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E54"/>
    <a:srgbClr val="00BCB0"/>
    <a:srgbClr val="00FAE8"/>
    <a:srgbClr val="CE923A"/>
    <a:srgbClr val="54301E"/>
    <a:srgbClr val="8C6ECC"/>
    <a:srgbClr val="8775B5"/>
    <a:srgbClr val="BBB1D5"/>
    <a:srgbClr val="E2E0E4"/>
    <a:srgbClr val="DCD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656" autoAdjust="0"/>
  </p:normalViewPr>
  <p:slideViewPr>
    <p:cSldViewPr>
      <p:cViewPr varScale="1">
        <p:scale>
          <a:sx n="108" d="100"/>
          <a:sy n="108" d="100"/>
        </p:scale>
        <p:origin x="67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76F15-8329-486F-8070-50CA716905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690AE-6998-4EAE-85B5-430B8D9D3E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1DD97-8134-4773-A746-01D5A55C07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68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686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721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3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02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8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24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0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98407-DEF1-40E1-AEDF-7C0F12F7CA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85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264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61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82E97-3AC3-4A57-AD54-5C8577D05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B1C72-BA2F-4570-A935-A95FF14163D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8206D-3524-4511-90A1-835EFEEEA28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FD525-AD3E-4B9F-AA5D-7CA23FEF76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C9299-1C7B-44DF-98B9-DBF342F603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C1E4C-1D8C-402D-A843-ACD6BF354E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B652F-C9D7-4768-8DAB-0C100406CF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683560-853F-49BF-B3E0-C52A683A662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1451-EDE2-43C8-BFA6-99C3E74880FB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96B1E-6093-44CF-93A8-6D2BA8E47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91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" name="Freeform 55"/>
          <p:cNvSpPr>
            <a:spLocks/>
          </p:cNvSpPr>
          <p:nvPr/>
        </p:nvSpPr>
        <p:spPr bwMode="auto">
          <a:xfrm rot="10800000">
            <a:off x="-1" y="-4"/>
            <a:ext cx="12191999" cy="6858001"/>
          </a:xfrm>
          <a:prstGeom prst="rect">
            <a:avLst/>
          </a:prstGeom>
          <a:gradFill flip="none" rotWithShape="1">
            <a:gsLst>
              <a:gs pos="0">
                <a:srgbClr val="301E54">
                  <a:alpha val="40000"/>
                </a:srgbClr>
              </a:gs>
              <a:gs pos="100000">
                <a:srgbClr val="8775B5">
                  <a:gamma/>
                  <a:tint val="33725"/>
                  <a:invGamma/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591945" y="7893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-1" y="1"/>
            <a:ext cx="12191999" cy="6858917"/>
            <a:chOff x="0" y="0"/>
            <a:chExt cx="9144000" cy="6858917"/>
          </a:xfrm>
        </p:grpSpPr>
        <p:sp>
          <p:nvSpPr>
            <p:cNvPr id="13" name="Flowchart: Document 12"/>
            <p:cNvSpPr/>
            <p:nvPr/>
          </p:nvSpPr>
          <p:spPr>
            <a:xfrm flipH="1">
              <a:off x="0" y="0"/>
              <a:ext cx="9144000" cy="69269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1764"/>
                <a:gd name="connsiteX1" fmla="*/ 21600 w 21600"/>
                <a:gd name="connsiteY1" fmla="*/ 0 h 21764"/>
                <a:gd name="connsiteX2" fmla="*/ 21600 w 21600"/>
                <a:gd name="connsiteY2" fmla="*/ 17322 h 21764"/>
                <a:gd name="connsiteX3" fmla="*/ 10740 w 21600"/>
                <a:gd name="connsiteY3" fmla="*/ 20137 h 21764"/>
                <a:gd name="connsiteX4" fmla="*/ 0 w 21600"/>
                <a:gd name="connsiteY4" fmla="*/ 20172 h 21764"/>
                <a:gd name="connsiteX5" fmla="*/ 0 w 21600"/>
                <a:gd name="connsiteY5" fmla="*/ 0 h 21764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00" h="22515">
                  <a:moveTo>
                    <a:pt x="0" y="0"/>
                  </a:moveTo>
                  <a:lnTo>
                    <a:pt x="21600" y="0"/>
                  </a:lnTo>
                  <a:lnTo>
                    <a:pt x="21600" y="11832"/>
                  </a:lnTo>
                  <a:cubicBezTo>
                    <a:pt x="17330" y="5328"/>
                    <a:pt x="15060" y="9577"/>
                    <a:pt x="12180" y="14983"/>
                  </a:cubicBezTo>
                  <a:cubicBezTo>
                    <a:pt x="7920" y="24422"/>
                    <a:pt x="1790" y="23528"/>
                    <a:pt x="0" y="201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01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lowchart: Document 12"/>
            <p:cNvSpPr/>
            <p:nvPr/>
          </p:nvSpPr>
          <p:spPr>
            <a:xfrm rot="10800000" flipH="1">
              <a:off x="0" y="6166221"/>
              <a:ext cx="9144000" cy="69269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1764"/>
                <a:gd name="connsiteX1" fmla="*/ 21600 w 21600"/>
                <a:gd name="connsiteY1" fmla="*/ 0 h 21764"/>
                <a:gd name="connsiteX2" fmla="*/ 21600 w 21600"/>
                <a:gd name="connsiteY2" fmla="*/ 17322 h 21764"/>
                <a:gd name="connsiteX3" fmla="*/ 10740 w 21600"/>
                <a:gd name="connsiteY3" fmla="*/ 20137 h 21764"/>
                <a:gd name="connsiteX4" fmla="*/ 0 w 21600"/>
                <a:gd name="connsiteY4" fmla="*/ 20172 h 21764"/>
                <a:gd name="connsiteX5" fmla="*/ 0 w 21600"/>
                <a:gd name="connsiteY5" fmla="*/ 0 h 21764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0986"/>
                <a:gd name="connsiteX1" fmla="*/ 21600 w 21600"/>
                <a:gd name="connsiteY1" fmla="*/ 0 h 20986"/>
                <a:gd name="connsiteX2" fmla="*/ 21600 w 21600"/>
                <a:gd name="connsiteY2" fmla="*/ 17322 h 20986"/>
                <a:gd name="connsiteX3" fmla="*/ 12180 w 21600"/>
                <a:gd name="connsiteY3" fmla="*/ 14983 h 20986"/>
                <a:gd name="connsiteX4" fmla="*/ 0 w 21600"/>
                <a:gd name="connsiteY4" fmla="*/ 20172 h 20986"/>
                <a:gd name="connsiteX5" fmla="*/ 0 w 21600"/>
                <a:gd name="connsiteY5" fmla="*/ 0 h 20986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732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  <a:gd name="connsiteX0" fmla="*/ 0 w 21600"/>
                <a:gd name="connsiteY0" fmla="*/ 0 h 22515"/>
                <a:gd name="connsiteX1" fmla="*/ 21600 w 21600"/>
                <a:gd name="connsiteY1" fmla="*/ 0 h 22515"/>
                <a:gd name="connsiteX2" fmla="*/ 21600 w 21600"/>
                <a:gd name="connsiteY2" fmla="*/ 11832 h 22515"/>
                <a:gd name="connsiteX3" fmla="*/ 12180 w 21600"/>
                <a:gd name="connsiteY3" fmla="*/ 14983 h 22515"/>
                <a:gd name="connsiteX4" fmla="*/ 0 w 21600"/>
                <a:gd name="connsiteY4" fmla="*/ 20172 h 22515"/>
                <a:gd name="connsiteX5" fmla="*/ 0 w 21600"/>
                <a:gd name="connsiteY5" fmla="*/ 0 h 22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00" h="22515">
                  <a:moveTo>
                    <a:pt x="0" y="0"/>
                  </a:moveTo>
                  <a:lnTo>
                    <a:pt x="21600" y="0"/>
                  </a:lnTo>
                  <a:lnTo>
                    <a:pt x="21600" y="11832"/>
                  </a:lnTo>
                  <a:cubicBezTo>
                    <a:pt x="17330" y="5328"/>
                    <a:pt x="15060" y="9577"/>
                    <a:pt x="12180" y="14983"/>
                  </a:cubicBezTo>
                  <a:cubicBezTo>
                    <a:pt x="7920" y="24422"/>
                    <a:pt x="1790" y="23528"/>
                    <a:pt x="0" y="201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01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6381328"/>
            <a:ext cx="1755912" cy="3692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21998" r="4694" b="22590"/>
          <a:stretch/>
        </p:blipFill>
        <p:spPr>
          <a:xfrm>
            <a:off x="9408368" y="116632"/>
            <a:ext cx="2059710" cy="43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798851-1DC4-4AB9-A10A-1686EF5F8F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738" y="6379111"/>
            <a:ext cx="1571625" cy="371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Default Design</vt:lpstr>
      <vt:lpstr>Custom Design</vt:lpstr>
      <vt:lpstr>PowerPoint Presentation</vt:lpstr>
    </vt:vector>
  </TitlesOfParts>
  <Company>Leeds Mental Health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Leeds Mental Health Trust</dc:creator>
  <cp:lastModifiedBy>Graham Hunt</cp:lastModifiedBy>
  <cp:revision>66</cp:revision>
  <dcterms:created xsi:type="dcterms:W3CDTF">2007-11-06T18:11:25Z</dcterms:created>
  <dcterms:modified xsi:type="dcterms:W3CDTF">2019-06-21T13:32:21Z</dcterms:modified>
</cp:coreProperties>
</file>