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9"/>
  </p:notesMasterIdLst>
  <p:handoutMasterIdLst>
    <p:handoutMasterId r:id="rId10"/>
  </p:handoutMasterIdLst>
  <p:sldIdLst>
    <p:sldId id="256" r:id="rId3"/>
    <p:sldId id="257" r:id="rId4"/>
    <p:sldId id="258" r:id="rId5"/>
    <p:sldId id="259" r:id="rId6"/>
    <p:sldId id="260" r:id="rId7"/>
    <p:sldId id="261" r:id="rId8"/>
  </p:sldIdLst>
  <p:sldSz cx="9144000" cy="6858000" type="screen4x3"/>
  <p:notesSz cx="7559675" cy="10691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6"/>
  </p:normalViewPr>
  <p:slideViewPr>
    <p:cSldViewPr snapToGrid="0" snapToObjects="1">
      <p:cViewPr varScale="1">
        <p:scale>
          <a:sx n="103" d="100"/>
          <a:sy n="103" d="100"/>
        </p:scale>
        <p:origin x="188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6" name="Header Placeholder 5">
            <a:extLst>
              <a:ext uri="{FF2B5EF4-FFF2-40B4-BE49-F238E27FC236}">
                <a16:creationId xmlns:a16="http://schemas.microsoft.com/office/drawing/2014/main" xmlns="" id="{3102AFB2-AC50-45F7-A82B-2575CEDF4188}"/>
              </a:ext>
            </a:extLst>
          </p:cNvPr>
          <p:cNvSpPr txBox="1">
            <a:spLocks noGrp="1"/>
          </p:cNvSpPr>
          <p:nvPr>
            <p:ph type="hdr" sz="quarter"/>
          </p:nvPr>
        </p:nvSpPr>
        <p:spPr>
          <a:xfrm>
            <a:off x="0" y="0"/>
            <a:ext cx="3280680" cy="534240"/>
          </a:xfrm>
          <a:prstGeom prst="rect">
            <a:avLst/>
          </a:prstGeom>
          <a:noFill/>
          <a:ln>
            <a:noFill/>
          </a:ln>
        </p:spPr>
        <p:txBody>
          <a:bodyPr vert="horz" wrap="none" lIns="90000" tIns="45000" rIns="90000" bIns="45000" anchorCtr="0" compatLnSpc="0">
            <a:noAutofit/>
          </a:bodyPr>
          <a:lstStyle/>
          <a:p>
            <a:pPr marL="0" marR="0" lvl="0" indent="0" rtl="0" hangingPunct="0">
              <a:lnSpc>
                <a:spcPct val="100000"/>
              </a:lnSpc>
              <a:spcBef>
                <a:spcPts val="0"/>
              </a:spcBef>
              <a:spcAft>
                <a:spcPts val="0"/>
              </a:spcAft>
              <a:buNone/>
              <a:tabLst/>
              <a:defRPr sz="1400"/>
            </a:pPr>
            <a:endParaRPr lang="en-GB" sz="1400" b="0" i="0" u="none" strike="noStrike" kern="1200">
              <a:ln>
                <a:noFill/>
              </a:ln>
              <a:latin typeface="Arial" pitchFamily="18"/>
              <a:ea typeface="Microsoft YaHei" pitchFamily="2"/>
              <a:cs typeface="Mangal" pitchFamily="2"/>
            </a:endParaRPr>
          </a:p>
        </p:txBody>
      </p:sp>
      <p:sp>
        <p:nvSpPr>
          <p:cNvPr id="7" name="Date Placeholder 6">
            <a:extLst>
              <a:ext uri="{FF2B5EF4-FFF2-40B4-BE49-F238E27FC236}">
                <a16:creationId xmlns:a16="http://schemas.microsoft.com/office/drawing/2014/main" xmlns="" id="{FB0D1787-AAF8-497C-AC60-1E61F6BA8D4A}"/>
              </a:ext>
            </a:extLst>
          </p:cNvPr>
          <p:cNvSpPr txBox="1">
            <a:spLocks noGrp="1"/>
          </p:cNvSpPr>
          <p:nvPr>
            <p:ph type="dt" sz="quarter" idx="1"/>
          </p:nvPr>
        </p:nvSpPr>
        <p:spPr>
          <a:xfrm>
            <a:off x="4278960" y="0"/>
            <a:ext cx="3280680" cy="534240"/>
          </a:xfrm>
          <a:prstGeom prst="rect">
            <a:avLst/>
          </a:prstGeom>
          <a:noFill/>
          <a:ln>
            <a:noFill/>
          </a:ln>
        </p:spPr>
        <p:txBody>
          <a:bodyPr vert="horz" wrap="none" lIns="90000" tIns="45000" rIns="90000" bIns="45000" anchorCtr="0" compatLnSpc="0">
            <a:noAutofit/>
          </a:bodyPr>
          <a:lstStyle/>
          <a:p>
            <a:pPr marL="0" marR="0" lvl="0" indent="0" algn="r" rtl="0" hangingPunct="0">
              <a:lnSpc>
                <a:spcPct val="100000"/>
              </a:lnSpc>
              <a:spcBef>
                <a:spcPts val="0"/>
              </a:spcBef>
              <a:spcAft>
                <a:spcPts val="0"/>
              </a:spcAft>
              <a:buNone/>
              <a:tabLst/>
              <a:defRPr sz="1400"/>
            </a:pPr>
            <a:endParaRPr lang="en-GB" sz="1400" b="0" i="0" u="none" strike="noStrike" kern="1200">
              <a:ln>
                <a:noFill/>
              </a:ln>
              <a:latin typeface="Arial" pitchFamily="18"/>
              <a:ea typeface="Microsoft YaHei" pitchFamily="2"/>
              <a:cs typeface="Mangal" pitchFamily="2"/>
            </a:endParaRPr>
          </a:p>
        </p:txBody>
      </p:sp>
      <p:sp>
        <p:nvSpPr>
          <p:cNvPr id="8" name="Footer Placeholder 7">
            <a:extLst>
              <a:ext uri="{FF2B5EF4-FFF2-40B4-BE49-F238E27FC236}">
                <a16:creationId xmlns:a16="http://schemas.microsoft.com/office/drawing/2014/main" xmlns="" id="{6D1B3EA1-7074-4739-A56F-CA5845D9EFE4}"/>
              </a:ext>
            </a:extLst>
          </p:cNvPr>
          <p:cNvSpPr txBox="1">
            <a:spLocks noGrp="1"/>
          </p:cNvSpPr>
          <p:nvPr>
            <p:ph type="ftr" sz="quarter" idx="2"/>
          </p:nvPr>
        </p:nvSpPr>
        <p:spPr>
          <a:xfrm>
            <a:off x="0" y="10157400"/>
            <a:ext cx="3280680" cy="534240"/>
          </a:xfrm>
          <a:prstGeom prst="rect">
            <a:avLst/>
          </a:prstGeom>
          <a:noFill/>
          <a:ln>
            <a:noFill/>
          </a:ln>
        </p:spPr>
        <p:txBody>
          <a:bodyPr vert="horz" wrap="none" lIns="90000" tIns="45000" rIns="90000" bIns="45000" anchor="b" anchorCtr="0" compatLnSpc="0">
            <a:noAutofit/>
          </a:bodyPr>
          <a:lstStyle/>
          <a:p>
            <a:pPr marL="0" marR="0" lvl="0" indent="0" rtl="0" hangingPunct="0">
              <a:lnSpc>
                <a:spcPct val="100000"/>
              </a:lnSpc>
              <a:spcBef>
                <a:spcPts val="0"/>
              </a:spcBef>
              <a:spcAft>
                <a:spcPts val="0"/>
              </a:spcAft>
              <a:buNone/>
              <a:tabLst/>
              <a:defRPr sz="1400"/>
            </a:pPr>
            <a:endParaRPr lang="en-GB" sz="1400" b="0" i="0" u="none" strike="noStrike" kern="1200">
              <a:ln>
                <a:noFill/>
              </a:ln>
              <a:latin typeface="Arial" pitchFamily="18"/>
              <a:ea typeface="Microsoft YaHei" pitchFamily="2"/>
              <a:cs typeface="Mangal" pitchFamily="2"/>
            </a:endParaRPr>
          </a:p>
        </p:txBody>
      </p:sp>
      <p:sp>
        <p:nvSpPr>
          <p:cNvPr id="9" name="Slide Number Placeholder 8">
            <a:extLst>
              <a:ext uri="{FF2B5EF4-FFF2-40B4-BE49-F238E27FC236}">
                <a16:creationId xmlns:a16="http://schemas.microsoft.com/office/drawing/2014/main" xmlns="" id="{EC36D402-189B-4169-87B9-F2F337A41EF7}"/>
              </a:ext>
            </a:extLst>
          </p:cNvPr>
          <p:cNvSpPr txBox="1">
            <a:spLocks noGrp="1"/>
          </p:cNvSpPr>
          <p:nvPr>
            <p:ph type="sldNum" sz="quarter" idx="3"/>
          </p:nvPr>
        </p:nvSpPr>
        <p:spPr>
          <a:xfrm>
            <a:off x="4278960" y="10157400"/>
            <a:ext cx="3280680" cy="534240"/>
          </a:xfrm>
          <a:prstGeom prst="rect">
            <a:avLst/>
          </a:prstGeom>
          <a:noFill/>
          <a:ln>
            <a:noFill/>
          </a:ln>
        </p:spPr>
        <p:txBody>
          <a:bodyPr vert="horz" wrap="none" lIns="90000" tIns="45000" rIns="90000" bIns="45000" anchor="b" anchorCtr="0" compatLnSpc="0">
            <a:noAutofit/>
          </a:bodyPr>
          <a:lstStyle/>
          <a:p>
            <a:pPr marL="0" marR="0" lvl="0" indent="0" algn="r" rtl="0" hangingPunct="0">
              <a:lnSpc>
                <a:spcPct val="100000"/>
              </a:lnSpc>
              <a:spcBef>
                <a:spcPts val="0"/>
              </a:spcBef>
              <a:spcAft>
                <a:spcPts val="0"/>
              </a:spcAft>
              <a:buNone/>
              <a:tabLst/>
              <a:defRPr sz="1400"/>
            </a:pPr>
            <a:fld id="{D62E0BF6-C3A8-4218-A4A4-CEA67C51E819}" type="slidenum">
              <a:t>‹#›</a:t>
            </a:fld>
            <a:endParaRPr lang="en-GB" sz="1400" b="0" i="0" u="none" strike="noStrike" kern="1200">
              <a:ln>
                <a:noFill/>
              </a:ln>
              <a:latin typeface="Arial" pitchFamily="18"/>
              <a:ea typeface="Microsoft YaHei" pitchFamily="2"/>
              <a:cs typeface="Mangal" pitchFamily="2"/>
            </a:endParaRPr>
          </a:p>
        </p:txBody>
      </p:sp>
      <p:sp>
        <p:nvSpPr>
          <p:cNvPr id="2" name="Header Placeholder 1">
            <a:extLst>
              <a:ext uri="{FF2B5EF4-FFF2-40B4-BE49-F238E27FC236}">
                <a16:creationId xmlns:a16="http://schemas.microsoft.com/office/drawing/2014/main" xmlns="" id="{4CE68B5C-86EC-4857-B898-8E59482E4660}"/>
              </a:ext>
            </a:extLst>
          </p:cNvPr>
          <p:cNvSpPr>
            <a:spLocks noGrp="1"/>
          </p:cNvSpPr>
          <p:nvPr>
            <p:ph type="hdr" sz="quarter"/>
          </p:nvPr>
        </p:nvSpPr>
        <p:spPr>
          <a:xfrm>
            <a:off x="0" y="0"/>
            <a:ext cx="3276600" cy="53657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xmlns="" id="{030357CA-F44B-4BF4-885C-5531A73E38BC}"/>
              </a:ext>
            </a:extLst>
          </p:cNvPr>
          <p:cNvSpPr>
            <a:spLocks noGrp="1"/>
          </p:cNvSpPr>
          <p:nvPr>
            <p:ph type="dt" sz="quarter" idx="1"/>
          </p:nvPr>
        </p:nvSpPr>
        <p:spPr>
          <a:xfrm>
            <a:off x="4281488" y="0"/>
            <a:ext cx="3276600" cy="536575"/>
          </a:xfrm>
          <a:prstGeom prst="rect">
            <a:avLst/>
          </a:prstGeom>
        </p:spPr>
        <p:txBody>
          <a:bodyPr vert="horz" lIns="91440" tIns="45720" rIns="91440" bIns="45720" rtlCol="0"/>
          <a:lstStyle>
            <a:lvl1pPr algn="r">
              <a:defRPr sz="1200"/>
            </a:lvl1pPr>
          </a:lstStyle>
          <a:p>
            <a:fld id="{A81C9342-EC06-4F7E-ACEB-CCD83E73177F}" type="datetimeFigureOut">
              <a:rPr lang="en-US"/>
              <a:t>11/5/18</a:t>
            </a:fld>
            <a:endParaRPr lang="en-US"/>
          </a:p>
        </p:txBody>
      </p:sp>
      <p:sp>
        <p:nvSpPr>
          <p:cNvPr id="4" name="Footer Placeholder 3">
            <a:extLst>
              <a:ext uri="{FF2B5EF4-FFF2-40B4-BE49-F238E27FC236}">
                <a16:creationId xmlns:a16="http://schemas.microsoft.com/office/drawing/2014/main" xmlns="" id="{412A249E-316B-483A-B890-28FB1D6029F0}"/>
              </a:ext>
            </a:extLst>
          </p:cNvPr>
          <p:cNvSpPr>
            <a:spLocks noGrp="1"/>
          </p:cNvSpPr>
          <p:nvPr>
            <p:ph type="ftr" sz="quarter" idx="2"/>
          </p:nvPr>
        </p:nvSpPr>
        <p:spPr>
          <a:xfrm>
            <a:off x="0" y="10155238"/>
            <a:ext cx="3276600" cy="53657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xmlns="" id="{008712FC-379B-4C4E-A41C-EFA40B4DEBDF}"/>
              </a:ext>
            </a:extLst>
          </p:cNvPr>
          <p:cNvSpPr>
            <a:spLocks noGrp="1"/>
          </p:cNvSpPr>
          <p:nvPr>
            <p:ph type="sldNum" sz="quarter" idx="3"/>
          </p:nvPr>
        </p:nvSpPr>
        <p:spPr>
          <a:xfrm>
            <a:off x="4281488" y="10155238"/>
            <a:ext cx="3276600" cy="536575"/>
          </a:xfrm>
          <a:prstGeom prst="rect">
            <a:avLst/>
          </a:prstGeom>
        </p:spPr>
        <p:txBody>
          <a:bodyPr vert="horz" lIns="91440" tIns="45720" rIns="91440" bIns="45720" rtlCol="0" anchor="b"/>
          <a:lstStyle>
            <a:lvl1pPr algn="r">
              <a:defRPr sz="1200"/>
            </a:lvl1pPr>
          </a:lstStyle>
          <a:p>
            <a:fld id="{ED1DEB78-99ED-4F67-BBC9-4600E6D136FD}" type="slidenum">
              <a:t>‹#›</a:t>
            </a:fld>
            <a:endParaRPr lang="en-US"/>
          </a:p>
        </p:txBody>
      </p:sp>
    </p:spTree>
    <p:extLst>
      <p:ext uri="{BB962C8B-B14F-4D97-AF65-F5344CB8AC3E}">
        <p14:creationId xmlns:p14="http://schemas.microsoft.com/office/powerpoint/2010/main" val="28057251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276600" cy="5365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281488" y="0"/>
            <a:ext cx="3276600" cy="536575"/>
          </a:xfrm>
          <a:prstGeom prst="rect">
            <a:avLst/>
          </a:prstGeom>
        </p:spPr>
        <p:txBody>
          <a:bodyPr vert="horz" lIns="91440" tIns="45720" rIns="91440" bIns="45720" rtlCol="0"/>
          <a:lstStyle>
            <a:lvl1pPr algn="r">
              <a:defRPr sz="1200"/>
            </a:lvl1pPr>
          </a:lstStyle>
          <a:p>
            <a:fld id="{E5326946-5A9C-4FA2-9135-C7C4E726C3A3}" type="datetimeFigureOut">
              <a:rPr lang="en-US"/>
              <a:t>11/5/18</a:t>
            </a:fld>
            <a:endParaRPr lang="en-US"/>
          </a:p>
        </p:txBody>
      </p:sp>
      <p:sp>
        <p:nvSpPr>
          <p:cNvPr id="4" name="Slide Image Placeholder 3"/>
          <p:cNvSpPr>
            <a:spLocks noGrp="1" noRot="1" noChangeAspect="1"/>
          </p:cNvSpPr>
          <p:nvPr>
            <p:ph type="sldImg" idx="2"/>
          </p:nvPr>
        </p:nvSpPr>
        <p:spPr>
          <a:xfrm>
            <a:off x="1374775" y="1336675"/>
            <a:ext cx="4810125" cy="36083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55650" y="5145088"/>
            <a:ext cx="6048375" cy="42100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Image Placeholder 7">
            <a:extLst>
              <a:ext uri="{FF2B5EF4-FFF2-40B4-BE49-F238E27FC236}">
                <a16:creationId xmlns:a16="http://schemas.microsoft.com/office/drawing/2014/main" xmlns="" id="{01E4440B-CECB-4F74-A7F2-CCDACD0FE466}"/>
              </a:ext>
            </a:extLst>
          </p:cNvPr>
          <p:cNvSpPr>
            <a:spLocks noGrp="1" noRot="1" noChangeAspect="1"/>
          </p:cNvSpPr>
          <p:nvPr>
            <p:ph type="sldImg" idx="2"/>
          </p:nvPr>
        </p:nvSpPr>
        <p:spPr>
          <a:xfrm>
            <a:off x="1107000" y="812520"/>
            <a:ext cx="5345280" cy="4008959"/>
          </a:xfrm>
          <a:prstGeom prst="rect">
            <a:avLst/>
          </a:prstGeom>
          <a:noFill/>
          <a:ln>
            <a:noFill/>
            <a:prstDash val="solid"/>
          </a:ln>
        </p:spPr>
      </p:sp>
      <p:sp>
        <p:nvSpPr>
          <p:cNvPr id="9" name="Notes Placeholder 8">
            <a:extLst>
              <a:ext uri="{FF2B5EF4-FFF2-40B4-BE49-F238E27FC236}">
                <a16:creationId xmlns:a16="http://schemas.microsoft.com/office/drawing/2014/main" xmlns="" id="{1A616D31-8F79-490F-980A-2748F9ACEAD3}"/>
              </a:ext>
            </a:extLst>
          </p:cNvPr>
          <p:cNvSpPr txBox="1">
            <a:spLocks noGrp="1"/>
          </p:cNvSpPr>
          <p:nvPr>
            <p:ph type="body" sz="quarter" idx="3"/>
          </p:nvPr>
        </p:nvSpPr>
        <p:spPr>
          <a:xfrm>
            <a:off x="756000" y="5078520"/>
            <a:ext cx="6047640" cy="4811040"/>
          </a:xfrm>
          <a:prstGeom prst="rect">
            <a:avLst/>
          </a:prstGeom>
          <a:noFill/>
          <a:ln>
            <a:noFill/>
          </a:ln>
        </p:spPr>
        <p:txBody>
          <a:bodyPr lIns="0" tIns="0" rIns="0" bIns="0"/>
          <a:lstStyle/>
          <a:p>
            <a:endParaRPr lang="en-GB"/>
          </a:p>
        </p:txBody>
      </p:sp>
      <p:sp>
        <p:nvSpPr>
          <p:cNvPr id="10" name="Header Placeholder 9">
            <a:extLst>
              <a:ext uri="{FF2B5EF4-FFF2-40B4-BE49-F238E27FC236}">
                <a16:creationId xmlns:a16="http://schemas.microsoft.com/office/drawing/2014/main" xmlns="" id="{E6019387-54B2-483C-B45D-608D88399461}"/>
              </a:ext>
            </a:extLst>
          </p:cNvPr>
          <p:cNvSpPr txBox="1">
            <a:spLocks noGrp="1"/>
          </p:cNvSpPr>
          <p:nvPr>
            <p:ph type="hdr" sz="quarter"/>
          </p:nvPr>
        </p:nvSpPr>
        <p:spPr>
          <a:xfrm>
            <a:off x="0" y="0"/>
            <a:ext cx="3280680" cy="534240"/>
          </a:xfrm>
          <a:prstGeom prst="rect">
            <a:avLst/>
          </a:prstGeom>
          <a:noFill/>
          <a:ln>
            <a:noFill/>
          </a:ln>
        </p:spPr>
        <p:txBody>
          <a:bodyPr lIns="0" tIns="0" rIns="0" bIns="0" anchorCtr="0">
            <a:noAutofit/>
          </a:bodyPr>
          <a:lstStyle>
            <a:lvl1pPr lvl="0" rtl="0" hangingPunct="0">
              <a:buNone/>
              <a:tabLst/>
              <a:defRPr lang="en-GB" sz="1400" kern="1200">
                <a:latin typeface="Times New Roman" pitchFamily="18"/>
                <a:ea typeface="Lucida Sans Unicode" pitchFamily="2"/>
                <a:cs typeface="Tahoma" pitchFamily="2"/>
              </a:defRPr>
            </a:lvl1pPr>
          </a:lstStyle>
          <a:p>
            <a:pPr lvl="0"/>
            <a:endParaRPr lang="en-GB"/>
          </a:p>
        </p:txBody>
      </p:sp>
      <p:sp>
        <p:nvSpPr>
          <p:cNvPr id="11" name="Date Placeholder 10">
            <a:extLst>
              <a:ext uri="{FF2B5EF4-FFF2-40B4-BE49-F238E27FC236}">
                <a16:creationId xmlns:a16="http://schemas.microsoft.com/office/drawing/2014/main" xmlns="" id="{FA2F7566-C623-4044-9A77-F06393BBFFC6}"/>
              </a:ext>
            </a:extLst>
          </p:cNvPr>
          <p:cNvSpPr txBox="1">
            <a:spLocks noGrp="1"/>
          </p:cNvSpPr>
          <p:nvPr>
            <p:ph type="dt" idx="1"/>
          </p:nvPr>
        </p:nvSpPr>
        <p:spPr>
          <a:xfrm>
            <a:off x="4278960" y="0"/>
            <a:ext cx="3280680" cy="534240"/>
          </a:xfrm>
          <a:prstGeom prst="rect">
            <a:avLst/>
          </a:prstGeom>
          <a:noFill/>
          <a:ln>
            <a:noFill/>
          </a:ln>
        </p:spPr>
        <p:txBody>
          <a:bodyPr lIns="0" tIns="0" rIns="0" bIns="0" anchorCtr="0">
            <a:noAutofit/>
          </a:bodyPr>
          <a:lstStyle>
            <a:lvl1pPr lvl="0" algn="r" rtl="0" hangingPunct="0">
              <a:buNone/>
              <a:tabLst/>
              <a:defRPr lang="en-GB" sz="1400" kern="1200">
                <a:latin typeface="Times New Roman" pitchFamily="18"/>
                <a:ea typeface="Lucida Sans Unicode" pitchFamily="2"/>
                <a:cs typeface="Tahoma" pitchFamily="2"/>
              </a:defRPr>
            </a:lvl1pPr>
          </a:lstStyle>
          <a:p>
            <a:pPr lvl="0"/>
            <a:endParaRPr lang="en-GB"/>
          </a:p>
        </p:txBody>
      </p:sp>
      <p:sp>
        <p:nvSpPr>
          <p:cNvPr id="12" name="Footer Placeholder 11">
            <a:extLst>
              <a:ext uri="{FF2B5EF4-FFF2-40B4-BE49-F238E27FC236}">
                <a16:creationId xmlns:a16="http://schemas.microsoft.com/office/drawing/2014/main" xmlns="" id="{9A18FD70-193F-48D3-A4B4-331AA068A4A1}"/>
              </a:ext>
            </a:extLst>
          </p:cNvPr>
          <p:cNvSpPr txBox="1">
            <a:spLocks noGrp="1"/>
          </p:cNvSpPr>
          <p:nvPr>
            <p:ph type="ftr" sz="quarter" idx="4"/>
          </p:nvPr>
        </p:nvSpPr>
        <p:spPr>
          <a:xfrm>
            <a:off x="0" y="10157400"/>
            <a:ext cx="3280680" cy="534240"/>
          </a:xfrm>
          <a:prstGeom prst="rect">
            <a:avLst/>
          </a:prstGeom>
          <a:noFill/>
          <a:ln>
            <a:noFill/>
          </a:ln>
        </p:spPr>
        <p:txBody>
          <a:bodyPr lIns="0" tIns="0" rIns="0" bIns="0" anchor="b" anchorCtr="0">
            <a:noAutofit/>
          </a:bodyPr>
          <a:lstStyle>
            <a:lvl1pPr lvl="0" rtl="0" hangingPunct="0">
              <a:buNone/>
              <a:tabLst/>
              <a:defRPr lang="en-GB" sz="1400" kern="1200">
                <a:latin typeface="Times New Roman" pitchFamily="18"/>
                <a:ea typeface="Lucida Sans Unicode" pitchFamily="2"/>
                <a:cs typeface="Tahoma" pitchFamily="2"/>
              </a:defRPr>
            </a:lvl1pPr>
          </a:lstStyle>
          <a:p>
            <a:pPr lvl="0"/>
            <a:endParaRPr lang="en-GB"/>
          </a:p>
        </p:txBody>
      </p:sp>
      <p:sp>
        <p:nvSpPr>
          <p:cNvPr id="13" name="Slide Number Placeholder 12">
            <a:extLst>
              <a:ext uri="{FF2B5EF4-FFF2-40B4-BE49-F238E27FC236}">
                <a16:creationId xmlns:a16="http://schemas.microsoft.com/office/drawing/2014/main" xmlns="" id="{A9BB4895-6815-47E4-9F88-21CD9CB5012D}"/>
              </a:ext>
            </a:extLst>
          </p:cNvPr>
          <p:cNvSpPr txBox="1">
            <a:spLocks noGrp="1"/>
          </p:cNvSpPr>
          <p:nvPr>
            <p:ph type="sldNum" sz="quarter" idx="5"/>
          </p:nvPr>
        </p:nvSpPr>
        <p:spPr>
          <a:xfrm>
            <a:off x="4278960" y="10157400"/>
            <a:ext cx="3280680" cy="534240"/>
          </a:xfrm>
          <a:prstGeom prst="rect">
            <a:avLst/>
          </a:prstGeom>
          <a:noFill/>
          <a:ln>
            <a:noFill/>
          </a:ln>
        </p:spPr>
        <p:txBody>
          <a:bodyPr lIns="0" tIns="0" rIns="0" bIns="0" anchor="b" anchorCtr="0">
            <a:noAutofit/>
          </a:bodyPr>
          <a:lstStyle>
            <a:lvl1pPr lvl="0" algn="r" rtl="0" hangingPunct="0">
              <a:buNone/>
              <a:tabLst/>
              <a:defRPr lang="en-GB" sz="1400" kern="1200">
                <a:latin typeface="Times New Roman" pitchFamily="18"/>
                <a:ea typeface="Lucida Sans Unicode" pitchFamily="2"/>
                <a:cs typeface="Tahoma" pitchFamily="2"/>
              </a:defRPr>
            </a:lvl1pPr>
          </a:lstStyle>
          <a:p>
            <a:pPr lvl="0"/>
            <a:fld id="{5606BC1C-C21C-435B-A94C-8552F8A568B9}" type="slidenum">
              <a:t>‹#›</a:t>
            </a:fld>
            <a:endParaRPr lang="en-GB"/>
          </a:p>
        </p:txBody>
      </p:sp>
      <p:sp>
        <p:nvSpPr>
          <p:cNvPr id="6" name="Footer Placeholder 5"/>
          <p:cNvSpPr>
            <a:spLocks noGrp="1"/>
          </p:cNvSpPr>
          <p:nvPr>
            <p:ph type="ftr" sz="quarter" idx="4"/>
          </p:nvPr>
        </p:nvSpPr>
        <p:spPr>
          <a:xfrm>
            <a:off x="0" y="10155238"/>
            <a:ext cx="3276600" cy="5365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281488" y="10155238"/>
            <a:ext cx="3276600" cy="536575"/>
          </a:xfrm>
          <a:prstGeom prst="rect">
            <a:avLst/>
          </a:prstGeom>
        </p:spPr>
        <p:txBody>
          <a:bodyPr vert="horz" lIns="91440" tIns="45720" rIns="91440" bIns="45720" rtlCol="0" anchor="b"/>
          <a:lstStyle>
            <a:lvl1pPr algn="r">
              <a:defRPr sz="1200"/>
            </a:lvl1pPr>
          </a:lstStyle>
          <a:p>
            <a:fld id="{B285591F-6B46-43F0-83C4-82CEBF6DD4F2}" type="slidenum">
              <a:t>‹#›</a:t>
            </a:fld>
            <a:endParaRPr lang="en-US"/>
          </a:p>
        </p:txBody>
      </p:sp>
    </p:spTree>
    <p:extLst>
      <p:ext uri="{BB962C8B-B14F-4D97-AF65-F5344CB8AC3E}">
        <p14:creationId xmlns:p14="http://schemas.microsoft.com/office/powerpoint/2010/main" val="2025000786"/>
      </p:ext>
    </p:extLst>
  </p:cSld>
  <p:clrMap bg1="lt1" tx1="dk1" bg2="lt2" tx2="dk2" accent1="accent1" accent2="accent2" accent3="accent3" accent4="accent4" accent5="accent5" accent6="accent6" hlink="hlink" folHlink="folHlink"/>
  <p:notesStyle>
    <a:lvl1pPr marL="216000" marR="0" indent="-216000" rtl="0" hangingPunct="0">
      <a:tabLst/>
      <a:defRPr lang="en-GB" sz="2000" b="0" i="0" u="none" strike="noStrike" kern="1200">
        <a:ln>
          <a:noFill/>
        </a:ln>
        <a:latin typeface="Arial" pitchFamily="18"/>
        <a:ea typeface="Microsoft YaHei" pitchFamily="2"/>
        <a:cs typeface="Mangal"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2">
            <a:extLst>
              <a:ext uri="{FF2B5EF4-FFF2-40B4-BE49-F238E27FC236}">
                <a16:creationId xmlns:a16="http://schemas.microsoft.com/office/drawing/2014/main" xmlns="" id="{7DFCE200-C7B1-4616-A3E4-89042BA2BD91}"/>
              </a:ext>
            </a:extLst>
          </p:cNvPr>
          <p:cNvSpPr txBox="1">
            <a:spLocks noGrp="1"/>
          </p:cNvSpPr>
          <p:nvPr/>
        </p:nvSpPr>
        <p:spPr>
          <a:xfrm>
            <a:off x="4281488" y="0"/>
            <a:ext cx="3276600" cy="536575"/>
          </a:xfrm>
          <a:prstGeom prst="rect">
            <a:avLst/>
          </a:prstGeom>
          <a:noFill/>
        </p:spPr>
        <p:txBody>
          <a:bodyPr vert="horz" lIns="91440" tIns="45720" rIns="91440" bIns="45720" rtlCol="0"/>
          <a:lstStyle/>
          <a:p>
            <a:pPr marL="0" marR="0" lvl="0" indent="0" algn="r" defTabSz="914400" rtl="0" eaLnBrk="1" fontAlgn="auto" latinLnBrk="0" hangingPunct="1">
              <a:lnSpc>
                <a:spcPct val="100000"/>
              </a:lnSpc>
              <a:spcBef>
                <a:spcPts val="0"/>
              </a:spcBef>
              <a:spcAft>
                <a:spcPts val="0"/>
              </a:spcAft>
              <a:buClrTx/>
              <a:buSzTx/>
              <a:buFontTx/>
              <a:buNone/>
              <a:tabLst/>
              <a:defRPr/>
            </a:pPr>
            <a:fld id="{E5326946-5A9C-4FA2-9135-C7C4E726C3A3}" type="datetimeFigureOut">
              <a:rPr kumimoji="0" 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11/5/18</a:t>
            </a:fld>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9" name="Slide Number Placeholder 12">
            <a:extLst>
              <a:ext uri="{FF2B5EF4-FFF2-40B4-BE49-F238E27FC236}">
                <a16:creationId xmlns:a16="http://schemas.microsoft.com/office/drawing/2014/main" xmlns="" id="{170C8CEA-8673-4C18-8348-29D0EDE7AC1F}"/>
              </a:ext>
            </a:extLst>
          </p:cNvPr>
          <p:cNvSpPr txBox="1">
            <a:spLocks noGrp="1"/>
          </p:cNvSpPr>
          <p:nvPr/>
        </p:nvSpPr>
        <p:spPr>
          <a:xfrm>
            <a:off x="4278960" y="10157400"/>
            <a:ext cx="3280680" cy="534240"/>
          </a:xfrm>
          <a:prstGeom prst="rect">
            <a:avLst/>
          </a:prstGeom>
          <a:noFill/>
          <a:ln/>
        </p:spPr>
        <p:txBody>
          <a:bodyPr lIns="0" tIns="0" rIns="0" bIns="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0D3B9B5A-1D2F-44AA-997F-78FA271EBE6D}" type="slidenum">
              <a:rPr kumimoji="0" lang="en-GB" sz="1400" b="0" i="0" u="none" strike="noStrike" kern="1200" cap="none" spc="0" normalizeH="0" baseline="0" noProof="0" smtClean="0">
                <a:ln>
                  <a:noFill/>
                </a:ln>
                <a:solidFill>
                  <a:schemeClr val="tx1"/>
                </a:solidFill>
                <a:effectLst/>
                <a:uLnTx/>
                <a:uFillTx/>
                <a:latin typeface="Times New Roman" pitchFamily="18"/>
                <a:ea typeface="Lucida Sans Unicode" pitchFamily="2"/>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1</a:t>
            </a:fld>
            <a:endParaRPr kumimoji="0" lang="en-GB" sz="1400" b="0" i="0" u="none" strike="noStrike" kern="1200" cap="none" spc="0" normalizeH="0" baseline="0" noProof="0">
              <a:ln>
                <a:noFill/>
              </a:ln>
              <a:solidFill>
                <a:schemeClr val="tx1"/>
              </a:solidFill>
              <a:effectLst/>
              <a:uLnTx/>
              <a:uFillTx/>
              <a:latin typeface="Times New Roman" pitchFamily="18"/>
              <a:ea typeface="Lucida Sans Unicode" pitchFamily="2"/>
              <a:cs typeface="Tahoma" pitchFamily="2"/>
            </a:endParaRPr>
          </a:p>
        </p:txBody>
      </p:sp>
      <p:sp>
        <p:nvSpPr>
          <p:cNvPr id="11" name="Slide Number Placeholder 6">
            <a:extLst>
              <a:ext uri="{FF2B5EF4-FFF2-40B4-BE49-F238E27FC236}">
                <a16:creationId xmlns:a16="http://schemas.microsoft.com/office/drawing/2014/main" xmlns="" id="{C8496EDD-E252-4C09-A48A-FC519CFCA639}"/>
              </a:ext>
            </a:extLst>
          </p:cNvPr>
          <p:cNvSpPr txBox="1">
            <a:spLocks noGrp="1"/>
          </p:cNvSpPr>
          <p:nvPr/>
        </p:nvSpPr>
        <p:spPr>
          <a:xfrm>
            <a:off x="4278960" y="10157400"/>
            <a:ext cx="3280680" cy="534240"/>
          </a:xfrm>
          <a:prstGeom prst="rect">
            <a:avLst/>
          </a:prstGeom>
          <a:noFill/>
          <a:ln/>
        </p:spPr>
        <p:txBody>
          <a:bodyPr vert="horz" lIns="91440" tIns="45720" rIns="91440" bIns="45720" rtlCol="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90D5CA7D-B7A2-466A-AEF8-9631FE1280BE}" type="slidenum">
              <a:rPr kumimoji="0" lang="en-US" sz="1400" b="0" i="0" u="none" strike="noStrike" kern="1200" cap="none" spc="0" normalizeH="0" baseline="0" noProof="0" smtClean="0">
                <a:ln>
                  <a:noFill/>
                </a:ln>
                <a:solidFill>
                  <a:schemeClr val="tx1"/>
                </a:solidFill>
                <a:effectLst/>
                <a:uLnTx/>
                <a:uFillTx/>
                <a:latin typeface="Times New Roman" pitchFamily="18"/>
                <a:ea typeface="Lucida Sans Unicode" pitchFamily="2"/>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1</a:t>
            </a:fld>
            <a:endParaRPr kumimoji="0" lang="en-US" sz="1400" b="0" i="0" u="none" strike="noStrike" kern="1200" cap="none" spc="0" normalizeH="0" baseline="0" noProof="0">
              <a:ln>
                <a:noFill/>
              </a:ln>
              <a:solidFill>
                <a:schemeClr val="tx1"/>
              </a:solidFill>
              <a:effectLst/>
              <a:uLnTx/>
              <a:uFillTx/>
              <a:latin typeface="Times New Roman" pitchFamily="18"/>
              <a:ea typeface="Lucida Sans Unicode" pitchFamily="2"/>
              <a:cs typeface="Tahoma" pitchFamily="2"/>
            </a:endParaRPr>
          </a:p>
        </p:txBody>
      </p:sp>
      <p:sp>
        <p:nvSpPr>
          <p:cNvPr id="2" name="Slide Image Placeholder 1">
            <a:extLst>
              <a:ext uri="{FF2B5EF4-FFF2-40B4-BE49-F238E27FC236}">
                <a16:creationId xmlns:a16="http://schemas.microsoft.com/office/drawing/2014/main" xmlns="" id="{E9DC9A2D-633E-464D-97B6-3C135897AD48}"/>
              </a:ext>
            </a:extLst>
          </p:cNvPr>
          <p:cNvSpPr>
            <a:spLocks noGrp="1" noRot="1" noChangeAspect="1" noResize="1"/>
          </p:cNvSpPr>
          <p:nvPr>
            <p:ph type="sldImg"/>
          </p:nvPr>
        </p:nvSpPr>
        <p:spPr>
          <a:xfrm>
            <a:off x="1107000" y="812520"/>
            <a:ext cx="5345280" cy="4008959"/>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xmlns="" id="{B817E9FA-08CF-4887-A360-ADB623248EB2}"/>
              </a:ext>
            </a:extLst>
          </p:cNvPr>
          <p:cNvSpPr txBox="1">
            <a:spLocks noGrp="1"/>
          </p:cNvSpPr>
          <p:nvPr>
            <p:ph type="body" sz="quarter" idx="1"/>
          </p:nvPr>
        </p:nvSpPr>
        <p:spPr>
          <a:xfrm>
            <a:off x="756000" y="5078520"/>
            <a:ext cx="6047640" cy="4811040"/>
          </a:xfrm>
          <a:noFill/>
          <a:ln>
            <a:noFill/>
          </a:ln>
        </p:spPr>
        <p:txBody>
          <a:bodyPr lIns="0" tIns="0" rIns="0" bIns="0"/>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2">
            <a:extLst>
              <a:ext uri="{FF2B5EF4-FFF2-40B4-BE49-F238E27FC236}">
                <a16:creationId xmlns:a16="http://schemas.microsoft.com/office/drawing/2014/main" xmlns="" id="{E64E6182-9D1C-45CC-B138-FA8847D4A646}"/>
              </a:ext>
            </a:extLst>
          </p:cNvPr>
          <p:cNvSpPr txBox="1">
            <a:spLocks noGrp="1"/>
          </p:cNvSpPr>
          <p:nvPr/>
        </p:nvSpPr>
        <p:spPr>
          <a:xfrm>
            <a:off x="4281488" y="0"/>
            <a:ext cx="3276600" cy="536575"/>
          </a:xfrm>
          <a:prstGeom prst="rect">
            <a:avLst/>
          </a:prstGeom>
          <a:noFill/>
        </p:spPr>
        <p:txBody>
          <a:bodyPr vert="horz" lIns="91440" tIns="45720" rIns="91440" bIns="45720" rtlCol="0"/>
          <a:lstStyle/>
          <a:p>
            <a:pPr marL="0" marR="0" lvl="0" indent="0" algn="r" defTabSz="914400" rtl="0" eaLnBrk="1" fontAlgn="auto" latinLnBrk="0" hangingPunct="1">
              <a:lnSpc>
                <a:spcPct val="100000"/>
              </a:lnSpc>
              <a:spcBef>
                <a:spcPts val="0"/>
              </a:spcBef>
              <a:spcAft>
                <a:spcPts val="0"/>
              </a:spcAft>
              <a:buClrTx/>
              <a:buSzTx/>
              <a:buFontTx/>
              <a:buNone/>
              <a:tabLst/>
              <a:defRPr/>
            </a:pPr>
            <a:fld id="{E5326946-5A9C-4FA2-9135-C7C4E726C3A3}" type="datetimeFigureOut">
              <a:rPr kumimoji="0" 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11/5/18</a:t>
            </a:fld>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9" name="Slide Number Placeholder 12">
            <a:extLst>
              <a:ext uri="{FF2B5EF4-FFF2-40B4-BE49-F238E27FC236}">
                <a16:creationId xmlns:a16="http://schemas.microsoft.com/office/drawing/2014/main" xmlns="" id="{930FFB8B-252C-4D94-8FE9-728BCE1377D3}"/>
              </a:ext>
            </a:extLst>
          </p:cNvPr>
          <p:cNvSpPr txBox="1">
            <a:spLocks noGrp="1"/>
          </p:cNvSpPr>
          <p:nvPr/>
        </p:nvSpPr>
        <p:spPr>
          <a:xfrm>
            <a:off x="4278960" y="10157400"/>
            <a:ext cx="3280680" cy="534240"/>
          </a:xfrm>
          <a:prstGeom prst="rect">
            <a:avLst/>
          </a:prstGeom>
          <a:noFill/>
          <a:ln/>
        </p:spPr>
        <p:txBody>
          <a:bodyPr lIns="0" tIns="0" rIns="0" bIns="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0556E9B1-9FE2-4D2C-A8CF-25FBFA90FFC6}" type="slidenum">
              <a:rPr kumimoji="0" lang="en-GB" sz="1400" b="0" i="0" u="none" strike="noStrike" kern="1200" cap="none" spc="0" normalizeH="0" baseline="0" noProof="0" smtClean="0">
                <a:ln>
                  <a:noFill/>
                </a:ln>
                <a:solidFill>
                  <a:schemeClr val="tx1"/>
                </a:solidFill>
                <a:effectLst/>
                <a:uLnTx/>
                <a:uFillTx/>
                <a:latin typeface="Times New Roman" pitchFamily="18"/>
                <a:ea typeface="Lucida Sans Unicode" pitchFamily="2"/>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2</a:t>
            </a:fld>
            <a:endParaRPr kumimoji="0" lang="en-GB" sz="1400" b="0" i="0" u="none" strike="noStrike" kern="1200" cap="none" spc="0" normalizeH="0" baseline="0" noProof="0">
              <a:ln>
                <a:noFill/>
              </a:ln>
              <a:solidFill>
                <a:schemeClr val="tx1"/>
              </a:solidFill>
              <a:effectLst/>
              <a:uLnTx/>
              <a:uFillTx/>
              <a:latin typeface="Times New Roman" pitchFamily="18"/>
              <a:ea typeface="Lucida Sans Unicode" pitchFamily="2"/>
              <a:cs typeface="Tahoma" pitchFamily="2"/>
            </a:endParaRPr>
          </a:p>
        </p:txBody>
      </p:sp>
      <p:sp>
        <p:nvSpPr>
          <p:cNvPr id="11" name="Slide Number Placeholder 6">
            <a:extLst>
              <a:ext uri="{FF2B5EF4-FFF2-40B4-BE49-F238E27FC236}">
                <a16:creationId xmlns:a16="http://schemas.microsoft.com/office/drawing/2014/main" xmlns="" id="{ACE335A6-51A4-41A6-9AF3-11E8FAD0FDD9}"/>
              </a:ext>
            </a:extLst>
          </p:cNvPr>
          <p:cNvSpPr txBox="1">
            <a:spLocks noGrp="1"/>
          </p:cNvSpPr>
          <p:nvPr/>
        </p:nvSpPr>
        <p:spPr>
          <a:xfrm>
            <a:off x="4278960" y="10157400"/>
            <a:ext cx="3280680" cy="534240"/>
          </a:xfrm>
          <a:prstGeom prst="rect">
            <a:avLst/>
          </a:prstGeom>
          <a:noFill/>
          <a:ln/>
        </p:spPr>
        <p:txBody>
          <a:bodyPr vert="horz" lIns="91440" tIns="45720" rIns="91440" bIns="45720" rtlCol="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10F5961D-BDB4-4B0C-ADA4-8E84D770F312}" type="slidenum">
              <a:rPr kumimoji="0" lang="en-US" sz="1400" b="0" i="0" u="none" strike="noStrike" kern="1200" cap="none" spc="0" normalizeH="0" baseline="0" noProof="0" smtClean="0">
                <a:ln>
                  <a:noFill/>
                </a:ln>
                <a:solidFill>
                  <a:schemeClr val="tx1"/>
                </a:solidFill>
                <a:effectLst/>
                <a:uLnTx/>
                <a:uFillTx/>
                <a:latin typeface="Times New Roman" pitchFamily="18"/>
                <a:ea typeface="Lucida Sans Unicode" pitchFamily="2"/>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2</a:t>
            </a:fld>
            <a:endParaRPr kumimoji="0" lang="en-US" sz="1400" b="0" i="0" u="none" strike="noStrike" kern="1200" cap="none" spc="0" normalizeH="0" baseline="0" noProof="0">
              <a:ln>
                <a:noFill/>
              </a:ln>
              <a:solidFill>
                <a:schemeClr val="tx1"/>
              </a:solidFill>
              <a:effectLst/>
              <a:uLnTx/>
              <a:uFillTx/>
              <a:latin typeface="Times New Roman" pitchFamily="18"/>
              <a:ea typeface="Lucida Sans Unicode" pitchFamily="2"/>
              <a:cs typeface="Tahoma" pitchFamily="2"/>
            </a:endParaRPr>
          </a:p>
        </p:txBody>
      </p:sp>
      <p:sp>
        <p:nvSpPr>
          <p:cNvPr id="2" name="Slide Image Placeholder 1">
            <a:extLst>
              <a:ext uri="{FF2B5EF4-FFF2-40B4-BE49-F238E27FC236}">
                <a16:creationId xmlns:a16="http://schemas.microsoft.com/office/drawing/2014/main" xmlns="" id="{65B6AF70-F38C-4F10-884C-515E1C1E84A3}"/>
              </a:ext>
            </a:extLst>
          </p:cNvPr>
          <p:cNvSpPr>
            <a:spLocks noGrp="1" noRot="1" noChangeAspect="1" noResize="1"/>
          </p:cNvSpPr>
          <p:nvPr>
            <p:ph type="sldImg"/>
          </p:nvPr>
        </p:nvSpPr>
        <p:spPr>
          <a:xfrm>
            <a:off x="1107000" y="812520"/>
            <a:ext cx="5345280" cy="4008959"/>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xmlns="" id="{D79C8A65-0C9E-4134-B75F-5663559DE222}"/>
              </a:ext>
            </a:extLst>
          </p:cNvPr>
          <p:cNvSpPr txBox="1">
            <a:spLocks noGrp="1"/>
          </p:cNvSpPr>
          <p:nvPr>
            <p:ph type="body" sz="quarter" idx="1"/>
          </p:nvPr>
        </p:nvSpPr>
        <p:spPr>
          <a:xfrm>
            <a:off x="756000" y="5078520"/>
            <a:ext cx="6047640" cy="4811040"/>
          </a:xfrm>
          <a:noFill/>
          <a:ln>
            <a:noFill/>
          </a:ln>
        </p:spPr>
        <p:txBody>
          <a:bodyPr lIns="0" tIns="0" rIns="0" bIns="0"/>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2">
            <a:extLst>
              <a:ext uri="{FF2B5EF4-FFF2-40B4-BE49-F238E27FC236}">
                <a16:creationId xmlns:a16="http://schemas.microsoft.com/office/drawing/2014/main" xmlns="" id="{FA48E9B0-4564-4707-A9E4-07A451C83B83}"/>
              </a:ext>
            </a:extLst>
          </p:cNvPr>
          <p:cNvSpPr txBox="1">
            <a:spLocks noGrp="1"/>
          </p:cNvSpPr>
          <p:nvPr/>
        </p:nvSpPr>
        <p:spPr>
          <a:xfrm>
            <a:off x="4281488" y="0"/>
            <a:ext cx="3276600" cy="536575"/>
          </a:xfrm>
          <a:prstGeom prst="rect">
            <a:avLst/>
          </a:prstGeom>
          <a:noFill/>
        </p:spPr>
        <p:txBody>
          <a:bodyPr vert="horz" lIns="91440" tIns="45720" rIns="91440" bIns="45720" rtlCol="0"/>
          <a:lstStyle/>
          <a:p>
            <a:pPr marL="0" marR="0" lvl="0" indent="0" algn="r" defTabSz="914400" rtl="0" eaLnBrk="1" fontAlgn="auto" latinLnBrk="0" hangingPunct="1">
              <a:lnSpc>
                <a:spcPct val="100000"/>
              </a:lnSpc>
              <a:spcBef>
                <a:spcPts val="0"/>
              </a:spcBef>
              <a:spcAft>
                <a:spcPts val="0"/>
              </a:spcAft>
              <a:buClrTx/>
              <a:buSzTx/>
              <a:buFontTx/>
              <a:buNone/>
              <a:tabLst/>
              <a:defRPr/>
            </a:pPr>
            <a:fld id="{E5326946-5A9C-4FA2-9135-C7C4E726C3A3}" type="datetimeFigureOut">
              <a:rPr kumimoji="0" 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11/5/18</a:t>
            </a:fld>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9" name="Slide Number Placeholder 12">
            <a:extLst>
              <a:ext uri="{FF2B5EF4-FFF2-40B4-BE49-F238E27FC236}">
                <a16:creationId xmlns:a16="http://schemas.microsoft.com/office/drawing/2014/main" xmlns="" id="{A7176D95-C0C5-429E-A62C-5862868E4367}"/>
              </a:ext>
            </a:extLst>
          </p:cNvPr>
          <p:cNvSpPr txBox="1">
            <a:spLocks noGrp="1"/>
          </p:cNvSpPr>
          <p:nvPr/>
        </p:nvSpPr>
        <p:spPr>
          <a:xfrm>
            <a:off x="4278960" y="10157400"/>
            <a:ext cx="3280680" cy="534240"/>
          </a:xfrm>
          <a:prstGeom prst="rect">
            <a:avLst/>
          </a:prstGeom>
          <a:noFill/>
          <a:ln/>
        </p:spPr>
        <p:txBody>
          <a:bodyPr lIns="0" tIns="0" rIns="0" bIns="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18706220-8ED4-498D-9C21-A61ED007BEB7}" type="slidenum">
              <a:rPr kumimoji="0" lang="en-GB" sz="1400" b="0" i="0" u="none" strike="noStrike" kern="1200" cap="none" spc="0" normalizeH="0" baseline="0" noProof="0" smtClean="0">
                <a:ln>
                  <a:noFill/>
                </a:ln>
                <a:solidFill>
                  <a:schemeClr val="tx1"/>
                </a:solidFill>
                <a:effectLst/>
                <a:uLnTx/>
                <a:uFillTx/>
                <a:latin typeface="Times New Roman" pitchFamily="18"/>
                <a:ea typeface="Lucida Sans Unicode" pitchFamily="2"/>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3</a:t>
            </a:fld>
            <a:endParaRPr kumimoji="0" lang="en-GB" sz="1400" b="0" i="0" u="none" strike="noStrike" kern="1200" cap="none" spc="0" normalizeH="0" baseline="0" noProof="0">
              <a:ln>
                <a:noFill/>
              </a:ln>
              <a:solidFill>
                <a:schemeClr val="tx1"/>
              </a:solidFill>
              <a:effectLst/>
              <a:uLnTx/>
              <a:uFillTx/>
              <a:latin typeface="Times New Roman" pitchFamily="18"/>
              <a:ea typeface="Lucida Sans Unicode" pitchFamily="2"/>
              <a:cs typeface="Tahoma" pitchFamily="2"/>
            </a:endParaRPr>
          </a:p>
        </p:txBody>
      </p:sp>
      <p:sp>
        <p:nvSpPr>
          <p:cNvPr id="11" name="Slide Number Placeholder 6">
            <a:extLst>
              <a:ext uri="{FF2B5EF4-FFF2-40B4-BE49-F238E27FC236}">
                <a16:creationId xmlns:a16="http://schemas.microsoft.com/office/drawing/2014/main" xmlns="" id="{91ECA560-007D-469E-A507-FB0A124E6BD1}"/>
              </a:ext>
            </a:extLst>
          </p:cNvPr>
          <p:cNvSpPr txBox="1">
            <a:spLocks noGrp="1"/>
          </p:cNvSpPr>
          <p:nvPr/>
        </p:nvSpPr>
        <p:spPr>
          <a:xfrm>
            <a:off x="4278960" y="10157400"/>
            <a:ext cx="3280680" cy="534240"/>
          </a:xfrm>
          <a:prstGeom prst="rect">
            <a:avLst/>
          </a:prstGeom>
          <a:noFill/>
          <a:ln/>
        </p:spPr>
        <p:txBody>
          <a:bodyPr vert="horz" lIns="91440" tIns="45720" rIns="91440" bIns="45720" rtlCol="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BFFECD59-2E12-437F-92BD-BBF7F06F8FAD}" type="slidenum">
              <a:rPr kumimoji="0" lang="en-US" sz="1400" b="0" i="0" u="none" strike="noStrike" kern="1200" cap="none" spc="0" normalizeH="0" baseline="0" noProof="0" smtClean="0">
                <a:ln>
                  <a:noFill/>
                </a:ln>
                <a:solidFill>
                  <a:schemeClr val="tx1"/>
                </a:solidFill>
                <a:effectLst/>
                <a:uLnTx/>
                <a:uFillTx/>
                <a:latin typeface="Times New Roman" pitchFamily="18"/>
                <a:ea typeface="Lucida Sans Unicode" pitchFamily="2"/>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3</a:t>
            </a:fld>
            <a:endParaRPr kumimoji="0" lang="en-US" sz="1400" b="0" i="0" u="none" strike="noStrike" kern="1200" cap="none" spc="0" normalizeH="0" baseline="0" noProof="0">
              <a:ln>
                <a:noFill/>
              </a:ln>
              <a:solidFill>
                <a:schemeClr val="tx1"/>
              </a:solidFill>
              <a:effectLst/>
              <a:uLnTx/>
              <a:uFillTx/>
              <a:latin typeface="Times New Roman" pitchFamily="18"/>
              <a:ea typeface="Lucida Sans Unicode" pitchFamily="2"/>
              <a:cs typeface="Tahoma" pitchFamily="2"/>
            </a:endParaRPr>
          </a:p>
        </p:txBody>
      </p:sp>
      <p:sp>
        <p:nvSpPr>
          <p:cNvPr id="2" name="Slide Image Placeholder 1">
            <a:extLst>
              <a:ext uri="{FF2B5EF4-FFF2-40B4-BE49-F238E27FC236}">
                <a16:creationId xmlns:a16="http://schemas.microsoft.com/office/drawing/2014/main" xmlns="" id="{23FDB6FB-FA57-47A1-A4B3-9D4791B39936}"/>
              </a:ext>
            </a:extLst>
          </p:cNvPr>
          <p:cNvSpPr>
            <a:spLocks noGrp="1" noRot="1" noChangeAspect="1" noResize="1"/>
          </p:cNvSpPr>
          <p:nvPr>
            <p:ph type="sldImg"/>
          </p:nvPr>
        </p:nvSpPr>
        <p:spPr>
          <a:xfrm>
            <a:off x="1107000" y="812520"/>
            <a:ext cx="5345280" cy="4008959"/>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xmlns="" id="{7BE5EE75-4E09-47D7-93EE-C5F2B58BA9BF}"/>
              </a:ext>
            </a:extLst>
          </p:cNvPr>
          <p:cNvSpPr txBox="1">
            <a:spLocks noGrp="1"/>
          </p:cNvSpPr>
          <p:nvPr>
            <p:ph type="body" sz="quarter" idx="1"/>
          </p:nvPr>
        </p:nvSpPr>
        <p:spPr>
          <a:xfrm>
            <a:off x="756000" y="5078520"/>
            <a:ext cx="6047640" cy="4811040"/>
          </a:xfrm>
          <a:noFill/>
          <a:ln>
            <a:noFill/>
          </a:ln>
        </p:spPr>
        <p:txBody>
          <a:bodyPr lIns="0" tIns="0" rIns="0" bIns="0"/>
          <a:lstStyle/>
          <a:p>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2">
            <a:extLst>
              <a:ext uri="{FF2B5EF4-FFF2-40B4-BE49-F238E27FC236}">
                <a16:creationId xmlns:a16="http://schemas.microsoft.com/office/drawing/2014/main" xmlns="" id="{FC35B265-A76B-4785-8500-1AE439D603D8}"/>
              </a:ext>
            </a:extLst>
          </p:cNvPr>
          <p:cNvSpPr txBox="1">
            <a:spLocks noGrp="1"/>
          </p:cNvSpPr>
          <p:nvPr/>
        </p:nvSpPr>
        <p:spPr>
          <a:xfrm>
            <a:off x="4281488" y="0"/>
            <a:ext cx="3276600" cy="536575"/>
          </a:xfrm>
          <a:prstGeom prst="rect">
            <a:avLst/>
          </a:prstGeom>
          <a:noFill/>
        </p:spPr>
        <p:txBody>
          <a:bodyPr vert="horz" lIns="91440" tIns="45720" rIns="91440" bIns="45720" rtlCol="0"/>
          <a:lstStyle/>
          <a:p>
            <a:pPr marL="0" marR="0" lvl="0" indent="0" algn="r" defTabSz="914400" rtl="0" eaLnBrk="1" fontAlgn="auto" latinLnBrk="0" hangingPunct="1">
              <a:lnSpc>
                <a:spcPct val="100000"/>
              </a:lnSpc>
              <a:spcBef>
                <a:spcPts val="0"/>
              </a:spcBef>
              <a:spcAft>
                <a:spcPts val="0"/>
              </a:spcAft>
              <a:buClrTx/>
              <a:buSzTx/>
              <a:buFontTx/>
              <a:buNone/>
              <a:tabLst/>
              <a:defRPr/>
            </a:pPr>
            <a:fld id="{E5326946-5A9C-4FA2-9135-C7C4E726C3A3}" type="datetimeFigureOut">
              <a:rPr kumimoji="0" 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11/5/18</a:t>
            </a:fld>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9" name="Slide Number Placeholder 12">
            <a:extLst>
              <a:ext uri="{FF2B5EF4-FFF2-40B4-BE49-F238E27FC236}">
                <a16:creationId xmlns:a16="http://schemas.microsoft.com/office/drawing/2014/main" xmlns="" id="{D4B091D2-EDDC-4096-82E7-3218D2057EF7}"/>
              </a:ext>
            </a:extLst>
          </p:cNvPr>
          <p:cNvSpPr txBox="1">
            <a:spLocks noGrp="1"/>
          </p:cNvSpPr>
          <p:nvPr/>
        </p:nvSpPr>
        <p:spPr>
          <a:xfrm>
            <a:off x="4278960" y="10157400"/>
            <a:ext cx="3280680" cy="534240"/>
          </a:xfrm>
          <a:prstGeom prst="rect">
            <a:avLst/>
          </a:prstGeom>
          <a:noFill/>
          <a:ln/>
        </p:spPr>
        <p:txBody>
          <a:bodyPr lIns="0" tIns="0" rIns="0" bIns="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D24A1519-0069-4B0C-809A-D02C271F79E5}" type="slidenum">
              <a:rPr kumimoji="0" lang="en-GB" sz="1400" b="0" i="0" u="none" strike="noStrike" kern="1200" cap="none" spc="0" normalizeH="0" baseline="0" noProof="0" smtClean="0">
                <a:ln>
                  <a:noFill/>
                </a:ln>
                <a:solidFill>
                  <a:schemeClr val="tx1"/>
                </a:solidFill>
                <a:effectLst/>
                <a:uLnTx/>
                <a:uFillTx/>
                <a:latin typeface="Times New Roman" pitchFamily="18"/>
                <a:ea typeface="Lucida Sans Unicode" pitchFamily="2"/>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4</a:t>
            </a:fld>
            <a:endParaRPr kumimoji="0" lang="en-GB" sz="1400" b="0" i="0" u="none" strike="noStrike" kern="1200" cap="none" spc="0" normalizeH="0" baseline="0" noProof="0">
              <a:ln>
                <a:noFill/>
              </a:ln>
              <a:solidFill>
                <a:schemeClr val="tx1"/>
              </a:solidFill>
              <a:effectLst/>
              <a:uLnTx/>
              <a:uFillTx/>
              <a:latin typeface="Times New Roman" pitchFamily="18"/>
              <a:ea typeface="Lucida Sans Unicode" pitchFamily="2"/>
              <a:cs typeface="Tahoma" pitchFamily="2"/>
            </a:endParaRPr>
          </a:p>
        </p:txBody>
      </p:sp>
      <p:sp>
        <p:nvSpPr>
          <p:cNvPr id="11" name="Slide Number Placeholder 6">
            <a:extLst>
              <a:ext uri="{FF2B5EF4-FFF2-40B4-BE49-F238E27FC236}">
                <a16:creationId xmlns:a16="http://schemas.microsoft.com/office/drawing/2014/main" xmlns="" id="{8E488476-2D30-473A-960B-383CAA1065CF}"/>
              </a:ext>
            </a:extLst>
          </p:cNvPr>
          <p:cNvSpPr txBox="1">
            <a:spLocks noGrp="1"/>
          </p:cNvSpPr>
          <p:nvPr/>
        </p:nvSpPr>
        <p:spPr>
          <a:xfrm>
            <a:off x="4278960" y="10157400"/>
            <a:ext cx="3280680" cy="534240"/>
          </a:xfrm>
          <a:prstGeom prst="rect">
            <a:avLst/>
          </a:prstGeom>
          <a:noFill/>
          <a:ln/>
        </p:spPr>
        <p:txBody>
          <a:bodyPr vert="horz" lIns="91440" tIns="45720" rIns="91440" bIns="45720" rtlCol="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27B0F929-1A01-42D3-A936-9B48809048BD}" type="slidenum">
              <a:rPr kumimoji="0" lang="en-US" sz="1400" b="0" i="0" u="none" strike="noStrike" kern="1200" cap="none" spc="0" normalizeH="0" baseline="0" noProof="0" smtClean="0">
                <a:ln>
                  <a:noFill/>
                </a:ln>
                <a:solidFill>
                  <a:schemeClr val="tx1"/>
                </a:solidFill>
                <a:effectLst/>
                <a:uLnTx/>
                <a:uFillTx/>
                <a:latin typeface="Times New Roman" pitchFamily="18"/>
                <a:ea typeface="Lucida Sans Unicode" pitchFamily="2"/>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4</a:t>
            </a:fld>
            <a:endParaRPr kumimoji="0" lang="en-US" sz="1400" b="0" i="0" u="none" strike="noStrike" kern="1200" cap="none" spc="0" normalizeH="0" baseline="0" noProof="0">
              <a:ln>
                <a:noFill/>
              </a:ln>
              <a:solidFill>
                <a:schemeClr val="tx1"/>
              </a:solidFill>
              <a:effectLst/>
              <a:uLnTx/>
              <a:uFillTx/>
              <a:latin typeface="Times New Roman" pitchFamily="18"/>
              <a:ea typeface="Lucida Sans Unicode" pitchFamily="2"/>
              <a:cs typeface="Tahoma" pitchFamily="2"/>
            </a:endParaRPr>
          </a:p>
        </p:txBody>
      </p:sp>
      <p:sp>
        <p:nvSpPr>
          <p:cNvPr id="2" name="Slide Image Placeholder 1">
            <a:extLst>
              <a:ext uri="{FF2B5EF4-FFF2-40B4-BE49-F238E27FC236}">
                <a16:creationId xmlns:a16="http://schemas.microsoft.com/office/drawing/2014/main" xmlns="" id="{46433E42-D5EC-4928-83B1-58AA9BF30418}"/>
              </a:ext>
            </a:extLst>
          </p:cNvPr>
          <p:cNvSpPr>
            <a:spLocks noGrp="1" noRot="1" noChangeAspect="1" noResize="1"/>
          </p:cNvSpPr>
          <p:nvPr>
            <p:ph type="sldImg"/>
          </p:nvPr>
        </p:nvSpPr>
        <p:spPr>
          <a:xfrm>
            <a:off x="1107000" y="812520"/>
            <a:ext cx="5345280" cy="4008959"/>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xmlns="" id="{9C02F7EA-6ABA-49B8-A5D9-7AF2E7E91096}"/>
              </a:ext>
            </a:extLst>
          </p:cNvPr>
          <p:cNvSpPr txBox="1">
            <a:spLocks noGrp="1"/>
          </p:cNvSpPr>
          <p:nvPr>
            <p:ph type="body" sz="quarter" idx="1"/>
          </p:nvPr>
        </p:nvSpPr>
        <p:spPr>
          <a:xfrm>
            <a:off x="756000" y="5078520"/>
            <a:ext cx="6047640" cy="4811040"/>
          </a:xfrm>
          <a:noFill/>
          <a:ln>
            <a:noFill/>
          </a:ln>
        </p:spPr>
        <p:txBody>
          <a:bodyPr lIns="0" tIns="0" rIns="0" bIns="0"/>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2">
            <a:extLst>
              <a:ext uri="{FF2B5EF4-FFF2-40B4-BE49-F238E27FC236}">
                <a16:creationId xmlns:a16="http://schemas.microsoft.com/office/drawing/2014/main" xmlns="" id="{77B62179-DEF7-4885-860C-912158FCC6D5}"/>
              </a:ext>
            </a:extLst>
          </p:cNvPr>
          <p:cNvSpPr txBox="1">
            <a:spLocks noGrp="1"/>
          </p:cNvSpPr>
          <p:nvPr/>
        </p:nvSpPr>
        <p:spPr>
          <a:xfrm>
            <a:off x="4281488" y="0"/>
            <a:ext cx="3276600" cy="536575"/>
          </a:xfrm>
          <a:prstGeom prst="rect">
            <a:avLst/>
          </a:prstGeom>
          <a:noFill/>
        </p:spPr>
        <p:txBody>
          <a:bodyPr vert="horz" lIns="91440" tIns="45720" rIns="91440" bIns="45720" rtlCol="0"/>
          <a:lstStyle/>
          <a:p>
            <a:pPr marL="0" marR="0" lvl="0" indent="0" algn="r" defTabSz="914400" rtl="0" eaLnBrk="1" fontAlgn="auto" latinLnBrk="0" hangingPunct="1">
              <a:lnSpc>
                <a:spcPct val="100000"/>
              </a:lnSpc>
              <a:spcBef>
                <a:spcPts val="0"/>
              </a:spcBef>
              <a:spcAft>
                <a:spcPts val="0"/>
              </a:spcAft>
              <a:buClrTx/>
              <a:buSzTx/>
              <a:buFontTx/>
              <a:buNone/>
              <a:tabLst/>
              <a:defRPr/>
            </a:pPr>
            <a:fld id="{E5326946-5A9C-4FA2-9135-C7C4E726C3A3}" type="datetimeFigureOut">
              <a:rPr kumimoji="0" 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11/5/18</a:t>
            </a:fld>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9" name="Slide Number Placeholder 12">
            <a:extLst>
              <a:ext uri="{FF2B5EF4-FFF2-40B4-BE49-F238E27FC236}">
                <a16:creationId xmlns:a16="http://schemas.microsoft.com/office/drawing/2014/main" xmlns="" id="{3C47B2E5-2E26-4542-A296-485F1C264A0C}"/>
              </a:ext>
            </a:extLst>
          </p:cNvPr>
          <p:cNvSpPr txBox="1">
            <a:spLocks noGrp="1"/>
          </p:cNvSpPr>
          <p:nvPr/>
        </p:nvSpPr>
        <p:spPr>
          <a:xfrm>
            <a:off x="4278960" y="10157400"/>
            <a:ext cx="3280680" cy="534240"/>
          </a:xfrm>
          <a:prstGeom prst="rect">
            <a:avLst/>
          </a:prstGeom>
          <a:noFill/>
          <a:ln/>
        </p:spPr>
        <p:txBody>
          <a:bodyPr lIns="0" tIns="0" rIns="0" bIns="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DBB85169-42C1-43D9-806A-F229A85C6E64}" type="slidenum">
              <a:rPr kumimoji="0" lang="en-GB" sz="1400" b="0" i="0" u="none" strike="noStrike" kern="1200" cap="none" spc="0" normalizeH="0" baseline="0" noProof="0" smtClean="0">
                <a:ln>
                  <a:noFill/>
                </a:ln>
                <a:solidFill>
                  <a:schemeClr val="tx1"/>
                </a:solidFill>
                <a:effectLst/>
                <a:uLnTx/>
                <a:uFillTx/>
                <a:latin typeface="Times New Roman" pitchFamily="18"/>
                <a:ea typeface="Lucida Sans Unicode" pitchFamily="2"/>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5</a:t>
            </a:fld>
            <a:endParaRPr kumimoji="0" lang="en-GB" sz="1400" b="0" i="0" u="none" strike="noStrike" kern="1200" cap="none" spc="0" normalizeH="0" baseline="0" noProof="0">
              <a:ln>
                <a:noFill/>
              </a:ln>
              <a:solidFill>
                <a:schemeClr val="tx1"/>
              </a:solidFill>
              <a:effectLst/>
              <a:uLnTx/>
              <a:uFillTx/>
              <a:latin typeface="Times New Roman" pitchFamily="18"/>
              <a:ea typeface="Lucida Sans Unicode" pitchFamily="2"/>
              <a:cs typeface="Tahoma" pitchFamily="2"/>
            </a:endParaRPr>
          </a:p>
        </p:txBody>
      </p:sp>
      <p:sp>
        <p:nvSpPr>
          <p:cNvPr id="11" name="Slide Number Placeholder 6">
            <a:extLst>
              <a:ext uri="{FF2B5EF4-FFF2-40B4-BE49-F238E27FC236}">
                <a16:creationId xmlns:a16="http://schemas.microsoft.com/office/drawing/2014/main" xmlns="" id="{1E2BB23D-65D5-4003-897C-994A39C8F2DE}"/>
              </a:ext>
            </a:extLst>
          </p:cNvPr>
          <p:cNvSpPr txBox="1">
            <a:spLocks noGrp="1"/>
          </p:cNvSpPr>
          <p:nvPr/>
        </p:nvSpPr>
        <p:spPr>
          <a:xfrm>
            <a:off x="4278960" y="10157400"/>
            <a:ext cx="3280680" cy="534240"/>
          </a:xfrm>
          <a:prstGeom prst="rect">
            <a:avLst/>
          </a:prstGeom>
          <a:noFill/>
          <a:ln/>
        </p:spPr>
        <p:txBody>
          <a:bodyPr vert="horz" lIns="91440" tIns="45720" rIns="91440" bIns="45720" rtlCol="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65736969-F4CB-4E1C-8E9A-5F46C0E23A27}" type="slidenum">
              <a:rPr kumimoji="0" lang="en-US" sz="1400" b="0" i="0" u="none" strike="noStrike" kern="1200" cap="none" spc="0" normalizeH="0" baseline="0" noProof="0" smtClean="0">
                <a:ln>
                  <a:noFill/>
                </a:ln>
                <a:solidFill>
                  <a:schemeClr val="tx1"/>
                </a:solidFill>
                <a:effectLst/>
                <a:uLnTx/>
                <a:uFillTx/>
                <a:latin typeface="Times New Roman" pitchFamily="18"/>
                <a:ea typeface="Lucida Sans Unicode" pitchFamily="2"/>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5</a:t>
            </a:fld>
            <a:endParaRPr kumimoji="0" lang="en-US" sz="1400" b="0" i="0" u="none" strike="noStrike" kern="1200" cap="none" spc="0" normalizeH="0" baseline="0" noProof="0">
              <a:ln>
                <a:noFill/>
              </a:ln>
              <a:solidFill>
                <a:schemeClr val="tx1"/>
              </a:solidFill>
              <a:effectLst/>
              <a:uLnTx/>
              <a:uFillTx/>
              <a:latin typeface="Times New Roman" pitchFamily="18"/>
              <a:ea typeface="Lucida Sans Unicode" pitchFamily="2"/>
              <a:cs typeface="Tahoma" pitchFamily="2"/>
            </a:endParaRPr>
          </a:p>
        </p:txBody>
      </p:sp>
      <p:sp>
        <p:nvSpPr>
          <p:cNvPr id="2" name="Slide Image Placeholder 1">
            <a:extLst>
              <a:ext uri="{FF2B5EF4-FFF2-40B4-BE49-F238E27FC236}">
                <a16:creationId xmlns:a16="http://schemas.microsoft.com/office/drawing/2014/main" xmlns="" id="{291641C2-0EB7-437D-9D81-A9DECF9B3FEF}"/>
              </a:ext>
            </a:extLst>
          </p:cNvPr>
          <p:cNvSpPr>
            <a:spLocks noGrp="1" noRot="1" noChangeAspect="1" noResize="1"/>
          </p:cNvSpPr>
          <p:nvPr>
            <p:ph type="sldImg"/>
          </p:nvPr>
        </p:nvSpPr>
        <p:spPr>
          <a:xfrm>
            <a:off x="1107000" y="812520"/>
            <a:ext cx="5345280" cy="4008959"/>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xmlns="" id="{F7AB06B1-AE1D-48A4-938C-8F606FFBB0C5}"/>
              </a:ext>
            </a:extLst>
          </p:cNvPr>
          <p:cNvSpPr txBox="1">
            <a:spLocks noGrp="1"/>
          </p:cNvSpPr>
          <p:nvPr>
            <p:ph type="body" sz="quarter" idx="1"/>
          </p:nvPr>
        </p:nvSpPr>
        <p:spPr>
          <a:xfrm>
            <a:off x="756000" y="5078520"/>
            <a:ext cx="6047640" cy="4811040"/>
          </a:xfrm>
          <a:noFill/>
          <a:ln>
            <a:noFill/>
          </a:ln>
        </p:spPr>
        <p:txBody>
          <a:bodyPr lIns="0" tIns="0" rIns="0" bIns="0"/>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2">
            <a:extLst>
              <a:ext uri="{FF2B5EF4-FFF2-40B4-BE49-F238E27FC236}">
                <a16:creationId xmlns:a16="http://schemas.microsoft.com/office/drawing/2014/main" xmlns="" id="{45575E86-9589-4108-9CF2-BBA655C272BF}"/>
              </a:ext>
            </a:extLst>
          </p:cNvPr>
          <p:cNvSpPr txBox="1">
            <a:spLocks noGrp="1"/>
          </p:cNvSpPr>
          <p:nvPr/>
        </p:nvSpPr>
        <p:spPr>
          <a:xfrm>
            <a:off x="4281488" y="0"/>
            <a:ext cx="3276600" cy="536575"/>
          </a:xfrm>
          <a:prstGeom prst="rect">
            <a:avLst/>
          </a:prstGeom>
          <a:noFill/>
        </p:spPr>
        <p:txBody>
          <a:bodyPr vert="horz" lIns="91440" tIns="45720" rIns="91440" bIns="45720" rtlCol="0"/>
          <a:lstStyle/>
          <a:p>
            <a:pPr marL="0" marR="0" lvl="0" indent="0" algn="r" defTabSz="914400" rtl="0" eaLnBrk="1" fontAlgn="auto" latinLnBrk="0" hangingPunct="1">
              <a:lnSpc>
                <a:spcPct val="100000"/>
              </a:lnSpc>
              <a:spcBef>
                <a:spcPts val="0"/>
              </a:spcBef>
              <a:spcAft>
                <a:spcPts val="0"/>
              </a:spcAft>
              <a:buClrTx/>
              <a:buSzTx/>
              <a:buFontTx/>
              <a:buNone/>
              <a:tabLst/>
              <a:defRPr/>
            </a:pPr>
            <a:fld id="{E5326946-5A9C-4FA2-9135-C7C4E726C3A3}" type="datetimeFigureOut">
              <a:rPr kumimoji="0" 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11/5/18</a:t>
            </a:fld>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9" name="Slide Number Placeholder 12">
            <a:extLst>
              <a:ext uri="{FF2B5EF4-FFF2-40B4-BE49-F238E27FC236}">
                <a16:creationId xmlns:a16="http://schemas.microsoft.com/office/drawing/2014/main" xmlns="" id="{0C728294-7F0A-404B-8A0A-1CFA529583EC}"/>
              </a:ext>
            </a:extLst>
          </p:cNvPr>
          <p:cNvSpPr txBox="1">
            <a:spLocks noGrp="1"/>
          </p:cNvSpPr>
          <p:nvPr/>
        </p:nvSpPr>
        <p:spPr>
          <a:xfrm>
            <a:off x="4278960" y="10157400"/>
            <a:ext cx="3280680" cy="534240"/>
          </a:xfrm>
          <a:prstGeom prst="rect">
            <a:avLst/>
          </a:prstGeom>
          <a:noFill/>
          <a:ln/>
        </p:spPr>
        <p:txBody>
          <a:bodyPr lIns="0" tIns="0" rIns="0" bIns="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5F7ECAAA-FC97-485F-B517-78EBB6CA5E2B}" type="slidenum">
              <a:rPr kumimoji="0" lang="en-GB" sz="1400" b="0" i="0" u="none" strike="noStrike" kern="1200" cap="none" spc="0" normalizeH="0" baseline="0" noProof="0" smtClean="0">
                <a:ln>
                  <a:noFill/>
                </a:ln>
                <a:solidFill>
                  <a:schemeClr val="tx1"/>
                </a:solidFill>
                <a:effectLst/>
                <a:uLnTx/>
                <a:uFillTx/>
                <a:latin typeface="Times New Roman" pitchFamily="18"/>
                <a:ea typeface="Lucida Sans Unicode" pitchFamily="2"/>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6</a:t>
            </a:fld>
            <a:endParaRPr kumimoji="0" lang="en-GB" sz="1400" b="0" i="0" u="none" strike="noStrike" kern="1200" cap="none" spc="0" normalizeH="0" baseline="0" noProof="0">
              <a:ln>
                <a:noFill/>
              </a:ln>
              <a:solidFill>
                <a:schemeClr val="tx1"/>
              </a:solidFill>
              <a:effectLst/>
              <a:uLnTx/>
              <a:uFillTx/>
              <a:latin typeface="Times New Roman" pitchFamily="18"/>
              <a:ea typeface="Lucida Sans Unicode" pitchFamily="2"/>
              <a:cs typeface="Tahoma" pitchFamily="2"/>
            </a:endParaRPr>
          </a:p>
        </p:txBody>
      </p:sp>
      <p:sp>
        <p:nvSpPr>
          <p:cNvPr id="11" name="Slide Number Placeholder 6">
            <a:extLst>
              <a:ext uri="{FF2B5EF4-FFF2-40B4-BE49-F238E27FC236}">
                <a16:creationId xmlns:a16="http://schemas.microsoft.com/office/drawing/2014/main" xmlns="" id="{5B15BBFA-29F3-4A13-A22C-204A28B7556A}"/>
              </a:ext>
            </a:extLst>
          </p:cNvPr>
          <p:cNvSpPr txBox="1">
            <a:spLocks noGrp="1"/>
          </p:cNvSpPr>
          <p:nvPr/>
        </p:nvSpPr>
        <p:spPr>
          <a:xfrm>
            <a:off x="4278960" y="10157400"/>
            <a:ext cx="3280680" cy="534240"/>
          </a:xfrm>
          <a:prstGeom prst="rect">
            <a:avLst/>
          </a:prstGeom>
          <a:noFill/>
          <a:ln/>
        </p:spPr>
        <p:txBody>
          <a:bodyPr vert="horz" lIns="91440" tIns="45720" rIns="91440" bIns="45720" rtlCol="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19C954C5-A836-4C4C-9B42-AE4B2F59E396}" type="slidenum">
              <a:rPr kumimoji="0" lang="en-US" sz="1400" b="0" i="0" u="none" strike="noStrike" kern="1200" cap="none" spc="0" normalizeH="0" baseline="0" noProof="0" smtClean="0">
                <a:ln>
                  <a:noFill/>
                </a:ln>
                <a:solidFill>
                  <a:schemeClr val="tx1"/>
                </a:solidFill>
                <a:effectLst/>
                <a:uLnTx/>
                <a:uFillTx/>
                <a:latin typeface="Times New Roman" pitchFamily="18"/>
                <a:ea typeface="Lucida Sans Unicode" pitchFamily="2"/>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6</a:t>
            </a:fld>
            <a:endParaRPr kumimoji="0" lang="en-US" sz="1400" b="0" i="0" u="none" strike="noStrike" kern="1200" cap="none" spc="0" normalizeH="0" baseline="0" noProof="0">
              <a:ln>
                <a:noFill/>
              </a:ln>
              <a:solidFill>
                <a:schemeClr val="tx1"/>
              </a:solidFill>
              <a:effectLst/>
              <a:uLnTx/>
              <a:uFillTx/>
              <a:latin typeface="Times New Roman" pitchFamily="18"/>
              <a:ea typeface="Lucida Sans Unicode" pitchFamily="2"/>
              <a:cs typeface="Tahoma" pitchFamily="2"/>
            </a:endParaRPr>
          </a:p>
        </p:txBody>
      </p:sp>
      <p:sp>
        <p:nvSpPr>
          <p:cNvPr id="2" name="Slide Image Placeholder 1">
            <a:extLst>
              <a:ext uri="{FF2B5EF4-FFF2-40B4-BE49-F238E27FC236}">
                <a16:creationId xmlns:a16="http://schemas.microsoft.com/office/drawing/2014/main" xmlns="" id="{81353265-33F6-4BC9-8759-814D7CE6BA76}"/>
              </a:ext>
            </a:extLst>
          </p:cNvPr>
          <p:cNvSpPr>
            <a:spLocks noGrp="1" noRot="1" noChangeAspect="1" noResize="1"/>
          </p:cNvSpPr>
          <p:nvPr>
            <p:ph type="sldImg"/>
          </p:nvPr>
        </p:nvSpPr>
        <p:spPr>
          <a:xfrm>
            <a:off x="1107000" y="812520"/>
            <a:ext cx="5345280" cy="4008959"/>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xmlns="" id="{B50EF151-FFF8-4836-9107-F9E28F060413}"/>
              </a:ext>
            </a:extLst>
          </p:cNvPr>
          <p:cNvSpPr txBox="1">
            <a:spLocks noGrp="1"/>
          </p:cNvSpPr>
          <p:nvPr>
            <p:ph type="body" sz="quarter" idx="1"/>
          </p:nvPr>
        </p:nvSpPr>
        <p:spPr>
          <a:xfrm>
            <a:off x="756000" y="5078520"/>
            <a:ext cx="6047640" cy="4811040"/>
          </a:xfrm>
          <a:noFill/>
          <a:ln>
            <a:noFill/>
          </a:ln>
        </p:spPr>
        <p:txBody>
          <a:bodyPr lIns="0" tIns="0" rIns="0" bIns="0"/>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41">
            <a:extLst>
              <a:ext uri="{FF2B5EF4-FFF2-40B4-BE49-F238E27FC236}">
                <a16:creationId xmlns:a16="http://schemas.microsoft.com/office/drawing/2014/main" xmlns="" id="{A0D432F7-E9FC-4268-9FC8-C5C3EAAC8148}"/>
              </a:ext>
            </a:extLst>
          </p:cNvPr>
          <p:cNvGrpSpPr/>
          <p:nvPr/>
        </p:nvGrpSpPr>
        <p:grpSpPr>
          <a:xfrm>
            <a:off x="-304706" y="0"/>
            <a:ext cx="9932165" cy="6857640"/>
            <a:chOff x="-304706" y="0"/>
            <a:chExt cx="9932165" cy="6857640"/>
          </a:xfrm>
        </p:grpSpPr>
        <p:grpSp>
          <p:nvGrpSpPr>
            <p:cNvPr id="8" name="Group 44">
              <a:extLst>
                <a:ext uri="{FF2B5EF4-FFF2-40B4-BE49-F238E27FC236}">
                  <a16:creationId xmlns:a16="http://schemas.microsoft.com/office/drawing/2014/main" xmlns="" id="{F6E0B564-EAF5-4244-B7F7-32E618E98924}"/>
                </a:ext>
              </a:extLst>
            </p:cNvPr>
            <p:cNvGrpSpPr/>
            <p:nvPr/>
          </p:nvGrpSpPr>
          <p:grpSpPr>
            <a:xfrm>
              <a:off x="77760" y="0"/>
              <a:ext cx="9143640" cy="6857640"/>
              <a:chOff x="77760" y="0"/>
              <a:chExt cx="9143640" cy="6857640"/>
            </a:xfrm>
          </p:grpSpPr>
          <p:grpSp>
            <p:nvGrpSpPr>
              <p:cNvPr id="31" name="Group 4">
                <a:extLst>
                  <a:ext uri="{FF2B5EF4-FFF2-40B4-BE49-F238E27FC236}">
                    <a16:creationId xmlns:a16="http://schemas.microsoft.com/office/drawing/2014/main" xmlns="" id="{A6CB04E8-8107-46D8-9888-52A0B3A2DCE3}"/>
                  </a:ext>
                </a:extLst>
              </p:cNvPr>
              <p:cNvGrpSpPr/>
              <p:nvPr/>
            </p:nvGrpSpPr>
            <p:grpSpPr>
              <a:xfrm>
                <a:off x="77760" y="0"/>
                <a:ext cx="2514239" cy="6857640"/>
                <a:chOff x="77760" y="0"/>
                <a:chExt cx="2514239" cy="6857640"/>
              </a:xfrm>
            </p:grpSpPr>
            <p:sp>
              <p:nvSpPr>
                <p:cNvPr id="43" name="Rectangle 112">
                  <a:extLst>
                    <a:ext uri="{FF2B5EF4-FFF2-40B4-BE49-F238E27FC236}">
                      <a16:creationId xmlns:a16="http://schemas.microsoft.com/office/drawing/2014/main" xmlns="" id="{57C3BAE1-5669-4E6E-A747-A245D12816BE}"/>
                    </a:ext>
                  </a:extLst>
                </p:cNvPr>
                <p:cNvSpPr/>
                <p:nvPr/>
              </p:nvSpPr>
              <p:spPr>
                <a:xfrm>
                  <a:off x="992159"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4" name="Rectangle 2">
                  <a:extLst>
                    <a:ext uri="{FF2B5EF4-FFF2-40B4-BE49-F238E27FC236}">
                      <a16:creationId xmlns:a16="http://schemas.microsoft.com/office/drawing/2014/main" xmlns="" id="{02C7D4CB-9484-4277-80D4-4AD2C803F0D8}"/>
                    </a:ext>
                  </a:extLst>
                </p:cNvPr>
                <p:cNvSpPr/>
                <p:nvPr/>
              </p:nvSpPr>
              <p:spPr>
                <a:xfrm>
                  <a:off x="777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5" name="Rectangle 3">
                  <a:extLst>
                    <a:ext uri="{FF2B5EF4-FFF2-40B4-BE49-F238E27FC236}">
                      <a16:creationId xmlns:a16="http://schemas.microsoft.com/office/drawing/2014/main" xmlns="" id="{D0F77392-3001-44AC-9D63-4215D6B05B1E}"/>
                    </a:ext>
                  </a:extLst>
                </p:cNvPr>
                <p:cNvSpPr/>
                <p:nvPr/>
              </p:nvSpPr>
              <p:spPr>
                <a:xfrm>
                  <a:off x="30636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2" name="Group 5">
                <a:extLst>
                  <a:ext uri="{FF2B5EF4-FFF2-40B4-BE49-F238E27FC236}">
                    <a16:creationId xmlns:a16="http://schemas.microsoft.com/office/drawing/2014/main" xmlns="" id="{919C9EC1-F92B-42B6-A612-7826243EA452}"/>
                  </a:ext>
                </a:extLst>
              </p:cNvPr>
              <p:cNvGrpSpPr/>
              <p:nvPr/>
            </p:nvGrpSpPr>
            <p:grpSpPr>
              <a:xfrm>
                <a:off x="500400" y="0"/>
                <a:ext cx="2514240" cy="6857640"/>
                <a:chOff x="500400" y="0"/>
                <a:chExt cx="2514240" cy="6857640"/>
              </a:xfrm>
            </p:grpSpPr>
            <p:sp>
              <p:nvSpPr>
                <p:cNvPr id="40" name="Rectangle 109">
                  <a:extLst>
                    <a:ext uri="{FF2B5EF4-FFF2-40B4-BE49-F238E27FC236}">
                      <a16:creationId xmlns:a16="http://schemas.microsoft.com/office/drawing/2014/main" xmlns="" id="{8288D915-4E6D-475D-B0CA-7922D52606B5}"/>
                    </a:ext>
                  </a:extLst>
                </p:cNvPr>
                <p:cNvSpPr/>
                <p:nvPr/>
              </p:nvSpPr>
              <p:spPr>
                <a:xfrm>
                  <a:off x="14148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1" name="Rectangle 110">
                  <a:extLst>
                    <a:ext uri="{FF2B5EF4-FFF2-40B4-BE49-F238E27FC236}">
                      <a16:creationId xmlns:a16="http://schemas.microsoft.com/office/drawing/2014/main" xmlns="" id="{43BBD745-E6E1-4FDF-A6D8-70CEAA35F946}"/>
                    </a:ext>
                  </a:extLst>
                </p:cNvPr>
                <p:cNvSpPr/>
                <p:nvPr/>
              </p:nvSpPr>
              <p:spPr>
                <a:xfrm>
                  <a:off x="5004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2" name="Rectangle 111">
                  <a:extLst>
                    <a:ext uri="{FF2B5EF4-FFF2-40B4-BE49-F238E27FC236}">
                      <a16:creationId xmlns:a16="http://schemas.microsoft.com/office/drawing/2014/main" xmlns="" id="{E6C34617-9933-489F-BD5F-382172D7B147}"/>
                    </a:ext>
                  </a:extLst>
                </p:cNvPr>
                <p:cNvSpPr/>
                <p:nvPr/>
              </p:nvSpPr>
              <p:spPr>
                <a:xfrm>
                  <a:off x="7290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3" name="Group 9">
                <a:extLst>
                  <a:ext uri="{FF2B5EF4-FFF2-40B4-BE49-F238E27FC236}">
                    <a16:creationId xmlns:a16="http://schemas.microsoft.com/office/drawing/2014/main" xmlns="" id="{7A1CE44D-1A18-4926-8D30-1FF8F702CB47}"/>
                  </a:ext>
                </a:extLst>
              </p:cNvPr>
              <p:cNvGrpSpPr/>
              <p:nvPr/>
            </p:nvGrpSpPr>
            <p:grpSpPr>
              <a:xfrm>
                <a:off x="6707160" y="0"/>
                <a:ext cx="2514240" cy="6857640"/>
                <a:chOff x="6707160" y="0"/>
                <a:chExt cx="2514240" cy="6857640"/>
              </a:xfrm>
            </p:grpSpPr>
            <p:sp>
              <p:nvSpPr>
                <p:cNvPr id="37" name="Rectangle 106">
                  <a:extLst>
                    <a:ext uri="{FF2B5EF4-FFF2-40B4-BE49-F238E27FC236}">
                      <a16:creationId xmlns:a16="http://schemas.microsoft.com/office/drawing/2014/main" xmlns="" id="{C292D72B-166D-4B81-9F16-E4B6E55618DD}"/>
                    </a:ext>
                  </a:extLst>
                </p:cNvPr>
                <p:cNvSpPr/>
                <p:nvPr/>
              </p:nvSpPr>
              <p:spPr>
                <a:xfrm>
                  <a:off x="762156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8" name="Rectangle 107">
                  <a:extLst>
                    <a:ext uri="{FF2B5EF4-FFF2-40B4-BE49-F238E27FC236}">
                      <a16:creationId xmlns:a16="http://schemas.microsoft.com/office/drawing/2014/main" xmlns="" id="{FD9156CE-7972-433A-979F-583201AD6E30}"/>
                    </a:ext>
                  </a:extLst>
                </p:cNvPr>
                <p:cNvSpPr/>
                <p:nvPr/>
              </p:nvSpPr>
              <p:spPr>
                <a:xfrm>
                  <a:off x="67071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9" name="Rectangle 108">
                  <a:extLst>
                    <a:ext uri="{FF2B5EF4-FFF2-40B4-BE49-F238E27FC236}">
                      <a16:creationId xmlns:a16="http://schemas.microsoft.com/office/drawing/2014/main" xmlns="" id="{41E8B4E0-CE21-46DD-9B72-2080240A0D6F}"/>
                    </a:ext>
                  </a:extLst>
                </p:cNvPr>
                <p:cNvSpPr/>
                <p:nvPr/>
              </p:nvSpPr>
              <p:spPr>
                <a:xfrm>
                  <a:off x="6935759"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34" name="Rectangle 103">
                <a:extLst>
                  <a:ext uri="{FF2B5EF4-FFF2-40B4-BE49-F238E27FC236}">
                    <a16:creationId xmlns:a16="http://schemas.microsoft.com/office/drawing/2014/main" xmlns="" id="{EAD3E532-3A00-4827-9B7D-A9BA727229BB}"/>
                  </a:ext>
                </a:extLst>
              </p:cNvPr>
              <p:cNvSpPr/>
              <p:nvPr/>
            </p:nvSpPr>
            <p:spPr>
              <a:xfrm>
                <a:off x="3887640" y="0"/>
                <a:ext cx="281916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5" name="Rectangle 104">
                <a:extLst>
                  <a:ext uri="{FF2B5EF4-FFF2-40B4-BE49-F238E27FC236}">
                    <a16:creationId xmlns:a16="http://schemas.microsoft.com/office/drawing/2014/main" xmlns="" id="{DA2E663C-7943-4E7A-A2BF-935826B368C7}"/>
                  </a:ext>
                </a:extLst>
              </p:cNvPr>
              <p:cNvSpPr/>
              <p:nvPr/>
            </p:nvSpPr>
            <p:spPr>
              <a:xfrm>
                <a:off x="297324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6" name="Rectangle 105">
                <a:extLst>
                  <a:ext uri="{FF2B5EF4-FFF2-40B4-BE49-F238E27FC236}">
                    <a16:creationId xmlns:a16="http://schemas.microsoft.com/office/drawing/2014/main" xmlns="" id="{115742BE-CA92-4822-9B5F-0F53C935C68C}"/>
                  </a:ext>
                </a:extLst>
              </p:cNvPr>
              <p:cNvSpPr/>
              <p:nvPr/>
            </p:nvSpPr>
            <p:spPr>
              <a:xfrm>
                <a:off x="320184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9" name="Freeform 43">
              <a:extLst>
                <a:ext uri="{FF2B5EF4-FFF2-40B4-BE49-F238E27FC236}">
                  <a16:creationId xmlns:a16="http://schemas.microsoft.com/office/drawing/2014/main" xmlns="" id="{8775AC5B-4703-4128-8CB2-8D9BC7D574AB}"/>
                </a:ext>
              </a:extLst>
            </p:cNvPr>
            <p:cNvSpPr/>
            <p:nvPr/>
          </p:nvSpPr>
          <p:spPr>
            <a:xfrm>
              <a:off x="65880" y="5034960"/>
              <a:ext cx="9143640" cy="1175400"/>
            </a:xfrm>
            <a:custGeom>
              <a:avLst/>
              <a:gdLst>
                <a:gd name="f0" fmla="val 0"/>
                <a:gd name="f1" fmla="val 9144000"/>
                <a:gd name="f2" fmla="val 1175655"/>
                <a:gd name="f3" fmla="val 1116279"/>
                <a:gd name="f4" fmla="val 493815"/>
                <a:gd name="f5" fmla="val 1145967"/>
                <a:gd name="f6" fmla="val 987631"/>
                <a:gd name="f7" fmla="val 1674420"/>
                <a:gd name="f8" fmla="val 1163780"/>
                <a:gd name="f9" fmla="val 2361209"/>
                <a:gd name="f10" fmla="val 1151905"/>
                <a:gd name="f11" fmla="val 3204358"/>
                <a:gd name="f12" fmla="val 1138050"/>
                <a:gd name="f13" fmla="val 4120737"/>
                <a:gd name="f14" fmla="val 1045027"/>
                <a:gd name="f15" fmla="val 5037116"/>
                <a:gd name="f16" fmla="val 952004"/>
                <a:gd name="f17" fmla="val 6335486"/>
                <a:gd name="f18" fmla="val 779811"/>
                <a:gd name="f19" fmla="val 7172696"/>
                <a:gd name="f20" fmla="val 605640"/>
                <a:gd name="f21" fmla="val 8009907"/>
                <a:gd name="f22" fmla="val 431469"/>
                <a:gd name="f23" fmla="val 8866910"/>
                <a:gd name="f24" fmla="val 154379"/>
              </a:gdLst>
              <a:ahLst/>
              <a:cxnLst>
                <a:cxn ang="3cd4">
                  <a:pos x="hc" y="t"/>
                </a:cxn>
                <a:cxn ang="0">
                  <a:pos x="r" y="vc"/>
                </a:cxn>
                <a:cxn ang="cd4">
                  <a:pos x="hc" y="b"/>
                </a:cxn>
                <a:cxn ang="cd2">
                  <a:pos x="l" y="vc"/>
                </a:cxn>
              </a:cxnLst>
              <a:rect l="l" t="t" r="r" b="b"/>
              <a:pathLst>
                <a:path w="9144000" h="1175655">
                  <a:moveTo>
                    <a:pt x="f0" y="f3"/>
                  </a:moveTo>
                  <a:cubicBezTo>
                    <a:pt x="f4" y="f5"/>
                    <a:pt x="f6" y="f2"/>
                    <a:pt x="f7" y="f8"/>
                  </a:cubicBezTo>
                  <a:cubicBezTo>
                    <a:pt x="f9" y="f10"/>
                    <a:pt x="f11" y="f12"/>
                    <a:pt x="f13" y="f14"/>
                  </a:cubicBezTo>
                  <a:cubicBezTo>
                    <a:pt x="f15" y="f16"/>
                    <a:pt x="f17" y="f18"/>
                    <a:pt x="f19" y="f20"/>
                  </a:cubicBezTo>
                  <a:cubicBezTo>
                    <a:pt x="f21" y="f22"/>
                    <a:pt x="f23" y="f24"/>
                    <a:pt x="f1" y="f0"/>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0" name="Freeform 44">
              <a:extLst>
                <a:ext uri="{FF2B5EF4-FFF2-40B4-BE49-F238E27FC236}">
                  <a16:creationId xmlns:a16="http://schemas.microsoft.com/office/drawing/2014/main" xmlns="" id="{7FC3ED6A-1245-480C-A521-B590A332358A}"/>
                </a:ext>
              </a:extLst>
            </p:cNvPr>
            <p:cNvSpPr/>
            <p:nvPr/>
          </p:nvSpPr>
          <p:spPr>
            <a:xfrm>
              <a:off x="65880" y="3467520"/>
              <a:ext cx="9143640" cy="890280"/>
            </a:xfrm>
            <a:custGeom>
              <a:avLst/>
              <a:gdLst>
                <a:gd name="f0" fmla="val 0"/>
                <a:gd name="f1" fmla="val 9144000"/>
                <a:gd name="f2" fmla="val 890650"/>
                <a:gd name="f3" fmla="val 263236"/>
                <a:gd name="f4" fmla="val 751114"/>
                <a:gd name="f5" fmla="val 526472"/>
                <a:gd name="f6" fmla="val 611579"/>
                <a:gd name="f7" fmla="val 1045028"/>
                <a:gd name="f8" fmla="val 475013"/>
                <a:gd name="f9" fmla="val 1563584"/>
                <a:gd name="f10" fmla="val 338447"/>
                <a:gd name="f11" fmla="val 2299855"/>
                <a:gd name="f12" fmla="val 138545"/>
                <a:gd name="f13" fmla="val 3111335"/>
                <a:gd name="f14" fmla="val 71252"/>
                <a:gd name="f15" fmla="val 3922815"/>
                <a:gd name="f16" fmla="val 3959"/>
                <a:gd name="f17" fmla="val 4908467"/>
                <a:gd name="f18" fmla="val 5913911"/>
                <a:gd name="f19" fmla="val 6919355"/>
                <a:gd name="f20" fmla="val 142504"/>
                <a:gd name="f21" fmla="val 8595756"/>
                <a:gd name="f22" fmla="val 427512"/>
                <a:gd name="f23" fmla="val 498764"/>
              </a:gdLst>
              <a:ahLst/>
              <a:cxnLst>
                <a:cxn ang="3cd4">
                  <a:pos x="hc" y="t"/>
                </a:cxn>
                <a:cxn ang="0">
                  <a:pos x="r" y="vc"/>
                </a:cxn>
                <a:cxn ang="cd4">
                  <a:pos x="hc" y="b"/>
                </a:cxn>
                <a:cxn ang="cd2">
                  <a:pos x="l" y="vc"/>
                </a:cxn>
              </a:cxnLst>
              <a:rect l="l" t="t" r="r" b="b"/>
              <a:pathLst>
                <a:path w="9144000" h="890650">
                  <a:moveTo>
                    <a:pt x="f0" y="f2"/>
                  </a:moveTo>
                  <a:cubicBezTo>
                    <a:pt x="f3" y="f4"/>
                    <a:pt x="f5" y="f6"/>
                    <a:pt x="f7" y="f8"/>
                  </a:cubicBezTo>
                  <a:cubicBezTo>
                    <a:pt x="f9" y="f10"/>
                    <a:pt x="f11" y="f12"/>
                    <a:pt x="f13" y="f14"/>
                  </a:cubicBezTo>
                  <a:cubicBezTo>
                    <a:pt x="f15" y="f16"/>
                    <a:pt x="f17" y="f0"/>
                    <a:pt x="f18" y="f14"/>
                  </a:cubicBezTo>
                  <a:cubicBezTo>
                    <a:pt x="f19" y="f20"/>
                    <a:pt x="f21" y="f22"/>
                    <a:pt x="f1" y="f23"/>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1" name="Freeform 45">
              <a:extLst>
                <a:ext uri="{FF2B5EF4-FFF2-40B4-BE49-F238E27FC236}">
                  <a16:creationId xmlns:a16="http://schemas.microsoft.com/office/drawing/2014/main" xmlns="" id="{4B21AEA8-DB75-41EE-A8F9-6D7AB79C0BCD}"/>
                </a:ext>
              </a:extLst>
            </p:cNvPr>
            <p:cNvSpPr/>
            <p:nvPr/>
          </p:nvSpPr>
          <p:spPr>
            <a:xfrm>
              <a:off x="54000" y="5640840"/>
              <a:ext cx="3004200" cy="1211040"/>
            </a:xfrm>
            <a:custGeom>
              <a:avLst/>
              <a:gdLst>
                <a:gd name="f0" fmla="val 0"/>
                <a:gd name="f1" fmla="val 3004457"/>
                <a:gd name="f2" fmla="val 1211283"/>
                <a:gd name="f3" fmla="val 1103415"/>
                <a:gd name="f4" fmla="val 501732"/>
                <a:gd name="f5" fmla="val 2206831"/>
                <a:gd name="f6" fmla="val 1003465"/>
              </a:gdLst>
              <a:ahLst/>
              <a:cxnLst>
                <a:cxn ang="3cd4">
                  <a:pos x="hc" y="t"/>
                </a:cxn>
                <a:cxn ang="0">
                  <a:pos x="r" y="vc"/>
                </a:cxn>
                <a:cxn ang="cd4">
                  <a:pos x="hc" y="b"/>
                </a:cxn>
                <a:cxn ang="cd2">
                  <a:pos x="l" y="vc"/>
                </a:cxn>
              </a:cxnLst>
              <a:rect l="l" t="t" r="r" b="b"/>
              <a:pathLst>
                <a:path w="3004457" h="1211283">
                  <a:moveTo>
                    <a:pt x="f0" y="f0"/>
                  </a:moveTo>
                  <a:cubicBezTo>
                    <a:pt x="f3" y="f4"/>
                    <a:pt x="f5" y="f6"/>
                    <a:pt x="f1" y="f2"/>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2" name="Freeform 46">
              <a:extLst>
                <a:ext uri="{FF2B5EF4-FFF2-40B4-BE49-F238E27FC236}">
                  <a16:creationId xmlns:a16="http://schemas.microsoft.com/office/drawing/2014/main" xmlns="" id="{825F19F6-C437-4C3B-9D37-59ACCA243893}"/>
                </a:ext>
              </a:extLst>
            </p:cNvPr>
            <p:cNvSpPr/>
            <p:nvPr/>
          </p:nvSpPr>
          <p:spPr>
            <a:xfrm>
              <a:off x="65880" y="5284440"/>
              <a:ext cx="9143640" cy="1478160"/>
            </a:xfrm>
            <a:custGeom>
              <a:avLst/>
              <a:gdLst>
                <a:gd name="f0" fmla="val 0"/>
                <a:gd name="f1" fmla="val 9144000"/>
                <a:gd name="f2" fmla="val 1478478"/>
                <a:gd name="f3" fmla="val 285997"/>
                <a:gd name="f4" fmla="val 99951"/>
                <a:gd name="f5" fmla="val 571995"/>
                <a:gd name="f6" fmla="val 199902"/>
                <a:gd name="f7" fmla="val 1104405"/>
                <a:gd name="f8" fmla="val 344385"/>
                <a:gd name="f9" fmla="val 1636815"/>
                <a:gd name="f10" fmla="val 488868"/>
                <a:gd name="f11" fmla="val 2432462"/>
                <a:gd name="f12" fmla="val 710541"/>
                <a:gd name="f13" fmla="val 3194462"/>
                <a:gd name="f14" fmla="val 866899"/>
                <a:gd name="f15" fmla="val 3956462"/>
                <a:gd name="f16" fmla="val 1023258"/>
                <a:gd name="f17" fmla="val 4920343"/>
                <a:gd name="f18" fmla="val 1185554"/>
                <a:gd name="f19" fmla="val 5676405"/>
                <a:gd name="f20" fmla="val 1282536"/>
                <a:gd name="f21" fmla="val 6432467"/>
                <a:gd name="f22" fmla="val 1379518"/>
                <a:gd name="f23" fmla="val 7247906"/>
                <a:gd name="f24" fmla="val 1419102"/>
                <a:gd name="f25" fmla="val 7730836"/>
                <a:gd name="f26" fmla="val 1448790"/>
                <a:gd name="f27" fmla="val 8213766"/>
                <a:gd name="f28" fmla="val 8338457"/>
                <a:gd name="f29" fmla="val 1464623"/>
                <a:gd name="f30" fmla="val 8573984"/>
                <a:gd name="f31" fmla="val 1460665"/>
                <a:gd name="f32" fmla="val 8809511"/>
                <a:gd name="f33" fmla="val 1456707"/>
                <a:gd name="f34" fmla="val 8976755"/>
                <a:gd name="f35" fmla="val 1440873"/>
                <a:gd name="f36" fmla="val 1425039"/>
              </a:gdLst>
              <a:ahLst/>
              <a:cxnLst>
                <a:cxn ang="3cd4">
                  <a:pos x="hc" y="t"/>
                </a:cxn>
                <a:cxn ang="0">
                  <a:pos x="r" y="vc"/>
                </a:cxn>
                <a:cxn ang="cd4">
                  <a:pos x="hc" y="b"/>
                </a:cxn>
                <a:cxn ang="cd2">
                  <a:pos x="l" y="vc"/>
                </a:cxn>
              </a:cxnLst>
              <a:rect l="l" t="t" r="r" b="b"/>
              <a:pathLst>
                <a:path w="9144000" h="1478478">
                  <a:moveTo>
                    <a:pt x="f0" y="f0"/>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
                    <a:pt x="f28" y="f29"/>
                    <a:pt x="f30" y="f31"/>
                  </a:cubicBezTo>
                  <a:cubicBezTo>
                    <a:pt x="f32" y="f33"/>
                    <a:pt x="f34" y="f35"/>
                    <a:pt x="f1" y="f36"/>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3" name="Freeform 48">
              <a:extLst>
                <a:ext uri="{FF2B5EF4-FFF2-40B4-BE49-F238E27FC236}">
                  <a16:creationId xmlns:a16="http://schemas.microsoft.com/office/drawing/2014/main" xmlns="" id="{3745A5DA-B761-4BC3-A6D0-30C609C6544A}"/>
                </a:ext>
              </a:extLst>
            </p:cNvPr>
            <p:cNvSpPr/>
            <p:nvPr/>
          </p:nvSpPr>
          <p:spPr>
            <a:xfrm>
              <a:off x="2215080" y="5132160"/>
              <a:ext cx="6982200" cy="1719720"/>
            </a:xfrm>
            <a:custGeom>
              <a:avLst/>
              <a:gdLst>
                <a:gd name="f0" fmla="val 0"/>
                <a:gd name="f1" fmla="val 6982691"/>
                <a:gd name="f2" fmla="val 1719942"/>
                <a:gd name="f3" fmla="val 162296"/>
                <a:gd name="f4" fmla="val 1536864"/>
                <a:gd name="f5" fmla="val 324592"/>
                <a:gd name="f6" fmla="val 1353787"/>
                <a:gd name="f7" fmla="val 546265"/>
                <a:gd name="f8" fmla="val 1185553"/>
                <a:gd name="f9" fmla="val 767938"/>
                <a:gd name="f10" fmla="val 1017319"/>
                <a:gd name="f11" fmla="val 1074718"/>
                <a:gd name="f12" fmla="val 835231"/>
                <a:gd name="f13" fmla="val 1330037"/>
                <a:gd name="f14" fmla="val 710540"/>
                <a:gd name="f15" fmla="val 1585356"/>
                <a:gd name="f16" fmla="val 585849"/>
                <a:gd name="f17" fmla="val 1741715"/>
                <a:gd name="f18" fmla="val 530430"/>
                <a:gd name="f19" fmla="val 2078182"/>
                <a:gd name="f20" fmla="val 437407"/>
                <a:gd name="f21" fmla="val 2414649"/>
                <a:gd name="f22" fmla="val 344384"/>
                <a:gd name="f23" fmla="val 3028208"/>
                <a:gd name="f24" fmla="val 213755"/>
                <a:gd name="f25" fmla="val 3348842"/>
                <a:gd name="f26" fmla="val 152399"/>
                <a:gd name="f27" fmla="val 3669476"/>
                <a:gd name="f28" fmla="val 91043"/>
                <a:gd name="f29" fmla="val 3718957"/>
                <a:gd name="f30" fmla="val 93022"/>
                <a:gd name="f31" fmla="val 4001985"/>
                <a:gd name="f32" fmla="val 69272"/>
                <a:gd name="f33" fmla="val 4285013"/>
                <a:gd name="f34" fmla="val 45522"/>
                <a:gd name="f35" fmla="val 4732317"/>
                <a:gd name="f36" fmla="val 19792"/>
                <a:gd name="f37" fmla="val 5047013"/>
                <a:gd name="f38" fmla="val 9896"/>
                <a:gd name="f39" fmla="val 5361709"/>
                <a:gd name="f40" fmla="val 5890161"/>
                <a:gd name="f41" fmla="val 6495803"/>
                <a:gd name="f42" fmla="val 6664037"/>
                <a:gd name="f43" fmla="val 13854"/>
                <a:gd name="f44" fmla="val 6818416"/>
                <a:gd name="f45" fmla="val 27708"/>
                <a:gd name="f46" fmla="val 6899564"/>
                <a:gd name="f47" fmla="val 33646"/>
                <a:gd name="f48" fmla="val 6980712"/>
                <a:gd name="f49" fmla="val 39584"/>
                <a:gd name="f50" fmla="val 6953003"/>
                <a:gd name="f51" fmla="val 37605"/>
              </a:gdLst>
              <a:ahLst/>
              <a:cxnLst>
                <a:cxn ang="3cd4">
                  <a:pos x="hc" y="t"/>
                </a:cxn>
                <a:cxn ang="0">
                  <a:pos x="r" y="vc"/>
                </a:cxn>
                <a:cxn ang="cd4">
                  <a:pos x="hc" y="b"/>
                </a:cxn>
                <a:cxn ang="cd2">
                  <a:pos x="l" y="vc"/>
                </a:cxn>
              </a:cxnLst>
              <a:rect l="l" t="t" r="r" b="b"/>
              <a:pathLst>
                <a:path w="6982691" h="1719942">
                  <a:moveTo>
                    <a:pt x="f0" y="f2"/>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8"/>
                    <a:pt x="f29" y="f30"/>
                    <a:pt x="f31" y="f32"/>
                  </a:cubicBezTo>
                  <a:cubicBezTo>
                    <a:pt x="f33" y="f34"/>
                    <a:pt x="f35" y="f36"/>
                    <a:pt x="f37" y="f38"/>
                  </a:cubicBezTo>
                  <a:cubicBezTo>
                    <a:pt x="f39" y="f0"/>
                    <a:pt x="f40" y="f38"/>
                    <a:pt x="f40" y="f38"/>
                  </a:cubicBezTo>
                  <a:lnTo>
                    <a:pt x="f41" y="f38"/>
                  </a:lnTo>
                  <a:cubicBezTo>
                    <a:pt x="f42" y="f43"/>
                    <a:pt x="f44" y="f45"/>
                    <a:pt x="f46" y="f47"/>
                  </a:cubicBezTo>
                  <a:cubicBezTo>
                    <a:pt x="f48" y="f49"/>
                    <a:pt x="f50" y="f51"/>
                    <a:pt x="f1" y="f34"/>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4" name="Hexagon 49">
              <a:extLst>
                <a:ext uri="{FF2B5EF4-FFF2-40B4-BE49-F238E27FC236}">
                  <a16:creationId xmlns:a16="http://schemas.microsoft.com/office/drawing/2014/main" xmlns="" id="{4E2A601F-7FF6-469C-8554-5A1516D88D8C}"/>
                </a:ext>
              </a:extLst>
            </p:cNvPr>
            <p:cNvSpPr/>
            <p:nvPr/>
          </p:nvSpPr>
          <p:spPr>
            <a:xfrm rot="1800000">
              <a:off x="30738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5" name="Hexagon 50">
              <a:extLst>
                <a:ext uri="{FF2B5EF4-FFF2-40B4-BE49-F238E27FC236}">
                  <a16:creationId xmlns:a16="http://schemas.microsoft.com/office/drawing/2014/main" xmlns="" id="{8283A226-38B1-4BDB-8864-ABD77C5AC026}"/>
                </a:ext>
              </a:extLst>
            </p:cNvPr>
            <p:cNvSpPr/>
            <p:nvPr/>
          </p:nvSpPr>
          <p:spPr>
            <a:xfrm rot="1800000">
              <a:off x="379776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6" name="Hexagon 51">
              <a:extLst>
                <a:ext uri="{FF2B5EF4-FFF2-40B4-BE49-F238E27FC236}">
                  <a16:creationId xmlns:a16="http://schemas.microsoft.com/office/drawing/2014/main" xmlns="" id="{11B6F644-AB85-40FF-9EC3-1DEEBE254427}"/>
                </a:ext>
              </a:extLst>
            </p:cNvPr>
            <p:cNvSpPr/>
            <p:nvPr/>
          </p:nvSpPr>
          <p:spPr>
            <a:xfrm rot="1800000">
              <a:off x="3807489" y="15924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7" name="Hexagon 52">
              <a:extLst>
                <a:ext uri="{FF2B5EF4-FFF2-40B4-BE49-F238E27FC236}">
                  <a16:creationId xmlns:a16="http://schemas.microsoft.com/office/drawing/2014/main" xmlns="" id="{707324C9-F9E3-4633-8003-89C46BDAB9D8}"/>
                </a:ext>
              </a:extLst>
            </p:cNvPr>
            <p:cNvSpPr/>
            <p:nvPr/>
          </p:nvSpPr>
          <p:spPr>
            <a:xfrm rot="1800000">
              <a:off x="3054728" y="3256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4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8" name="Hexagon 53">
              <a:extLst>
                <a:ext uri="{FF2B5EF4-FFF2-40B4-BE49-F238E27FC236}">
                  <a16:creationId xmlns:a16="http://schemas.microsoft.com/office/drawing/2014/main" xmlns="" id="{FC17A1A2-E986-4446-87ED-378F99AC278C}"/>
                </a:ext>
              </a:extLst>
            </p:cNvPr>
            <p:cNvSpPr/>
            <p:nvPr/>
          </p:nvSpPr>
          <p:spPr>
            <a:xfrm rot="1800000">
              <a:off x="4540809" y="53832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6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9" name="Freeform 54">
              <a:extLst>
                <a:ext uri="{FF2B5EF4-FFF2-40B4-BE49-F238E27FC236}">
                  <a16:creationId xmlns:a16="http://schemas.microsoft.com/office/drawing/2014/main" xmlns="" id="{0D690FF0-7372-4E84-98FD-9E088F59474E}"/>
                </a:ext>
              </a:extLst>
            </p:cNvPr>
            <p:cNvSpPr/>
            <p:nvPr/>
          </p:nvSpPr>
          <p:spPr>
            <a:xfrm rot="1800000">
              <a:off x="-304706" y="4201385"/>
              <a:ext cx="1261080" cy="1387799"/>
            </a:xfrm>
            <a:custGeom>
              <a:avLst/>
              <a:gdLst>
                <a:gd name="f0" fmla="val 0"/>
                <a:gd name="f1" fmla="val 1261499"/>
                <a:gd name="f2" fmla="val 1388236"/>
                <a:gd name="f3" fmla="val 105098"/>
                <a:gd name="f4" fmla="val 56357"/>
                <a:gd name="f5" fmla="val 865241"/>
                <a:gd name="f6" fmla="val 694118"/>
                <a:gd name="f7" fmla="val 744578"/>
                <a:gd name="f8" fmla="val 1387893"/>
              </a:gdLst>
              <a:ahLst/>
              <a:cxnLst>
                <a:cxn ang="3cd4">
                  <a:pos x="hc" y="t"/>
                </a:cxn>
                <a:cxn ang="0">
                  <a:pos x="r" y="vc"/>
                </a:cxn>
                <a:cxn ang="cd4">
                  <a:pos x="hc" y="b"/>
                </a:cxn>
                <a:cxn ang="cd2">
                  <a:pos x="l" y="vc"/>
                </a:cxn>
              </a:cxnLst>
              <a:rect l="l" t="t" r="r" b="b"/>
              <a:pathLst>
                <a:path w="1261499" h="1388236">
                  <a:moveTo>
                    <a:pt x="f0" y="f3"/>
                  </a:moveTo>
                  <a:lnTo>
                    <a:pt x="f4" y="f0"/>
                  </a:lnTo>
                  <a:lnTo>
                    <a:pt x="f5" y="f0"/>
                  </a:lnTo>
                  <a:lnTo>
                    <a:pt x="f1" y="f6"/>
                  </a:lnTo>
                  <a:lnTo>
                    <a:pt x="f5" y="f2"/>
                  </a:lnTo>
                  <a:lnTo>
                    <a:pt x="f7" y="f8"/>
                  </a:lnTo>
                  <a:lnTo>
                    <a:pt x="f0" y="f3"/>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0" name="Hexagon 55">
              <a:extLst>
                <a:ext uri="{FF2B5EF4-FFF2-40B4-BE49-F238E27FC236}">
                  <a16:creationId xmlns:a16="http://schemas.microsoft.com/office/drawing/2014/main" xmlns="" id="{84F11B42-F626-47AB-A651-629FF97C474C}"/>
                </a:ext>
              </a:extLst>
            </p:cNvPr>
            <p:cNvSpPr/>
            <p:nvPr/>
          </p:nvSpPr>
          <p:spPr>
            <a:xfrm rot="1800000">
              <a:off x="102009" y="540234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1" name="Hexagon 56">
              <a:extLst>
                <a:ext uri="{FF2B5EF4-FFF2-40B4-BE49-F238E27FC236}">
                  <a16:creationId xmlns:a16="http://schemas.microsoft.com/office/drawing/2014/main" xmlns="" id="{1BC1A0C7-C776-461C-B06C-7C3D110A69A4}"/>
                </a:ext>
              </a:extLst>
            </p:cNvPr>
            <p:cNvSpPr/>
            <p:nvPr/>
          </p:nvSpPr>
          <p:spPr>
            <a:xfrm rot="1800000">
              <a:off x="130809" y="284958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2" name="Hexagon 57">
              <a:extLst>
                <a:ext uri="{FF2B5EF4-FFF2-40B4-BE49-F238E27FC236}">
                  <a16:creationId xmlns:a16="http://schemas.microsoft.com/office/drawing/2014/main" xmlns="" id="{455F5A9A-3F2B-409F-80FE-F36D12B3165B}"/>
                </a:ext>
              </a:extLst>
            </p:cNvPr>
            <p:cNvSpPr/>
            <p:nvPr/>
          </p:nvSpPr>
          <p:spPr>
            <a:xfrm rot="1800000">
              <a:off x="85440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3" name="Hexagon 58">
              <a:extLst>
                <a:ext uri="{FF2B5EF4-FFF2-40B4-BE49-F238E27FC236}">
                  <a16:creationId xmlns:a16="http://schemas.microsoft.com/office/drawing/2014/main" xmlns="" id="{5303A8DC-9090-403B-A306-B7232C7315B0}"/>
                </a:ext>
              </a:extLst>
            </p:cNvPr>
            <p:cNvSpPr/>
            <p:nvPr/>
          </p:nvSpPr>
          <p:spPr>
            <a:xfrm rot="1800000">
              <a:off x="1588089" y="54117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4" name="Hexagon 59">
              <a:extLst>
                <a:ext uri="{FF2B5EF4-FFF2-40B4-BE49-F238E27FC236}">
                  <a16:creationId xmlns:a16="http://schemas.microsoft.com/office/drawing/2014/main" xmlns="" id="{ABE8F1CE-3B30-483B-A19D-E3AFE3B64922}"/>
                </a:ext>
              </a:extLst>
            </p:cNvPr>
            <p:cNvSpPr/>
            <p:nvPr/>
          </p:nvSpPr>
          <p:spPr>
            <a:xfrm rot="1800000">
              <a:off x="160716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5" name="Hexagon 94">
              <a:extLst>
                <a:ext uri="{FF2B5EF4-FFF2-40B4-BE49-F238E27FC236}">
                  <a16:creationId xmlns:a16="http://schemas.microsoft.com/office/drawing/2014/main" xmlns="" id="{833CB2CF-7489-4244-B809-8D819E6519EA}"/>
                </a:ext>
              </a:extLst>
            </p:cNvPr>
            <p:cNvSpPr/>
            <p:nvPr/>
          </p:nvSpPr>
          <p:spPr>
            <a:xfrm rot="1800000">
              <a:off x="873489" y="15636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6" name="Hexagon 95">
              <a:extLst>
                <a:ext uri="{FF2B5EF4-FFF2-40B4-BE49-F238E27FC236}">
                  <a16:creationId xmlns:a16="http://schemas.microsoft.com/office/drawing/2014/main" xmlns="" id="{E019B756-8367-4288-92C1-F5A0757C1667}"/>
                </a:ext>
              </a:extLst>
            </p:cNvPr>
            <p:cNvSpPr/>
            <p:nvPr/>
          </p:nvSpPr>
          <p:spPr>
            <a:xfrm rot="1800000">
              <a:off x="6884049" y="41448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7" name="Hexagon 96">
              <a:extLst>
                <a:ext uri="{FF2B5EF4-FFF2-40B4-BE49-F238E27FC236}">
                  <a16:creationId xmlns:a16="http://schemas.microsoft.com/office/drawing/2014/main" xmlns="" id="{965DF451-1D9F-4098-916C-352C780726D0}"/>
                </a:ext>
              </a:extLst>
            </p:cNvPr>
            <p:cNvSpPr/>
            <p:nvPr/>
          </p:nvSpPr>
          <p:spPr>
            <a:xfrm rot="1800000">
              <a:off x="7626729" y="54214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8" name="Hexagon 97">
              <a:extLst>
                <a:ext uri="{FF2B5EF4-FFF2-40B4-BE49-F238E27FC236}">
                  <a16:creationId xmlns:a16="http://schemas.microsoft.com/office/drawing/2014/main" xmlns="" id="{A6B3F794-83DF-478A-A251-9318D076C368}"/>
                </a:ext>
              </a:extLst>
            </p:cNvPr>
            <p:cNvSpPr/>
            <p:nvPr/>
          </p:nvSpPr>
          <p:spPr>
            <a:xfrm rot="1800000">
              <a:off x="7626729" y="286866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9" name="Freeform 98">
              <a:extLst>
                <a:ext uri="{FF2B5EF4-FFF2-40B4-BE49-F238E27FC236}">
                  <a16:creationId xmlns:a16="http://schemas.microsoft.com/office/drawing/2014/main" xmlns="" id="{9EE70DF5-FF65-46F1-9B0E-48E4BEB411B2}"/>
                </a:ext>
              </a:extLst>
            </p:cNvPr>
            <p:cNvSpPr/>
            <p:nvPr/>
          </p:nvSpPr>
          <p:spPr>
            <a:xfrm rot="1800000">
              <a:off x="8384379" y="4055405"/>
              <a:ext cx="1243080" cy="1387799"/>
            </a:xfrm>
            <a:custGeom>
              <a:avLst/>
              <a:gdLst>
                <a:gd name="f0" fmla="val 0"/>
                <a:gd name="f1" fmla="val 1243407"/>
                <a:gd name="f2" fmla="val 1388236"/>
                <a:gd name="f3" fmla="val 694118"/>
                <a:gd name="f4" fmla="val 396258"/>
                <a:gd name="f5" fmla="val 474029"/>
                <a:gd name="f6" fmla="val 4016"/>
                <a:gd name="f7" fmla="val 1325983"/>
                <a:gd name="f8" fmla="val 1205142"/>
              </a:gdLst>
              <a:ahLst/>
              <a:cxnLst>
                <a:cxn ang="3cd4">
                  <a:pos x="hc" y="t"/>
                </a:cxn>
                <a:cxn ang="0">
                  <a:pos x="r" y="vc"/>
                </a:cxn>
                <a:cxn ang="cd4">
                  <a:pos x="hc" y="b"/>
                </a:cxn>
                <a:cxn ang="cd2">
                  <a:pos x="l" y="vc"/>
                </a:cxn>
              </a:cxnLst>
              <a:rect l="l" t="t" r="r" b="b"/>
              <a:pathLst>
                <a:path w="1243407" h="1388236">
                  <a:moveTo>
                    <a:pt x="f0" y="f3"/>
                  </a:moveTo>
                  <a:lnTo>
                    <a:pt x="f4" y="f0"/>
                  </a:lnTo>
                  <a:lnTo>
                    <a:pt x="f5" y="f6"/>
                  </a:lnTo>
                  <a:lnTo>
                    <a:pt x="f1" y="f7"/>
                  </a:lnTo>
                  <a:lnTo>
                    <a:pt x="f8" y="f2"/>
                  </a:lnTo>
                  <a:lnTo>
                    <a:pt x="f4" y="f2"/>
                  </a:lnTo>
                  <a:lnTo>
                    <a:pt x="f0" y="f3"/>
                  </a:lnTo>
                  <a:close/>
                </a:path>
              </a:pathLst>
            </a:custGeom>
            <a:solidFill>
              <a:srgbClr val="FFFFFF">
                <a:alpha val="4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0" name="Freeform 99">
              <a:extLst>
                <a:ext uri="{FF2B5EF4-FFF2-40B4-BE49-F238E27FC236}">
                  <a16:creationId xmlns:a16="http://schemas.microsoft.com/office/drawing/2014/main" xmlns="" id="{0575E075-3BBF-4CAF-BE09-C34630023A06}"/>
                </a:ext>
              </a:extLst>
            </p:cNvPr>
            <p:cNvSpPr/>
            <p:nvPr/>
          </p:nvSpPr>
          <p:spPr>
            <a:xfrm rot="1800000">
              <a:off x="8384295" y="1511597"/>
              <a:ext cx="1241640" cy="1388520"/>
            </a:xfrm>
            <a:custGeom>
              <a:avLst/>
              <a:gdLst>
                <a:gd name="f0" fmla="val 0"/>
                <a:gd name="f1" fmla="val 1241871"/>
                <a:gd name="f2" fmla="val 1388822"/>
                <a:gd name="f3" fmla="val 694704"/>
                <a:gd name="f4" fmla="val 396258"/>
                <a:gd name="f5" fmla="val 586"/>
                <a:gd name="f6" fmla="val 482002"/>
                <a:gd name="f7" fmla="val 1323912"/>
                <a:gd name="f8" fmla="val 1205142"/>
              </a:gdLst>
              <a:ahLst/>
              <a:cxnLst>
                <a:cxn ang="3cd4">
                  <a:pos x="hc" y="t"/>
                </a:cxn>
                <a:cxn ang="0">
                  <a:pos x="r" y="vc"/>
                </a:cxn>
                <a:cxn ang="cd4">
                  <a:pos x="hc" y="b"/>
                </a:cxn>
                <a:cxn ang="cd2">
                  <a:pos x="l" y="vc"/>
                </a:cxn>
              </a:cxnLst>
              <a:rect l="l" t="t" r="r" b="b"/>
              <a:pathLst>
                <a:path w="1241871" h="1388822">
                  <a:moveTo>
                    <a:pt x="f0" y="f3"/>
                  </a:moveTo>
                  <a:lnTo>
                    <a:pt x="f4" y="f5"/>
                  </a:lnTo>
                  <a:lnTo>
                    <a:pt x="f6" y="f0"/>
                  </a:lnTo>
                  <a:lnTo>
                    <a:pt x="f1" y="f7"/>
                  </a:lnTo>
                  <a:lnTo>
                    <a:pt x="f8" y="f2"/>
                  </a:lnTo>
                  <a:lnTo>
                    <a:pt x="f4" y="f2"/>
                  </a:lnTo>
                  <a:lnTo>
                    <a:pt x="f0" y="f3"/>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46" name="Rectangle 65">
            <a:extLst>
              <a:ext uri="{FF2B5EF4-FFF2-40B4-BE49-F238E27FC236}">
                <a16:creationId xmlns:a16="http://schemas.microsoft.com/office/drawing/2014/main" xmlns="" id="{4687DE1E-02E2-4BBD-9F4F-A97841A2E68E}"/>
              </a:ext>
            </a:extLst>
          </p:cNvPr>
          <p:cNvSpPr/>
          <p:nvPr/>
        </p:nvSpPr>
        <p:spPr>
          <a:xfrm>
            <a:off x="457200" y="333360"/>
            <a:ext cx="8229240" cy="6185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6480">
            <a:solidFill>
              <a:srgbClr val="00000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7" name="Rectangle 69">
            <a:extLst>
              <a:ext uri="{FF2B5EF4-FFF2-40B4-BE49-F238E27FC236}">
                <a16:creationId xmlns:a16="http://schemas.microsoft.com/office/drawing/2014/main" xmlns="" id="{7E14DCE1-EEF2-4EB1-B722-9EEB31C0A57B}"/>
              </a:ext>
            </a:extLst>
          </p:cNvPr>
          <p:cNvSpPr/>
          <p:nvPr/>
        </p:nvSpPr>
        <p:spPr>
          <a:xfrm>
            <a:off x="4561200" y="-21600"/>
            <a:ext cx="3678840" cy="698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5F5F5"/>
          </a:solidFill>
          <a:ln w="15840">
            <a:solidFill>
              <a:srgbClr val="74A51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8" name="Rectangle 70">
            <a:extLst>
              <a:ext uri="{FF2B5EF4-FFF2-40B4-BE49-F238E27FC236}">
                <a16:creationId xmlns:a16="http://schemas.microsoft.com/office/drawing/2014/main" xmlns="" id="{19E84695-4274-4994-90BD-EF09F7441348}"/>
              </a:ext>
            </a:extLst>
          </p:cNvPr>
          <p:cNvSpPr/>
          <p:nvPr/>
        </p:nvSpPr>
        <p:spPr>
          <a:xfrm>
            <a:off x="4649040" y="-21600"/>
            <a:ext cx="3504959" cy="6235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71685A"/>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nvGrpSpPr>
          <p:cNvPr id="49" name="Group 42">
            <a:extLst>
              <a:ext uri="{FF2B5EF4-FFF2-40B4-BE49-F238E27FC236}">
                <a16:creationId xmlns:a16="http://schemas.microsoft.com/office/drawing/2014/main" xmlns="" id="{E8527375-EEE0-40B0-9192-F485A9BFEA90}"/>
              </a:ext>
            </a:extLst>
          </p:cNvPr>
          <p:cNvGrpSpPr/>
          <p:nvPr/>
        </p:nvGrpSpPr>
        <p:grpSpPr>
          <a:xfrm>
            <a:off x="-382106" y="0"/>
            <a:ext cx="9931806" cy="6857640"/>
            <a:chOff x="-382106" y="0"/>
            <a:chExt cx="9931806" cy="6857640"/>
          </a:xfrm>
        </p:grpSpPr>
        <p:grpSp>
          <p:nvGrpSpPr>
            <p:cNvPr id="50" name="Group 49">
              <a:extLst>
                <a:ext uri="{FF2B5EF4-FFF2-40B4-BE49-F238E27FC236}">
                  <a16:creationId xmlns:a16="http://schemas.microsoft.com/office/drawing/2014/main" xmlns="" id="{F57AFA45-BFAC-4416-B72D-564ADF3A5957}"/>
                </a:ext>
              </a:extLst>
            </p:cNvPr>
            <p:cNvGrpSpPr/>
            <p:nvPr/>
          </p:nvGrpSpPr>
          <p:grpSpPr>
            <a:xfrm>
              <a:off x="0" y="0"/>
              <a:ext cx="9143639" cy="6857640"/>
              <a:chOff x="0" y="0"/>
              <a:chExt cx="9143639" cy="6857640"/>
            </a:xfrm>
          </p:grpSpPr>
          <p:grpSp>
            <p:nvGrpSpPr>
              <p:cNvPr id="73" name="Group 4">
                <a:extLst>
                  <a:ext uri="{FF2B5EF4-FFF2-40B4-BE49-F238E27FC236}">
                    <a16:creationId xmlns:a16="http://schemas.microsoft.com/office/drawing/2014/main" xmlns="" id="{DF468B1F-FEEE-43F4-9B2F-B9313C86FCCD}"/>
                  </a:ext>
                </a:extLst>
              </p:cNvPr>
              <p:cNvGrpSpPr/>
              <p:nvPr/>
            </p:nvGrpSpPr>
            <p:grpSpPr>
              <a:xfrm>
                <a:off x="0" y="0"/>
                <a:ext cx="2514240" cy="6857640"/>
                <a:chOff x="0" y="0"/>
                <a:chExt cx="2514240" cy="6857640"/>
              </a:xfrm>
            </p:grpSpPr>
            <p:sp>
              <p:nvSpPr>
                <p:cNvPr id="85" name="Rectangle 114">
                  <a:extLst>
                    <a:ext uri="{FF2B5EF4-FFF2-40B4-BE49-F238E27FC236}">
                      <a16:creationId xmlns:a16="http://schemas.microsoft.com/office/drawing/2014/main" xmlns="" id="{E3A9D228-3266-479C-9A03-E4447025E81B}"/>
                    </a:ext>
                  </a:extLst>
                </p:cNvPr>
                <p:cNvSpPr/>
                <p:nvPr/>
              </p:nvSpPr>
              <p:spPr>
                <a:xfrm>
                  <a:off x="9144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6" name="Rectangle 2">
                  <a:extLst>
                    <a:ext uri="{FF2B5EF4-FFF2-40B4-BE49-F238E27FC236}">
                      <a16:creationId xmlns:a16="http://schemas.microsoft.com/office/drawing/2014/main" xmlns="" id="{35B5DD53-DC5B-4D4D-896D-0EEC427525B4}"/>
                    </a:ext>
                  </a:extLst>
                </p:cNvPr>
                <p:cNvSpPr/>
                <p:nvPr/>
              </p:nvSpPr>
              <p:spPr>
                <a:xfrm>
                  <a:off x="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7" name="Rectangle 3">
                  <a:extLst>
                    <a:ext uri="{FF2B5EF4-FFF2-40B4-BE49-F238E27FC236}">
                      <a16:creationId xmlns:a16="http://schemas.microsoft.com/office/drawing/2014/main" xmlns="" id="{4D7C5E4F-2FF3-4666-9F0B-EDAF11269FEF}"/>
                    </a:ext>
                  </a:extLst>
                </p:cNvPr>
                <p:cNvSpPr/>
                <p:nvPr/>
              </p:nvSpPr>
              <p:spPr>
                <a:xfrm>
                  <a:off x="2286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74" name="Group 5">
                <a:extLst>
                  <a:ext uri="{FF2B5EF4-FFF2-40B4-BE49-F238E27FC236}">
                    <a16:creationId xmlns:a16="http://schemas.microsoft.com/office/drawing/2014/main" xmlns="" id="{EB1B71DF-CCA7-4D99-8D26-D0E56E6FB68B}"/>
                  </a:ext>
                </a:extLst>
              </p:cNvPr>
              <p:cNvGrpSpPr/>
              <p:nvPr/>
            </p:nvGrpSpPr>
            <p:grpSpPr>
              <a:xfrm>
                <a:off x="423000" y="0"/>
                <a:ext cx="2514240" cy="6857640"/>
                <a:chOff x="423000" y="0"/>
                <a:chExt cx="2514240" cy="6857640"/>
              </a:xfrm>
            </p:grpSpPr>
            <p:sp>
              <p:nvSpPr>
                <p:cNvPr id="82" name="Rectangle 84">
                  <a:extLst>
                    <a:ext uri="{FF2B5EF4-FFF2-40B4-BE49-F238E27FC236}">
                      <a16:creationId xmlns:a16="http://schemas.microsoft.com/office/drawing/2014/main" xmlns="" id="{63041BAE-B42B-4735-AE11-D463DCA212D2}"/>
                    </a:ext>
                  </a:extLst>
                </p:cNvPr>
                <p:cNvSpPr/>
                <p:nvPr/>
              </p:nvSpPr>
              <p:spPr>
                <a:xfrm>
                  <a:off x="13374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3" name="Rectangle 85">
                  <a:extLst>
                    <a:ext uri="{FF2B5EF4-FFF2-40B4-BE49-F238E27FC236}">
                      <a16:creationId xmlns:a16="http://schemas.microsoft.com/office/drawing/2014/main" xmlns="" id="{E7A7E593-81E6-448B-B3EC-4CFC6C4E6C5E}"/>
                    </a:ext>
                  </a:extLst>
                </p:cNvPr>
                <p:cNvSpPr/>
                <p:nvPr/>
              </p:nvSpPr>
              <p:spPr>
                <a:xfrm>
                  <a:off x="4230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4" name="Rectangle 113">
                  <a:extLst>
                    <a:ext uri="{FF2B5EF4-FFF2-40B4-BE49-F238E27FC236}">
                      <a16:creationId xmlns:a16="http://schemas.microsoft.com/office/drawing/2014/main" xmlns="" id="{68D3E18D-CA9B-4F77-8DE5-2FC9C86F9311}"/>
                    </a:ext>
                  </a:extLst>
                </p:cNvPr>
                <p:cNvSpPr/>
                <p:nvPr/>
              </p:nvSpPr>
              <p:spPr>
                <a:xfrm>
                  <a:off x="6516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75" name="Group 9">
                <a:extLst>
                  <a:ext uri="{FF2B5EF4-FFF2-40B4-BE49-F238E27FC236}">
                    <a16:creationId xmlns:a16="http://schemas.microsoft.com/office/drawing/2014/main" xmlns="" id="{3740F290-EC94-4B2D-9AAB-D25F0FC6BA1A}"/>
                  </a:ext>
                </a:extLst>
              </p:cNvPr>
              <p:cNvGrpSpPr/>
              <p:nvPr/>
            </p:nvGrpSpPr>
            <p:grpSpPr>
              <a:xfrm>
                <a:off x="6629400" y="0"/>
                <a:ext cx="2514239" cy="6857640"/>
                <a:chOff x="6629400" y="0"/>
                <a:chExt cx="2514239" cy="6857640"/>
              </a:xfrm>
            </p:grpSpPr>
            <p:sp>
              <p:nvSpPr>
                <p:cNvPr id="79" name="Rectangle 77">
                  <a:extLst>
                    <a:ext uri="{FF2B5EF4-FFF2-40B4-BE49-F238E27FC236}">
                      <a16:creationId xmlns:a16="http://schemas.microsoft.com/office/drawing/2014/main" xmlns="" id="{287E7779-D99D-4318-A10E-E64CC01011C5}"/>
                    </a:ext>
                  </a:extLst>
                </p:cNvPr>
                <p:cNvSpPr/>
                <p:nvPr/>
              </p:nvSpPr>
              <p:spPr>
                <a:xfrm>
                  <a:off x="7543799"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0" name="Rectangle 78">
                  <a:extLst>
                    <a:ext uri="{FF2B5EF4-FFF2-40B4-BE49-F238E27FC236}">
                      <a16:creationId xmlns:a16="http://schemas.microsoft.com/office/drawing/2014/main" xmlns="" id="{CA898198-B951-429D-885D-045A878BD92D}"/>
                    </a:ext>
                  </a:extLst>
                </p:cNvPr>
                <p:cNvSpPr/>
                <p:nvPr/>
              </p:nvSpPr>
              <p:spPr>
                <a:xfrm>
                  <a:off x="66294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1" name="Rectangle 80">
                  <a:extLst>
                    <a:ext uri="{FF2B5EF4-FFF2-40B4-BE49-F238E27FC236}">
                      <a16:creationId xmlns:a16="http://schemas.microsoft.com/office/drawing/2014/main" xmlns="" id="{93423DB0-0C47-44C9-AD5F-7113FC4E6D95}"/>
                    </a:ext>
                  </a:extLst>
                </p:cNvPr>
                <p:cNvSpPr/>
                <p:nvPr/>
              </p:nvSpPr>
              <p:spPr>
                <a:xfrm>
                  <a:off x="68580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76" name="Rectangle 74">
                <a:extLst>
                  <a:ext uri="{FF2B5EF4-FFF2-40B4-BE49-F238E27FC236}">
                    <a16:creationId xmlns:a16="http://schemas.microsoft.com/office/drawing/2014/main" xmlns="" id="{583AB56C-410E-42F2-AEF4-85490FED6550}"/>
                  </a:ext>
                </a:extLst>
              </p:cNvPr>
              <p:cNvSpPr/>
              <p:nvPr/>
            </p:nvSpPr>
            <p:spPr>
              <a:xfrm>
                <a:off x="3809880" y="0"/>
                <a:ext cx="281916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7" name="Rectangle 75">
                <a:extLst>
                  <a:ext uri="{FF2B5EF4-FFF2-40B4-BE49-F238E27FC236}">
                    <a16:creationId xmlns:a16="http://schemas.microsoft.com/office/drawing/2014/main" xmlns="" id="{E73E28E3-A92F-4474-B60D-E56193EF6FBD}"/>
                  </a:ext>
                </a:extLst>
              </p:cNvPr>
              <p:cNvSpPr/>
              <p:nvPr/>
            </p:nvSpPr>
            <p:spPr>
              <a:xfrm>
                <a:off x="2895479"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8" name="Rectangle 76">
                <a:extLst>
                  <a:ext uri="{FF2B5EF4-FFF2-40B4-BE49-F238E27FC236}">
                    <a16:creationId xmlns:a16="http://schemas.microsoft.com/office/drawing/2014/main" xmlns="" id="{034C32CE-E13C-4A2B-AAEA-9E90144F2AB1}"/>
                  </a:ext>
                </a:extLst>
              </p:cNvPr>
              <p:cNvSpPr/>
              <p:nvPr/>
            </p:nvSpPr>
            <p:spPr>
              <a:xfrm>
                <a:off x="3124079"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51" name="Freeform 44">
              <a:extLst>
                <a:ext uri="{FF2B5EF4-FFF2-40B4-BE49-F238E27FC236}">
                  <a16:creationId xmlns:a16="http://schemas.microsoft.com/office/drawing/2014/main" xmlns="" id="{02A8BC30-7E3B-41BD-BE4A-0B927D5F989F}"/>
                </a:ext>
              </a:extLst>
            </p:cNvPr>
            <p:cNvSpPr/>
            <p:nvPr/>
          </p:nvSpPr>
          <p:spPr>
            <a:xfrm>
              <a:off x="-11880" y="5034960"/>
              <a:ext cx="9143640" cy="1175400"/>
            </a:xfrm>
            <a:custGeom>
              <a:avLst/>
              <a:gdLst>
                <a:gd name="f0" fmla="val 0"/>
                <a:gd name="f1" fmla="val 9144000"/>
                <a:gd name="f2" fmla="val 1175655"/>
                <a:gd name="f3" fmla="val 1116279"/>
                <a:gd name="f4" fmla="val 493815"/>
                <a:gd name="f5" fmla="val 1145967"/>
                <a:gd name="f6" fmla="val 987631"/>
                <a:gd name="f7" fmla="val 1674420"/>
                <a:gd name="f8" fmla="val 1163780"/>
                <a:gd name="f9" fmla="val 2361209"/>
                <a:gd name="f10" fmla="val 1151905"/>
                <a:gd name="f11" fmla="val 3204358"/>
                <a:gd name="f12" fmla="val 1138050"/>
                <a:gd name="f13" fmla="val 4120737"/>
                <a:gd name="f14" fmla="val 1045027"/>
                <a:gd name="f15" fmla="val 5037116"/>
                <a:gd name="f16" fmla="val 952004"/>
                <a:gd name="f17" fmla="val 6335486"/>
                <a:gd name="f18" fmla="val 779811"/>
                <a:gd name="f19" fmla="val 7172696"/>
                <a:gd name="f20" fmla="val 605640"/>
                <a:gd name="f21" fmla="val 8009907"/>
                <a:gd name="f22" fmla="val 431469"/>
                <a:gd name="f23" fmla="val 8866910"/>
                <a:gd name="f24" fmla="val 154379"/>
              </a:gdLst>
              <a:ahLst/>
              <a:cxnLst>
                <a:cxn ang="3cd4">
                  <a:pos x="hc" y="t"/>
                </a:cxn>
                <a:cxn ang="0">
                  <a:pos x="r" y="vc"/>
                </a:cxn>
                <a:cxn ang="cd4">
                  <a:pos x="hc" y="b"/>
                </a:cxn>
                <a:cxn ang="cd2">
                  <a:pos x="l" y="vc"/>
                </a:cxn>
              </a:cxnLst>
              <a:rect l="l" t="t" r="r" b="b"/>
              <a:pathLst>
                <a:path w="9144000" h="1175655">
                  <a:moveTo>
                    <a:pt x="f0" y="f3"/>
                  </a:moveTo>
                  <a:cubicBezTo>
                    <a:pt x="f4" y="f5"/>
                    <a:pt x="f6" y="f2"/>
                    <a:pt x="f7" y="f8"/>
                  </a:cubicBezTo>
                  <a:cubicBezTo>
                    <a:pt x="f9" y="f10"/>
                    <a:pt x="f11" y="f12"/>
                    <a:pt x="f13" y="f14"/>
                  </a:cubicBezTo>
                  <a:cubicBezTo>
                    <a:pt x="f15" y="f16"/>
                    <a:pt x="f17" y="f18"/>
                    <a:pt x="f19" y="f20"/>
                  </a:cubicBezTo>
                  <a:cubicBezTo>
                    <a:pt x="f21" y="f22"/>
                    <a:pt x="f23" y="f24"/>
                    <a:pt x="f1" y="f0"/>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2" name="Freeform 47">
              <a:extLst>
                <a:ext uri="{FF2B5EF4-FFF2-40B4-BE49-F238E27FC236}">
                  <a16:creationId xmlns:a16="http://schemas.microsoft.com/office/drawing/2014/main" xmlns="" id="{C1505049-75C0-43D9-9E4B-3DB544531F19}"/>
                </a:ext>
              </a:extLst>
            </p:cNvPr>
            <p:cNvSpPr/>
            <p:nvPr/>
          </p:nvSpPr>
          <p:spPr>
            <a:xfrm>
              <a:off x="-11880" y="3467520"/>
              <a:ext cx="9143640" cy="890280"/>
            </a:xfrm>
            <a:custGeom>
              <a:avLst/>
              <a:gdLst>
                <a:gd name="f0" fmla="val 0"/>
                <a:gd name="f1" fmla="val 9144000"/>
                <a:gd name="f2" fmla="val 890650"/>
                <a:gd name="f3" fmla="val 263236"/>
                <a:gd name="f4" fmla="val 751114"/>
                <a:gd name="f5" fmla="val 526472"/>
                <a:gd name="f6" fmla="val 611579"/>
                <a:gd name="f7" fmla="val 1045028"/>
                <a:gd name="f8" fmla="val 475013"/>
                <a:gd name="f9" fmla="val 1563584"/>
                <a:gd name="f10" fmla="val 338447"/>
                <a:gd name="f11" fmla="val 2299855"/>
                <a:gd name="f12" fmla="val 138545"/>
                <a:gd name="f13" fmla="val 3111335"/>
                <a:gd name="f14" fmla="val 71252"/>
                <a:gd name="f15" fmla="val 3922815"/>
                <a:gd name="f16" fmla="val 3959"/>
                <a:gd name="f17" fmla="val 4908467"/>
                <a:gd name="f18" fmla="val 5913911"/>
                <a:gd name="f19" fmla="val 6919355"/>
                <a:gd name="f20" fmla="val 142504"/>
                <a:gd name="f21" fmla="val 8595756"/>
                <a:gd name="f22" fmla="val 427512"/>
                <a:gd name="f23" fmla="val 498764"/>
              </a:gdLst>
              <a:ahLst/>
              <a:cxnLst>
                <a:cxn ang="3cd4">
                  <a:pos x="hc" y="t"/>
                </a:cxn>
                <a:cxn ang="0">
                  <a:pos x="r" y="vc"/>
                </a:cxn>
                <a:cxn ang="cd4">
                  <a:pos x="hc" y="b"/>
                </a:cxn>
                <a:cxn ang="cd2">
                  <a:pos x="l" y="vc"/>
                </a:cxn>
              </a:cxnLst>
              <a:rect l="l" t="t" r="r" b="b"/>
              <a:pathLst>
                <a:path w="9144000" h="890650">
                  <a:moveTo>
                    <a:pt x="f0" y="f2"/>
                  </a:moveTo>
                  <a:cubicBezTo>
                    <a:pt x="f3" y="f4"/>
                    <a:pt x="f5" y="f6"/>
                    <a:pt x="f7" y="f8"/>
                  </a:cubicBezTo>
                  <a:cubicBezTo>
                    <a:pt x="f9" y="f10"/>
                    <a:pt x="f11" y="f12"/>
                    <a:pt x="f13" y="f14"/>
                  </a:cubicBezTo>
                  <a:cubicBezTo>
                    <a:pt x="f15" y="f16"/>
                    <a:pt x="f17" y="f0"/>
                    <a:pt x="f18" y="f14"/>
                  </a:cubicBezTo>
                  <a:cubicBezTo>
                    <a:pt x="f19" y="f20"/>
                    <a:pt x="f21" y="f22"/>
                    <a:pt x="f1" y="f23"/>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3" name="Freeform 48">
              <a:extLst>
                <a:ext uri="{FF2B5EF4-FFF2-40B4-BE49-F238E27FC236}">
                  <a16:creationId xmlns:a16="http://schemas.microsoft.com/office/drawing/2014/main" xmlns="" id="{E3C4ABD6-DF33-40DD-9CAB-068C605CFB50}"/>
                </a:ext>
              </a:extLst>
            </p:cNvPr>
            <p:cNvSpPr/>
            <p:nvPr/>
          </p:nvSpPr>
          <p:spPr>
            <a:xfrm>
              <a:off x="-23760" y="5640840"/>
              <a:ext cx="3004200" cy="1211040"/>
            </a:xfrm>
            <a:custGeom>
              <a:avLst/>
              <a:gdLst>
                <a:gd name="f0" fmla="val 0"/>
                <a:gd name="f1" fmla="val 3004457"/>
                <a:gd name="f2" fmla="val 1211283"/>
                <a:gd name="f3" fmla="val 1103415"/>
                <a:gd name="f4" fmla="val 501732"/>
                <a:gd name="f5" fmla="val 2206831"/>
                <a:gd name="f6" fmla="val 1003465"/>
              </a:gdLst>
              <a:ahLst/>
              <a:cxnLst>
                <a:cxn ang="3cd4">
                  <a:pos x="hc" y="t"/>
                </a:cxn>
                <a:cxn ang="0">
                  <a:pos x="r" y="vc"/>
                </a:cxn>
                <a:cxn ang="cd4">
                  <a:pos x="hc" y="b"/>
                </a:cxn>
                <a:cxn ang="cd2">
                  <a:pos x="l" y="vc"/>
                </a:cxn>
              </a:cxnLst>
              <a:rect l="l" t="t" r="r" b="b"/>
              <a:pathLst>
                <a:path w="3004457" h="1211283">
                  <a:moveTo>
                    <a:pt x="f0" y="f0"/>
                  </a:moveTo>
                  <a:cubicBezTo>
                    <a:pt x="f3" y="f4"/>
                    <a:pt x="f5" y="f6"/>
                    <a:pt x="f1" y="f2"/>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4" name="Freeform 50">
              <a:extLst>
                <a:ext uri="{FF2B5EF4-FFF2-40B4-BE49-F238E27FC236}">
                  <a16:creationId xmlns:a16="http://schemas.microsoft.com/office/drawing/2014/main" xmlns="" id="{1FB9C744-F655-4129-9B4E-4327F5E468B9}"/>
                </a:ext>
              </a:extLst>
            </p:cNvPr>
            <p:cNvSpPr/>
            <p:nvPr/>
          </p:nvSpPr>
          <p:spPr>
            <a:xfrm>
              <a:off x="-11880" y="5284440"/>
              <a:ext cx="9143640" cy="1478160"/>
            </a:xfrm>
            <a:custGeom>
              <a:avLst/>
              <a:gdLst>
                <a:gd name="f0" fmla="val 0"/>
                <a:gd name="f1" fmla="val 9144000"/>
                <a:gd name="f2" fmla="val 1478478"/>
                <a:gd name="f3" fmla="val 285997"/>
                <a:gd name="f4" fmla="val 99951"/>
                <a:gd name="f5" fmla="val 571995"/>
                <a:gd name="f6" fmla="val 199902"/>
                <a:gd name="f7" fmla="val 1104405"/>
                <a:gd name="f8" fmla="val 344385"/>
                <a:gd name="f9" fmla="val 1636815"/>
                <a:gd name="f10" fmla="val 488868"/>
                <a:gd name="f11" fmla="val 2432462"/>
                <a:gd name="f12" fmla="val 710541"/>
                <a:gd name="f13" fmla="val 3194462"/>
                <a:gd name="f14" fmla="val 866899"/>
                <a:gd name="f15" fmla="val 3956462"/>
                <a:gd name="f16" fmla="val 1023258"/>
                <a:gd name="f17" fmla="val 4920343"/>
                <a:gd name="f18" fmla="val 1185554"/>
                <a:gd name="f19" fmla="val 5676405"/>
                <a:gd name="f20" fmla="val 1282536"/>
                <a:gd name="f21" fmla="val 6432467"/>
                <a:gd name="f22" fmla="val 1379518"/>
                <a:gd name="f23" fmla="val 7247906"/>
                <a:gd name="f24" fmla="val 1419102"/>
                <a:gd name="f25" fmla="val 7730836"/>
                <a:gd name="f26" fmla="val 1448790"/>
                <a:gd name="f27" fmla="val 8213766"/>
                <a:gd name="f28" fmla="val 8338457"/>
                <a:gd name="f29" fmla="val 1464623"/>
                <a:gd name="f30" fmla="val 8573984"/>
                <a:gd name="f31" fmla="val 1460665"/>
                <a:gd name="f32" fmla="val 8809511"/>
                <a:gd name="f33" fmla="val 1456707"/>
                <a:gd name="f34" fmla="val 8976755"/>
                <a:gd name="f35" fmla="val 1440873"/>
                <a:gd name="f36" fmla="val 1425039"/>
              </a:gdLst>
              <a:ahLst/>
              <a:cxnLst>
                <a:cxn ang="3cd4">
                  <a:pos x="hc" y="t"/>
                </a:cxn>
                <a:cxn ang="0">
                  <a:pos x="r" y="vc"/>
                </a:cxn>
                <a:cxn ang="cd4">
                  <a:pos x="hc" y="b"/>
                </a:cxn>
                <a:cxn ang="cd2">
                  <a:pos x="l" y="vc"/>
                </a:cxn>
              </a:cxnLst>
              <a:rect l="l" t="t" r="r" b="b"/>
              <a:pathLst>
                <a:path w="9144000" h="1478478">
                  <a:moveTo>
                    <a:pt x="f0" y="f0"/>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
                    <a:pt x="f28" y="f29"/>
                    <a:pt x="f30" y="f31"/>
                  </a:cubicBezTo>
                  <a:cubicBezTo>
                    <a:pt x="f32" y="f33"/>
                    <a:pt x="f34" y="f35"/>
                    <a:pt x="f1" y="f36"/>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5" name="Freeform 51">
              <a:extLst>
                <a:ext uri="{FF2B5EF4-FFF2-40B4-BE49-F238E27FC236}">
                  <a16:creationId xmlns:a16="http://schemas.microsoft.com/office/drawing/2014/main" xmlns="" id="{A5FC0228-91BB-4382-909D-7E2D56DD1112}"/>
                </a:ext>
              </a:extLst>
            </p:cNvPr>
            <p:cNvSpPr/>
            <p:nvPr/>
          </p:nvSpPr>
          <p:spPr>
            <a:xfrm>
              <a:off x="2137680" y="5132160"/>
              <a:ext cx="6982200" cy="1719720"/>
            </a:xfrm>
            <a:custGeom>
              <a:avLst/>
              <a:gdLst>
                <a:gd name="f0" fmla="val 0"/>
                <a:gd name="f1" fmla="val 6982691"/>
                <a:gd name="f2" fmla="val 1719942"/>
                <a:gd name="f3" fmla="val 162296"/>
                <a:gd name="f4" fmla="val 1536864"/>
                <a:gd name="f5" fmla="val 324592"/>
                <a:gd name="f6" fmla="val 1353787"/>
                <a:gd name="f7" fmla="val 546265"/>
                <a:gd name="f8" fmla="val 1185553"/>
                <a:gd name="f9" fmla="val 767938"/>
                <a:gd name="f10" fmla="val 1017319"/>
                <a:gd name="f11" fmla="val 1074718"/>
                <a:gd name="f12" fmla="val 835231"/>
                <a:gd name="f13" fmla="val 1330037"/>
                <a:gd name="f14" fmla="val 710540"/>
                <a:gd name="f15" fmla="val 1585356"/>
                <a:gd name="f16" fmla="val 585849"/>
                <a:gd name="f17" fmla="val 1741715"/>
                <a:gd name="f18" fmla="val 530430"/>
                <a:gd name="f19" fmla="val 2078182"/>
                <a:gd name="f20" fmla="val 437407"/>
                <a:gd name="f21" fmla="val 2414649"/>
                <a:gd name="f22" fmla="val 344384"/>
                <a:gd name="f23" fmla="val 3028208"/>
                <a:gd name="f24" fmla="val 213755"/>
                <a:gd name="f25" fmla="val 3348842"/>
                <a:gd name="f26" fmla="val 152399"/>
                <a:gd name="f27" fmla="val 3669476"/>
                <a:gd name="f28" fmla="val 91043"/>
                <a:gd name="f29" fmla="val 3718957"/>
                <a:gd name="f30" fmla="val 93022"/>
                <a:gd name="f31" fmla="val 4001985"/>
                <a:gd name="f32" fmla="val 69272"/>
                <a:gd name="f33" fmla="val 4285013"/>
                <a:gd name="f34" fmla="val 45522"/>
                <a:gd name="f35" fmla="val 4732317"/>
                <a:gd name="f36" fmla="val 19792"/>
                <a:gd name="f37" fmla="val 5047013"/>
                <a:gd name="f38" fmla="val 9896"/>
                <a:gd name="f39" fmla="val 5361709"/>
                <a:gd name="f40" fmla="val 5890161"/>
                <a:gd name="f41" fmla="val 6495803"/>
                <a:gd name="f42" fmla="val 6664037"/>
                <a:gd name="f43" fmla="val 13854"/>
                <a:gd name="f44" fmla="val 6818416"/>
                <a:gd name="f45" fmla="val 27708"/>
                <a:gd name="f46" fmla="val 6899564"/>
                <a:gd name="f47" fmla="val 33646"/>
                <a:gd name="f48" fmla="val 6980712"/>
                <a:gd name="f49" fmla="val 39584"/>
                <a:gd name="f50" fmla="val 6953003"/>
                <a:gd name="f51" fmla="val 37605"/>
              </a:gdLst>
              <a:ahLst/>
              <a:cxnLst>
                <a:cxn ang="3cd4">
                  <a:pos x="hc" y="t"/>
                </a:cxn>
                <a:cxn ang="0">
                  <a:pos x="r" y="vc"/>
                </a:cxn>
                <a:cxn ang="cd4">
                  <a:pos x="hc" y="b"/>
                </a:cxn>
                <a:cxn ang="cd2">
                  <a:pos x="l" y="vc"/>
                </a:cxn>
              </a:cxnLst>
              <a:rect l="l" t="t" r="r" b="b"/>
              <a:pathLst>
                <a:path w="6982691" h="1719942">
                  <a:moveTo>
                    <a:pt x="f0" y="f2"/>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8"/>
                    <a:pt x="f29" y="f30"/>
                    <a:pt x="f31" y="f32"/>
                  </a:cubicBezTo>
                  <a:cubicBezTo>
                    <a:pt x="f33" y="f34"/>
                    <a:pt x="f35" y="f36"/>
                    <a:pt x="f37" y="f38"/>
                  </a:cubicBezTo>
                  <a:cubicBezTo>
                    <a:pt x="f39" y="f0"/>
                    <a:pt x="f40" y="f38"/>
                    <a:pt x="f40" y="f38"/>
                  </a:cubicBezTo>
                  <a:lnTo>
                    <a:pt x="f41" y="f38"/>
                  </a:lnTo>
                  <a:cubicBezTo>
                    <a:pt x="f42" y="f43"/>
                    <a:pt x="f44" y="f45"/>
                    <a:pt x="f46" y="f47"/>
                  </a:cubicBezTo>
                  <a:cubicBezTo>
                    <a:pt x="f48" y="f49"/>
                    <a:pt x="f50" y="f51"/>
                    <a:pt x="f1" y="f34"/>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6" name="Hexagon 52">
              <a:extLst>
                <a:ext uri="{FF2B5EF4-FFF2-40B4-BE49-F238E27FC236}">
                  <a16:creationId xmlns:a16="http://schemas.microsoft.com/office/drawing/2014/main" xmlns="" id="{87A60291-1355-4560-AF55-DB58ABB96109}"/>
                </a:ext>
              </a:extLst>
            </p:cNvPr>
            <p:cNvSpPr/>
            <p:nvPr/>
          </p:nvSpPr>
          <p:spPr>
            <a:xfrm rot="1800000">
              <a:off x="29964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7" name="Hexagon 53">
              <a:extLst>
                <a:ext uri="{FF2B5EF4-FFF2-40B4-BE49-F238E27FC236}">
                  <a16:creationId xmlns:a16="http://schemas.microsoft.com/office/drawing/2014/main" xmlns="" id="{5DAAC4E2-2084-43CA-9772-165BB0C65F12}"/>
                </a:ext>
              </a:extLst>
            </p:cNvPr>
            <p:cNvSpPr/>
            <p:nvPr/>
          </p:nvSpPr>
          <p:spPr>
            <a:xfrm rot="1800000">
              <a:off x="372036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8" name="Hexagon 54">
              <a:extLst>
                <a:ext uri="{FF2B5EF4-FFF2-40B4-BE49-F238E27FC236}">
                  <a16:creationId xmlns:a16="http://schemas.microsoft.com/office/drawing/2014/main" xmlns="" id="{252FB0C3-ED56-4E19-9A5C-5237ADD305FB}"/>
                </a:ext>
              </a:extLst>
            </p:cNvPr>
            <p:cNvSpPr/>
            <p:nvPr/>
          </p:nvSpPr>
          <p:spPr>
            <a:xfrm rot="1800000">
              <a:off x="3729729" y="15924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9" name="Hexagon 55">
              <a:extLst>
                <a:ext uri="{FF2B5EF4-FFF2-40B4-BE49-F238E27FC236}">
                  <a16:creationId xmlns:a16="http://schemas.microsoft.com/office/drawing/2014/main" xmlns="" id="{0372987B-1E37-4CE5-A7BD-0BEB962F944E}"/>
                </a:ext>
              </a:extLst>
            </p:cNvPr>
            <p:cNvSpPr/>
            <p:nvPr/>
          </p:nvSpPr>
          <p:spPr>
            <a:xfrm rot="1800000">
              <a:off x="2977329" y="3256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4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0" name="Hexagon 56">
              <a:extLst>
                <a:ext uri="{FF2B5EF4-FFF2-40B4-BE49-F238E27FC236}">
                  <a16:creationId xmlns:a16="http://schemas.microsoft.com/office/drawing/2014/main" xmlns="" id="{826A5462-8382-40E4-B909-B7C00E73E01C}"/>
                </a:ext>
              </a:extLst>
            </p:cNvPr>
            <p:cNvSpPr/>
            <p:nvPr/>
          </p:nvSpPr>
          <p:spPr>
            <a:xfrm rot="1800000">
              <a:off x="4463049" y="53832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6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1" name="Freeform 57">
              <a:extLst>
                <a:ext uri="{FF2B5EF4-FFF2-40B4-BE49-F238E27FC236}">
                  <a16:creationId xmlns:a16="http://schemas.microsoft.com/office/drawing/2014/main" xmlns="" id="{D1A819A6-EB05-4136-9A66-19694381078C}"/>
                </a:ext>
              </a:extLst>
            </p:cNvPr>
            <p:cNvSpPr/>
            <p:nvPr/>
          </p:nvSpPr>
          <p:spPr>
            <a:xfrm rot="1800000">
              <a:off x="-382106" y="4201385"/>
              <a:ext cx="1261080" cy="1387799"/>
            </a:xfrm>
            <a:custGeom>
              <a:avLst/>
              <a:gdLst>
                <a:gd name="f0" fmla="val 0"/>
                <a:gd name="f1" fmla="val 1261499"/>
                <a:gd name="f2" fmla="val 1388236"/>
                <a:gd name="f3" fmla="val 105098"/>
                <a:gd name="f4" fmla="val 56357"/>
                <a:gd name="f5" fmla="val 865241"/>
                <a:gd name="f6" fmla="val 694118"/>
                <a:gd name="f7" fmla="val 744578"/>
                <a:gd name="f8" fmla="val 1387893"/>
              </a:gdLst>
              <a:ahLst/>
              <a:cxnLst>
                <a:cxn ang="3cd4">
                  <a:pos x="hc" y="t"/>
                </a:cxn>
                <a:cxn ang="0">
                  <a:pos x="r" y="vc"/>
                </a:cxn>
                <a:cxn ang="cd4">
                  <a:pos x="hc" y="b"/>
                </a:cxn>
                <a:cxn ang="cd2">
                  <a:pos x="l" y="vc"/>
                </a:cxn>
              </a:cxnLst>
              <a:rect l="l" t="t" r="r" b="b"/>
              <a:pathLst>
                <a:path w="1261499" h="1388236">
                  <a:moveTo>
                    <a:pt x="f0" y="f3"/>
                  </a:moveTo>
                  <a:lnTo>
                    <a:pt x="f4" y="f0"/>
                  </a:lnTo>
                  <a:lnTo>
                    <a:pt x="f5" y="f0"/>
                  </a:lnTo>
                  <a:lnTo>
                    <a:pt x="f1" y="f6"/>
                  </a:lnTo>
                  <a:lnTo>
                    <a:pt x="f5" y="f2"/>
                  </a:lnTo>
                  <a:lnTo>
                    <a:pt x="f7" y="f8"/>
                  </a:lnTo>
                  <a:lnTo>
                    <a:pt x="f0" y="f3"/>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2" name="Hexagon 58">
              <a:extLst>
                <a:ext uri="{FF2B5EF4-FFF2-40B4-BE49-F238E27FC236}">
                  <a16:creationId xmlns:a16="http://schemas.microsoft.com/office/drawing/2014/main" xmlns="" id="{A188E012-28A0-4F73-99C7-151F5C6AD48D}"/>
                </a:ext>
              </a:extLst>
            </p:cNvPr>
            <p:cNvSpPr/>
            <p:nvPr/>
          </p:nvSpPr>
          <p:spPr>
            <a:xfrm rot="1800000">
              <a:off x="24609" y="540234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3" name="Hexagon 59">
              <a:extLst>
                <a:ext uri="{FF2B5EF4-FFF2-40B4-BE49-F238E27FC236}">
                  <a16:creationId xmlns:a16="http://schemas.microsoft.com/office/drawing/2014/main" xmlns="" id="{34EFD34B-7BA6-49BA-9C82-C87ED77E2FF1}"/>
                </a:ext>
              </a:extLst>
            </p:cNvPr>
            <p:cNvSpPr/>
            <p:nvPr/>
          </p:nvSpPr>
          <p:spPr>
            <a:xfrm rot="1800000">
              <a:off x="53048" y="284958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4" name="Hexagon 60">
              <a:extLst>
                <a:ext uri="{FF2B5EF4-FFF2-40B4-BE49-F238E27FC236}">
                  <a16:creationId xmlns:a16="http://schemas.microsoft.com/office/drawing/2014/main" xmlns="" id="{797D6F24-3E13-45D5-9A27-8A2B6C7C528A}"/>
                </a:ext>
              </a:extLst>
            </p:cNvPr>
            <p:cNvSpPr/>
            <p:nvPr/>
          </p:nvSpPr>
          <p:spPr>
            <a:xfrm rot="1800000">
              <a:off x="77700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5" name="Hexagon 61">
              <a:extLst>
                <a:ext uri="{FF2B5EF4-FFF2-40B4-BE49-F238E27FC236}">
                  <a16:creationId xmlns:a16="http://schemas.microsoft.com/office/drawing/2014/main" xmlns="" id="{4A8FA3CB-EAD7-4D8C-A6FF-9B98A2BE2CE8}"/>
                </a:ext>
              </a:extLst>
            </p:cNvPr>
            <p:cNvSpPr/>
            <p:nvPr/>
          </p:nvSpPr>
          <p:spPr>
            <a:xfrm rot="1800000">
              <a:off x="1510329" y="54117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6" name="Hexagon 62">
              <a:extLst>
                <a:ext uri="{FF2B5EF4-FFF2-40B4-BE49-F238E27FC236}">
                  <a16:creationId xmlns:a16="http://schemas.microsoft.com/office/drawing/2014/main" xmlns="" id="{480ABFEA-C37F-47B8-862F-EAA4665E67DD}"/>
                </a:ext>
              </a:extLst>
            </p:cNvPr>
            <p:cNvSpPr/>
            <p:nvPr/>
          </p:nvSpPr>
          <p:spPr>
            <a:xfrm rot="1800000">
              <a:off x="15294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7" name="Hexagon 63">
              <a:extLst>
                <a:ext uri="{FF2B5EF4-FFF2-40B4-BE49-F238E27FC236}">
                  <a16:creationId xmlns:a16="http://schemas.microsoft.com/office/drawing/2014/main" xmlns="" id="{F68A45CF-A8F6-4879-9012-97B1E6E636BC}"/>
                </a:ext>
              </a:extLst>
            </p:cNvPr>
            <p:cNvSpPr/>
            <p:nvPr/>
          </p:nvSpPr>
          <p:spPr>
            <a:xfrm rot="1800000">
              <a:off x="796089" y="15636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8" name="Hexagon 64">
              <a:extLst>
                <a:ext uri="{FF2B5EF4-FFF2-40B4-BE49-F238E27FC236}">
                  <a16:creationId xmlns:a16="http://schemas.microsoft.com/office/drawing/2014/main" xmlns="" id="{F33ED3CA-FCD3-4345-BD78-61EB90152812}"/>
                </a:ext>
              </a:extLst>
            </p:cNvPr>
            <p:cNvSpPr/>
            <p:nvPr/>
          </p:nvSpPr>
          <p:spPr>
            <a:xfrm rot="1800000">
              <a:off x="6806289" y="41448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9" name="Hexagon 65">
              <a:extLst>
                <a:ext uri="{FF2B5EF4-FFF2-40B4-BE49-F238E27FC236}">
                  <a16:creationId xmlns:a16="http://schemas.microsoft.com/office/drawing/2014/main" xmlns="" id="{3C7B9975-9219-4F57-A594-2AB9C305340C}"/>
                </a:ext>
              </a:extLst>
            </p:cNvPr>
            <p:cNvSpPr/>
            <p:nvPr/>
          </p:nvSpPr>
          <p:spPr>
            <a:xfrm rot="1800000">
              <a:off x="7549329" y="54214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0" name="Hexagon 66">
              <a:extLst>
                <a:ext uri="{FF2B5EF4-FFF2-40B4-BE49-F238E27FC236}">
                  <a16:creationId xmlns:a16="http://schemas.microsoft.com/office/drawing/2014/main" xmlns="" id="{6044D4B8-EE36-42FE-A08F-171E62CE42D8}"/>
                </a:ext>
              </a:extLst>
            </p:cNvPr>
            <p:cNvSpPr/>
            <p:nvPr/>
          </p:nvSpPr>
          <p:spPr>
            <a:xfrm rot="1800000">
              <a:off x="7549329" y="286866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1" name="Freeform 67">
              <a:extLst>
                <a:ext uri="{FF2B5EF4-FFF2-40B4-BE49-F238E27FC236}">
                  <a16:creationId xmlns:a16="http://schemas.microsoft.com/office/drawing/2014/main" xmlns="" id="{654A727F-3399-4531-8489-38FEB2B93E69}"/>
                </a:ext>
              </a:extLst>
            </p:cNvPr>
            <p:cNvSpPr/>
            <p:nvPr/>
          </p:nvSpPr>
          <p:spPr>
            <a:xfrm rot="1800000">
              <a:off x="8306620" y="4055405"/>
              <a:ext cx="1243080" cy="1387799"/>
            </a:xfrm>
            <a:custGeom>
              <a:avLst/>
              <a:gdLst>
                <a:gd name="f0" fmla="val 0"/>
                <a:gd name="f1" fmla="val 1243407"/>
                <a:gd name="f2" fmla="val 1388236"/>
                <a:gd name="f3" fmla="val 694118"/>
                <a:gd name="f4" fmla="val 396258"/>
                <a:gd name="f5" fmla="val 474029"/>
                <a:gd name="f6" fmla="val 4016"/>
                <a:gd name="f7" fmla="val 1325983"/>
                <a:gd name="f8" fmla="val 1205142"/>
              </a:gdLst>
              <a:ahLst/>
              <a:cxnLst>
                <a:cxn ang="3cd4">
                  <a:pos x="hc" y="t"/>
                </a:cxn>
                <a:cxn ang="0">
                  <a:pos x="r" y="vc"/>
                </a:cxn>
                <a:cxn ang="cd4">
                  <a:pos x="hc" y="b"/>
                </a:cxn>
                <a:cxn ang="cd2">
                  <a:pos x="l" y="vc"/>
                </a:cxn>
              </a:cxnLst>
              <a:rect l="l" t="t" r="r" b="b"/>
              <a:pathLst>
                <a:path w="1243407" h="1388236">
                  <a:moveTo>
                    <a:pt x="f0" y="f3"/>
                  </a:moveTo>
                  <a:lnTo>
                    <a:pt x="f4" y="f0"/>
                  </a:lnTo>
                  <a:lnTo>
                    <a:pt x="f5" y="f6"/>
                  </a:lnTo>
                  <a:lnTo>
                    <a:pt x="f1" y="f7"/>
                  </a:lnTo>
                  <a:lnTo>
                    <a:pt x="f8" y="f2"/>
                  </a:lnTo>
                  <a:lnTo>
                    <a:pt x="f4" y="f2"/>
                  </a:lnTo>
                  <a:lnTo>
                    <a:pt x="f0" y="f3"/>
                  </a:lnTo>
                  <a:close/>
                </a:path>
              </a:pathLst>
            </a:custGeom>
            <a:solidFill>
              <a:srgbClr val="FFFFFF">
                <a:alpha val="4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2" name="Freeform 68">
              <a:extLst>
                <a:ext uri="{FF2B5EF4-FFF2-40B4-BE49-F238E27FC236}">
                  <a16:creationId xmlns:a16="http://schemas.microsoft.com/office/drawing/2014/main" xmlns="" id="{960DDFC4-6E70-4817-8647-E3771E0F984F}"/>
                </a:ext>
              </a:extLst>
            </p:cNvPr>
            <p:cNvSpPr/>
            <p:nvPr/>
          </p:nvSpPr>
          <p:spPr>
            <a:xfrm rot="1800000">
              <a:off x="8306896" y="1511597"/>
              <a:ext cx="1241640" cy="1388520"/>
            </a:xfrm>
            <a:custGeom>
              <a:avLst/>
              <a:gdLst>
                <a:gd name="f0" fmla="val 0"/>
                <a:gd name="f1" fmla="val 1241871"/>
                <a:gd name="f2" fmla="val 1388822"/>
                <a:gd name="f3" fmla="val 694704"/>
                <a:gd name="f4" fmla="val 396258"/>
                <a:gd name="f5" fmla="val 586"/>
                <a:gd name="f6" fmla="val 482002"/>
                <a:gd name="f7" fmla="val 1323912"/>
                <a:gd name="f8" fmla="val 1205142"/>
              </a:gdLst>
              <a:ahLst/>
              <a:cxnLst>
                <a:cxn ang="3cd4">
                  <a:pos x="hc" y="t"/>
                </a:cxn>
                <a:cxn ang="0">
                  <a:pos x="r" y="vc"/>
                </a:cxn>
                <a:cxn ang="cd4">
                  <a:pos x="hc" y="b"/>
                </a:cxn>
                <a:cxn ang="cd2">
                  <a:pos x="l" y="vc"/>
                </a:cxn>
              </a:cxnLst>
              <a:rect l="l" t="t" r="r" b="b"/>
              <a:pathLst>
                <a:path w="1241871" h="1388822">
                  <a:moveTo>
                    <a:pt x="f0" y="f3"/>
                  </a:moveTo>
                  <a:lnTo>
                    <a:pt x="f4" y="f5"/>
                  </a:lnTo>
                  <a:lnTo>
                    <a:pt x="f6" y="f0"/>
                  </a:lnTo>
                  <a:lnTo>
                    <a:pt x="f1" y="f7"/>
                  </a:lnTo>
                  <a:lnTo>
                    <a:pt x="f8" y="f2"/>
                  </a:lnTo>
                  <a:lnTo>
                    <a:pt x="f4" y="f2"/>
                  </a:lnTo>
                  <a:lnTo>
                    <a:pt x="f0" y="f3"/>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88" name="Rectangle 45">
            <a:extLst>
              <a:ext uri="{FF2B5EF4-FFF2-40B4-BE49-F238E27FC236}">
                <a16:creationId xmlns:a16="http://schemas.microsoft.com/office/drawing/2014/main" xmlns="" id="{73C2FEA6-09E7-4AE8-9A06-9FE8C0C23BC7}"/>
              </a:ext>
            </a:extLst>
          </p:cNvPr>
          <p:cNvSpPr/>
          <p:nvPr/>
        </p:nvSpPr>
        <p:spPr>
          <a:xfrm>
            <a:off x="4561200" y="-21600"/>
            <a:ext cx="3678840" cy="62715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5F5F5"/>
          </a:solidFill>
          <a:ln w="15840">
            <a:solidFill>
              <a:srgbClr val="74A51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9" name="Rectangle 46">
            <a:extLst>
              <a:ext uri="{FF2B5EF4-FFF2-40B4-BE49-F238E27FC236}">
                <a16:creationId xmlns:a16="http://schemas.microsoft.com/office/drawing/2014/main" xmlns="" id="{31636364-4098-43D9-8240-F3618CCE7C3E}"/>
              </a:ext>
            </a:extLst>
          </p:cNvPr>
          <p:cNvSpPr/>
          <p:nvPr/>
        </p:nvSpPr>
        <p:spPr>
          <a:xfrm>
            <a:off x="4649040" y="-21600"/>
            <a:ext cx="3504959" cy="2312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71685A"/>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90" name="Rectangle 49">
            <a:extLst>
              <a:ext uri="{FF2B5EF4-FFF2-40B4-BE49-F238E27FC236}">
                <a16:creationId xmlns:a16="http://schemas.microsoft.com/office/drawing/2014/main" xmlns="" id="{3179E8E5-A2D7-447A-8A59-2B05E41161FA}"/>
              </a:ext>
            </a:extLst>
          </p:cNvPr>
          <p:cNvSpPr/>
          <p:nvPr/>
        </p:nvSpPr>
        <p:spPr>
          <a:xfrm>
            <a:off x="4650840" y="6088320"/>
            <a:ext cx="3504959" cy="813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94C600"/>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91" name="Rectangle 88">
            <a:extLst>
              <a:ext uri="{FF2B5EF4-FFF2-40B4-BE49-F238E27FC236}">
                <a16:creationId xmlns:a16="http://schemas.microsoft.com/office/drawing/2014/main" xmlns="" id="{6331077F-016D-4CA4-8ABC-9CC6D8CCC25C}"/>
              </a:ext>
            </a:extLst>
          </p:cNvPr>
          <p:cNvSpPr/>
          <p:nvPr/>
        </p:nvSpPr>
        <p:spPr>
          <a:xfrm>
            <a:off x="4650840" y="6088320"/>
            <a:ext cx="3504959" cy="813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94C600"/>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 name="Title 1">
            <a:extLst>
              <a:ext uri="{FF2B5EF4-FFF2-40B4-BE49-F238E27FC236}">
                <a16:creationId xmlns:a16="http://schemas.microsoft.com/office/drawing/2014/main" xmlns="" id="{4E846F1E-E059-4964-ACFC-FF7E02CC5E8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BCC73313-4B71-44F2-A300-4BA7109D8A96}"/>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94FE9517-5BC3-43F9-98D8-39912E6C9222}"/>
              </a:ext>
            </a:extLst>
          </p:cNvPr>
          <p:cNvSpPr>
            <a:spLocks noGrp="1"/>
          </p:cNvSpPr>
          <p:nvPr>
            <p:ph type="dt" sz="half" idx="10"/>
          </p:nvPr>
        </p:nvSpPr>
        <p:spPr>
          <a:xfrm>
            <a:off x="4738680" y="1516680"/>
            <a:ext cx="2133360" cy="750600"/>
          </a:xfrm>
        </p:spPr>
        <p:txBody>
          <a:bodyPr/>
          <a:lstStyle/>
          <a:p>
            <a:pPr lvl="0"/>
            <a:fld id="{70614EFE-4FD6-4B1A-9612-788E41AAF33D}" type="datetime1">
              <a:rPr lang="en-GB"/>
              <a:pPr lvl="0"/>
              <a:t>05/11/2018</a:t>
            </a:fld>
            <a:endParaRPr lang="en-GB"/>
          </a:p>
        </p:txBody>
      </p:sp>
      <p:sp>
        <p:nvSpPr>
          <p:cNvPr id="5" name="Footer Placeholder 4">
            <a:extLst>
              <a:ext uri="{FF2B5EF4-FFF2-40B4-BE49-F238E27FC236}">
                <a16:creationId xmlns:a16="http://schemas.microsoft.com/office/drawing/2014/main" xmlns="" id="{9FC71138-FE0E-41F5-AE79-E37667DB2A61}"/>
              </a:ext>
            </a:extLst>
          </p:cNvPr>
          <p:cNvSpPr>
            <a:spLocks noGrp="1"/>
          </p:cNvSpPr>
          <p:nvPr>
            <p:ph type="ftr" sz="quarter" idx="11"/>
          </p:nvPr>
        </p:nvSpPr>
        <p:spPr>
          <a:xfrm>
            <a:off x="5303520" y="5720040"/>
            <a:ext cx="2831399" cy="364679"/>
          </a:xfrm>
        </p:spPr>
        <p:txBody>
          <a:bodyPr/>
          <a:lstStyle/>
          <a:p>
            <a:pPr lvl="0"/>
            <a:endParaRPr lang="en-GB"/>
          </a:p>
        </p:txBody>
      </p:sp>
      <p:sp>
        <p:nvSpPr>
          <p:cNvPr id="6" name="Slide Number Placeholder 5">
            <a:extLst>
              <a:ext uri="{FF2B5EF4-FFF2-40B4-BE49-F238E27FC236}">
                <a16:creationId xmlns:a16="http://schemas.microsoft.com/office/drawing/2014/main" xmlns="" id="{85434EE5-A815-41EC-BF80-1B8D65EB7CB2}"/>
              </a:ext>
            </a:extLst>
          </p:cNvPr>
          <p:cNvSpPr>
            <a:spLocks noGrp="1"/>
          </p:cNvSpPr>
          <p:nvPr>
            <p:ph type="sldNum" sz="quarter" idx="12"/>
          </p:nvPr>
        </p:nvSpPr>
        <p:spPr>
          <a:xfrm>
            <a:off x="4649040" y="5720040"/>
            <a:ext cx="643320" cy="364679"/>
          </a:xfrm>
        </p:spPr>
        <p:txBody>
          <a:bodyPr/>
          <a:lstStyle/>
          <a:p>
            <a:pPr lvl="0"/>
            <a:fld id="{F39C3BCF-0AFD-49E4-B215-4705729CB4DD}" type="slidenum">
              <a:t>‹#›</a:t>
            </a:fld>
            <a:endParaRPr lang="en-GB"/>
          </a:p>
        </p:txBody>
      </p:sp>
    </p:spTree>
    <p:extLst>
      <p:ext uri="{BB962C8B-B14F-4D97-AF65-F5344CB8AC3E}">
        <p14:creationId xmlns:p14="http://schemas.microsoft.com/office/powerpoint/2010/main" val="156461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 name="Group 41">
            <a:extLst>
              <a:ext uri="{FF2B5EF4-FFF2-40B4-BE49-F238E27FC236}">
                <a16:creationId xmlns:a16="http://schemas.microsoft.com/office/drawing/2014/main" xmlns="" id="{13978415-3A00-4C0A-A1AF-3CF468EBF7ED}"/>
              </a:ext>
            </a:extLst>
          </p:cNvPr>
          <p:cNvGrpSpPr/>
          <p:nvPr/>
        </p:nvGrpSpPr>
        <p:grpSpPr>
          <a:xfrm>
            <a:off x="-304706" y="0"/>
            <a:ext cx="9932165" cy="6857640"/>
            <a:chOff x="-304706" y="0"/>
            <a:chExt cx="9932165" cy="6857640"/>
          </a:xfrm>
        </p:grpSpPr>
        <p:grpSp>
          <p:nvGrpSpPr>
            <p:cNvPr id="8" name="Group 44">
              <a:extLst>
                <a:ext uri="{FF2B5EF4-FFF2-40B4-BE49-F238E27FC236}">
                  <a16:creationId xmlns:a16="http://schemas.microsoft.com/office/drawing/2014/main" xmlns="" id="{EE63DD17-EE64-4F0C-8463-229BB8654C29}"/>
                </a:ext>
              </a:extLst>
            </p:cNvPr>
            <p:cNvGrpSpPr/>
            <p:nvPr/>
          </p:nvGrpSpPr>
          <p:grpSpPr>
            <a:xfrm>
              <a:off x="77760" y="0"/>
              <a:ext cx="9143640" cy="6857640"/>
              <a:chOff x="77760" y="0"/>
              <a:chExt cx="9143640" cy="6857640"/>
            </a:xfrm>
          </p:grpSpPr>
          <p:grpSp>
            <p:nvGrpSpPr>
              <p:cNvPr id="31" name="Group 4">
                <a:extLst>
                  <a:ext uri="{FF2B5EF4-FFF2-40B4-BE49-F238E27FC236}">
                    <a16:creationId xmlns:a16="http://schemas.microsoft.com/office/drawing/2014/main" xmlns="" id="{F8ACCD17-5B95-4B63-9F72-73F3147A728D}"/>
                  </a:ext>
                </a:extLst>
              </p:cNvPr>
              <p:cNvGrpSpPr/>
              <p:nvPr/>
            </p:nvGrpSpPr>
            <p:grpSpPr>
              <a:xfrm>
                <a:off x="77760" y="0"/>
                <a:ext cx="2514239" cy="6857640"/>
                <a:chOff x="77760" y="0"/>
                <a:chExt cx="2514239" cy="6857640"/>
              </a:xfrm>
            </p:grpSpPr>
            <p:sp>
              <p:nvSpPr>
                <p:cNvPr id="43" name="Rectangle 112">
                  <a:extLst>
                    <a:ext uri="{FF2B5EF4-FFF2-40B4-BE49-F238E27FC236}">
                      <a16:creationId xmlns:a16="http://schemas.microsoft.com/office/drawing/2014/main" xmlns="" id="{140357B6-E4AA-4262-836E-DC4012567192}"/>
                    </a:ext>
                  </a:extLst>
                </p:cNvPr>
                <p:cNvSpPr/>
                <p:nvPr/>
              </p:nvSpPr>
              <p:spPr>
                <a:xfrm>
                  <a:off x="992159"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4" name="Rectangle 2">
                  <a:extLst>
                    <a:ext uri="{FF2B5EF4-FFF2-40B4-BE49-F238E27FC236}">
                      <a16:creationId xmlns:a16="http://schemas.microsoft.com/office/drawing/2014/main" xmlns="" id="{F53B9397-FC7A-434E-9B03-BC0132EBD48F}"/>
                    </a:ext>
                  </a:extLst>
                </p:cNvPr>
                <p:cNvSpPr/>
                <p:nvPr/>
              </p:nvSpPr>
              <p:spPr>
                <a:xfrm>
                  <a:off x="777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5" name="Rectangle 3">
                  <a:extLst>
                    <a:ext uri="{FF2B5EF4-FFF2-40B4-BE49-F238E27FC236}">
                      <a16:creationId xmlns:a16="http://schemas.microsoft.com/office/drawing/2014/main" xmlns="" id="{DA484C84-20C2-44CF-8822-A2FA4FC7EDF4}"/>
                    </a:ext>
                  </a:extLst>
                </p:cNvPr>
                <p:cNvSpPr/>
                <p:nvPr/>
              </p:nvSpPr>
              <p:spPr>
                <a:xfrm>
                  <a:off x="30636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2" name="Group 5">
                <a:extLst>
                  <a:ext uri="{FF2B5EF4-FFF2-40B4-BE49-F238E27FC236}">
                    <a16:creationId xmlns:a16="http://schemas.microsoft.com/office/drawing/2014/main" xmlns="" id="{C09EC07F-BE91-4A8C-9DBD-1450BB7B99BF}"/>
                  </a:ext>
                </a:extLst>
              </p:cNvPr>
              <p:cNvGrpSpPr/>
              <p:nvPr/>
            </p:nvGrpSpPr>
            <p:grpSpPr>
              <a:xfrm>
                <a:off x="500400" y="0"/>
                <a:ext cx="2514240" cy="6857640"/>
                <a:chOff x="500400" y="0"/>
                <a:chExt cx="2514240" cy="6857640"/>
              </a:xfrm>
            </p:grpSpPr>
            <p:sp>
              <p:nvSpPr>
                <p:cNvPr id="40" name="Rectangle 109">
                  <a:extLst>
                    <a:ext uri="{FF2B5EF4-FFF2-40B4-BE49-F238E27FC236}">
                      <a16:creationId xmlns:a16="http://schemas.microsoft.com/office/drawing/2014/main" xmlns="" id="{220D58E1-6FB0-434D-B07A-B1C40DB7C86A}"/>
                    </a:ext>
                  </a:extLst>
                </p:cNvPr>
                <p:cNvSpPr/>
                <p:nvPr/>
              </p:nvSpPr>
              <p:spPr>
                <a:xfrm>
                  <a:off x="14148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1" name="Rectangle 110">
                  <a:extLst>
                    <a:ext uri="{FF2B5EF4-FFF2-40B4-BE49-F238E27FC236}">
                      <a16:creationId xmlns:a16="http://schemas.microsoft.com/office/drawing/2014/main" xmlns="" id="{A9690426-3F62-4741-9DBF-DEED5FC78FA6}"/>
                    </a:ext>
                  </a:extLst>
                </p:cNvPr>
                <p:cNvSpPr/>
                <p:nvPr/>
              </p:nvSpPr>
              <p:spPr>
                <a:xfrm>
                  <a:off x="5004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2" name="Rectangle 111">
                  <a:extLst>
                    <a:ext uri="{FF2B5EF4-FFF2-40B4-BE49-F238E27FC236}">
                      <a16:creationId xmlns:a16="http://schemas.microsoft.com/office/drawing/2014/main" xmlns="" id="{589A978A-3687-4D0D-9CDE-4E953082E550}"/>
                    </a:ext>
                  </a:extLst>
                </p:cNvPr>
                <p:cNvSpPr/>
                <p:nvPr/>
              </p:nvSpPr>
              <p:spPr>
                <a:xfrm>
                  <a:off x="7290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3" name="Group 9">
                <a:extLst>
                  <a:ext uri="{FF2B5EF4-FFF2-40B4-BE49-F238E27FC236}">
                    <a16:creationId xmlns:a16="http://schemas.microsoft.com/office/drawing/2014/main" xmlns="" id="{1030F848-AD3B-4F6E-9ADB-164AEC0C1160}"/>
                  </a:ext>
                </a:extLst>
              </p:cNvPr>
              <p:cNvGrpSpPr/>
              <p:nvPr/>
            </p:nvGrpSpPr>
            <p:grpSpPr>
              <a:xfrm>
                <a:off x="6707160" y="0"/>
                <a:ext cx="2514240" cy="6857640"/>
                <a:chOff x="6707160" y="0"/>
                <a:chExt cx="2514240" cy="6857640"/>
              </a:xfrm>
            </p:grpSpPr>
            <p:sp>
              <p:nvSpPr>
                <p:cNvPr id="37" name="Rectangle 106">
                  <a:extLst>
                    <a:ext uri="{FF2B5EF4-FFF2-40B4-BE49-F238E27FC236}">
                      <a16:creationId xmlns:a16="http://schemas.microsoft.com/office/drawing/2014/main" xmlns="" id="{42D8685F-790C-47CB-8A07-5FD719B52362}"/>
                    </a:ext>
                  </a:extLst>
                </p:cNvPr>
                <p:cNvSpPr/>
                <p:nvPr/>
              </p:nvSpPr>
              <p:spPr>
                <a:xfrm>
                  <a:off x="762156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8" name="Rectangle 107">
                  <a:extLst>
                    <a:ext uri="{FF2B5EF4-FFF2-40B4-BE49-F238E27FC236}">
                      <a16:creationId xmlns:a16="http://schemas.microsoft.com/office/drawing/2014/main" xmlns="" id="{0DE78AA5-768E-4DEF-8CE8-2195C68A9A75}"/>
                    </a:ext>
                  </a:extLst>
                </p:cNvPr>
                <p:cNvSpPr/>
                <p:nvPr/>
              </p:nvSpPr>
              <p:spPr>
                <a:xfrm>
                  <a:off x="67071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9" name="Rectangle 108">
                  <a:extLst>
                    <a:ext uri="{FF2B5EF4-FFF2-40B4-BE49-F238E27FC236}">
                      <a16:creationId xmlns:a16="http://schemas.microsoft.com/office/drawing/2014/main" xmlns="" id="{19418EE4-2381-4141-9665-BF5290481D57}"/>
                    </a:ext>
                  </a:extLst>
                </p:cNvPr>
                <p:cNvSpPr/>
                <p:nvPr/>
              </p:nvSpPr>
              <p:spPr>
                <a:xfrm>
                  <a:off x="6935759"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34" name="Rectangle 103">
                <a:extLst>
                  <a:ext uri="{FF2B5EF4-FFF2-40B4-BE49-F238E27FC236}">
                    <a16:creationId xmlns:a16="http://schemas.microsoft.com/office/drawing/2014/main" xmlns="" id="{BD76F22C-144D-435C-B824-C54D35CB98EF}"/>
                  </a:ext>
                </a:extLst>
              </p:cNvPr>
              <p:cNvSpPr/>
              <p:nvPr/>
            </p:nvSpPr>
            <p:spPr>
              <a:xfrm>
                <a:off x="3887640" y="0"/>
                <a:ext cx="281916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5" name="Rectangle 104">
                <a:extLst>
                  <a:ext uri="{FF2B5EF4-FFF2-40B4-BE49-F238E27FC236}">
                    <a16:creationId xmlns:a16="http://schemas.microsoft.com/office/drawing/2014/main" xmlns="" id="{CE3E5C6E-29B4-4BF0-8D2E-DBFB8819CFD8}"/>
                  </a:ext>
                </a:extLst>
              </p:cNvPr>
              <p:cNvSpPr/>
              <p:nvPr/>
            </p:nvSpPr>
            <p:spPr>
              <a:xfrm>
                <a:off x="297324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6" name="Rectangle 105">
                <a:extLst>
                  <a:ext uri="{FF2B5EF4-FFF2-40B4-BE49-F238E27FC236}">
                    <a16:creationId xmlns:a16="http://schemas.microsoft.com/office/drawing/2014/main" xmlns="" id="{2F93F4FA-E1A4-42A0-A192-92912B3138AC}"/>
                  </a:ext>
                </a:extLst>
              </p:cNvPr>
              <p:cNvSpPr/>
              <p:nvPr/>
            </p:nvSpPr>
            <p:spPr>
              <a:xfrm>
                <a:off x="320184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9" name="Freeform 43">
              <a:extLst>
                <a:ext uri="{FF2B5EF4-FFF2-40B4-BE49-F238E27FC236}">
                  <a16:creationId xmlns:a16="http://schemas.microsoft.com/office/drawing/2014/main" xmlns="" id="{3A49E5AA-F840-4411-BA16-B161BD48D633}"/>
                </a:ext>
              </a:extLst>
            </p:cNvPr>
            <p:cNvSpPr/>
            <p:nvPr/>
          </p:nvSpPr>
          <p:spPr>
            <a:xfrm>
              <a:off x="65880" y="5034960"/>
              <a:ext cx="9143640" cy="1175400"/>
            </a:xfrm>
            <a:custGeom>
              <a:avLst/>
              <a:gdLst>
                <a:gd name="f0" fmla="val 0"/>
                <a:gd name="f1" fmla="val 9144000"/>
                <a:gd name="f2" fmla="val 1175655"/>
                <a:gd name="f3" fmla="val 1116279"/>
                <a:gd name="f4" fmla="val 493815"/>
                <a:gd name="f5" fmla="val 1145967"/>
                <a:gd name="f6" fmla="val 987631"/>
                <a:gd name="f7" fmla="val 1674420"/>
                <a:gd name="f8" fmla="val 1163780"/>
                <a:gd name="f9" fmla="val 2361209"/>
                <a:gd name="f10" fmla="val 1151905"/>
                <a:gd name="f11" fmla="val 3204358"/>
                <a:gd name="f12" fmla="val 1138050"/>
                <a:gd name="f13" fmla="val 4120737"/>
                <a:gd name="f14" fmla="val 1045027"/>
                <a:gd name="f15" fmla="val 5037116"/>
                <a:gd name="f16" fmla="val 952004"/>
                <a:gd name="f17" fmla="val 6335486"/>
                <a:gd name="f18" fmla="val 779811"/>
                <a:gd name="f19" fmla="val 7172696"/>
                <a:gd name="f20" fmla="val 605640"/>
                <a:gd name="f21" fmla="val 8009907"/>
                <a:gd name="f22" fmla="val 431469"/>
                <a:gd name="f23" fmla="val 8866910"/>
                <a:gd name="f24" fmla="val 154379"/>
              </a:gdLst>
              <a:ahLst/>
              <a:cxnLst>
                <a:cxn ang="3cd4">
                  <a:pos x="hc" y="t"/>
                </a:cxn>
                <a:cxn ang="0">
                  <a:pos x="r" y="vc"/>
                </a:cxn>
                <a:cxn ang="cd4">
                  <a:pos x="hc" y="b"/>
                </a:cxn>
                <a:cxn ang="cd2">
                  <a:pos x="l" y="vc"/>
                </a:cxn>
              </a:cxnLst>
              <a:rect l="l" t="t" r="r" b="b"/>
              <a:pathLst>
                <a:path w="9144000" h="1175655">
                  <a:moveTo>
                    <a:pt x="f0" y="f3"/>
                  </a:moveTo>
                  <a:cubicBezTo>
                    <a:pt x="f4" y="f5"/>
                    <a:pt x="f6" y="f2"/>
                    <a:pt x="f7" y="f8"/>
                  </a:cubicBezTo>
                  <a:cubicBezTo>
                    <a:pt x="f9" y="f10"/>
                    <a:pt x="f11" y="f12"/>
                    <a:pt x="f13" y="f14"/>
                  </a:cubicBezTo>
                  <a:cubicBezTo>
                    <a:pt x="f15" y="f16"/>
                    <a:pt x="f17" y="f18"/>
                    <a:pt x="f19" y="f20"/>
                  </a:cubicBezTo>
                  <a:cubicBezTo>
                    <a:pt x="f21" y="f22"/>
                    <a:pt x="f23" y="f24"/>
                    <a:pt x="f1" y="f0"/>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0" name="Freeform 44">
              <a:extLst>
                <a:ext uri="{FF2B5EF4-FFF2-40B4-BE49-F238E27FC236}">
                  <a16:creationId xmlns:a16="http://schemas.microsoft.com/office/drawing/2014/main" xmlns="" id="{C70198AE-C8B7-4F92-9DAD-A5B69B5BDE3B}"/>
                </a:ext>
              </a:extLst>
            </p:cNvPr>
            <p:cNvSpPr/>
            <p:nvPr/>
          </p:nvSpPr>
          <p:spPr>
            <a:xfrm>
              <a:off x="65880" y="3467520"/>
              <a:ext cx="9143640" cy="890280"/>
            </a:xfrm>
            <a:custGeom>
              <a:avLst/>
              <a:gdLst>
                <a:gd name="f0" fmla="val 0"/>
                <a:gd name="f1" fmla="val 9144000"/>
                <a:gd name="f2" fmla="val 890650"/>
                <a:gd name="f3" fmla="val 263236"/>
                <a:gd name="f4" fmla="val 751114"/>
                <a:gd name="f5" fmla="val 526472"/>
                <a:gd name="f6" fmla="val 611579"/>
                <a:gd name="f7" fmla="val 1045028"/>
                <a:gd name="f8" fmla="val 475013"/>
                <a:gd name="f9" fmla="val 1563584"/>
                <a:gd name="f10" fmla="val 338447"/>
                <a:gd name="f11" fmla="val 2299855"/>
                <a:gd name="f12" fmla="val 138545"/>
                <a:gd name="f13" fmla="val 3111335"/>
                <a:gd name="f14" fmla="val 71252"/>
                <a:gd name="f15" fmla="val 3922815"/>
                <a:gd name="f16" fmla="val 3959"/>
                <a:gd name="f17" fmla="val 4908467"/>
                <a:gd name="f18" fmla="val 5913911"/>
                <a:gd name="f19" fmla="val 6919355"/>
                <a:gd name="f20" fmla="val 142504"/>
                <a:gd name="f21" fmla="val 8595756"/>
                <a:gd name="f22" fmla="val 427512"/>
                <a:gd name="f23" fmla="val 498764"/>
              </a:gdLst>
              <a:ahLst/>
              <a:cxnLst>
                <a:cxn ang="3cd4">
                  <a:pos x="hc" y="t"/>
                </a:cxn>
                <a:cxn ang="0">
                  <a:pos x="r" y="vc"/>
                </a:cxn>
                <a:cxn ang="cd4">
                  <a:pos x="hc" y="b"/>
                </a:cxn>
                <a:cxn ang="cd2">
                  <a:pos x="l" y="vc"/>
                </a:cxn>
              </a:cxnLst>
              <a:rect l="l" t="t" r="r" b="b"/>
              <a:pathLst>
                <a:path w="9144000" h="890650">
                  <a:moveTo>
                    <a:pt x="f0" y="f2"/>
                  </a:moveTo>
                  <a:cubicBezTo>
                    <a:pt x="f3" y="f4"/>
                    <a:pt x="f5" y="f6"/>
                    <a:pt x="f7" y="f8"/>
                  </a:cubicBezTo>
                  <a:cubicBezTo>
                    <a:pt x="f9" y="f10"/>
                    <a:pt x="f11" y="f12"/>
                    <a:pt x="f13" y="f14"/>
                  </a:cubicBezTo>
                  <a:cubicBezTo>
                    <a:pt x="f15" y="f16"/>
                    <a:pt x="f17" y="f0"/>
                    <a:pt x="f18" y="f14"/>
                  </a:cubicBezTo>
                  <a:cubicBezTo>
                    <a:pt x="f19" y="f20"/>
                    <a:pt x="f21" y="f22"/>
                    <a:pt x="f1" y="f23"/>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1" name="Freeform 45">
              <a:extLst>
                <a:ext uri="{FF2B5EF4-FFF2-40B4-BE49-F238E27FC236}">
                  <a16:creationId xmlns:a16="http://schemas.microsoft.com/office/drawing/2014/main" xmlns="" id="{65A8CA2B-FC46-446C-84B0-902816C8F421}"/>
                </a:ext>
              </a:extLst>
            </p:cNvPr>
            <p:cNvSpPr/>
            <p:nvPr/>
          </p:nvSpPr>
          <p:spPr>
            <a:xfrm>
              <a:off x="54000" y="5640840"/>
              <a:ext cx="3004200" cy="1211040"/>
            </a:xfrm>
            <a:custGeom>
              <a:avLst/>
              <a:gdLst>
                <a:gd name="f0" fmla="val 0"/>
                <a:gd name="f1" fmla="val 3004457"/>
                <a:gd name="f2" fmla="val 1211283"/>
                <a:gd name="f3" fmla="val 1103415"/>
                <a:gd name="f4" fmla="val 501732"/>
                <a:gd name="f5" fmla="val 2206831"/>
                <a:gd name="f6" fmla="val 1003465"/>
              </a:gdLst>
              <a:ahLst/>
              <a:cxnLst>
                <a:cxn ang="3cd4">
                  <a:pos x="hc" y="t"/>
                </a:cxn>
                <a:cxn ang="0">
                  <a:pos x="r" y="vc"/>
                </a:cxn>
                <a:cxn ang="cd4">
                  <a:pos x="hc" y="b"/>
                </a:cxn>
                <a:cxn ang="cd2">
                  <a:pos x="l" y="vc"/>
                </a:cxn>
              </a:cxnLst>
              <a:rect l="l" t="t" r="r" b="b"/>
              <a:pathLst>
                <a:path w="3004457" h="1211283">
                  <a:moveTo>
                    <a:pt x="f0" y="f0"/>
                  </a:moveTo>
                  <a:cubicBezTo>
                    <a:pt x="f3" y="f4"/>
                    <a:pt x="f5" y="f6"/>
                    <a:pt x="f1" y="f2"/>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2" name="Freeform 46">
              <a:extLst>
                <a:ext uri="{FF2B5EF4-FFF2-40B4-BE49-F238E27FC236}">
                  <a16:creationId xmlns:a16="http://schemas.microsoft.com/office/drawing/2014/main" xmlns="" id="{2FF9F031-BE36-4ADB-921B-A9B0064A2C38}"/>
                </a:ext>
              </a:extLst>
            </p:cNvPr>
            <p:cNvSpPr/>
            <p:nvPr/>
          </p:nvSpPr>
          <p:spPr>
            <a:xfrm>
              <a:off x="65880" y="5284440"/>
              <a:ext cx="9143640" cy="1478160"/>
            </a:xfrm>
            <a:custGeom>
              <a:avLst/>
              <a:gdLst>
                <a:gd name="f0" fmla="val 0"/>
                <a:gd name="f1" fmla="val 9144000"/>
                <a:gd name="f2" fmla="val 1478478"/>
                <a:gd name="f3" fmla="val 285997"/>
                <a:gd name="f4" fmla="val 99951"/>
                <a:gd name="f5" fmla="val 571995"/>
                <a:gd name="f6" fmla="val 199902"/>
                <a:gd name="f7" fmla="val 1104405"/>
                <a:gd name="f8" fmla="val 344385"/>
                <a:gd name="f9" fmla="val 1636815"/>
                <a:gd name="f10" fmla="val 488868"/>
                <a:gd name="f11" fmla="val 2432462"/>
                <a:gd name="f12" fmla="val 710541"/>
                <a:gd name="f13" fmla="val 3194462"/>
                <a:gd name="f14" fmla="val 866899"/>
                <a:gd name="f15" fmla="val 3956462"/>
                <a:gd name="f16" fmla="val 1023258"/>
                <a:gd name="f17" fmla="val 4920343"/>
                <a:gd name="f18" fmla="val 1185554"/>
                <a:gd name="f19" fmla="val 5676405"/>
                <a:gd name="f20" fmla="val 1282536"/>
                <a:gd name="f21" fmla="val 6432467"/>
                <a:gd name="f22" fmla="val 1379518"/>
                <a:gd name="f23" fmla="val 7247906"/>
                <a:gd name="f24" fmla="val 1419102"/>
                <a:gd name="f25" fmla="val 7730836"/>
                <a:gd name="f26" fmla="val 1448790"/>
                <a:gd name="f27" fmla="val 8213766"/>
                <a:gd name="f28" fmla="val 8338457"/>
                <a:gd name="f29" fmla="val 1464623"/>
                <a:gd name="f30" fmla="val 8573984"/>
                <a:gd name="f31" fmla="val 1460665"/>
                <a:gd name="f32" fmla="val 8809511"/>
                <a:gd name="f33" fmla="val 1456707"/>
                <a:gd name="f34" fmla="val 8976755"/>
                <a:gd name="f35" fmla="val 1440873"/>
                <a:gd name="f36" fmla="val 1425039"/>
              </a:gdLst>
              <a:ahLst/>
              <a:cxnLst>
                <a:cxn ang="3cd4">
                  <a:pos x="hc" y="t"/>
                </a:cxn>
                <a:cxn ang="0">
                  <a:pos x="r" y="vc"/>
                </a:cxn>
                <a:cxn ang="cd4">
                  <a:pos x="hc" y="b"/>
                </a:cxn>
                <a:cxn ang="cd2">
                  <a:pos x="l" y="vc"/>
                </a:cxn>
              </a:cxnLst>
              <a:rect l="l" t="t" r="r" b="b"/>
              <a:pathLst>
                <a:path w="9144000" h="1478478">
                  <a:moveTo>
                    <a:pt x="f0" y="f0"/>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
                    <a:pt x="f28" y="f29"/>
                    <a:pt x="f30" y="f31"/>
                  </a:cubicBezTo>
                  <a:cubicBezTo>
                    <a:pt x="f32" y="f33"/>
                    <a:pt x="f34" y="f35"/>
                    <a:pt x="f1" y="f36"/>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3" name="Freeform 48">
              <a:extLst>
                <a:ext uri="{FF2B5EF4-FFF2-40B4-BE49-F238E27FC236}">
                  <a16:creationId xmlns:a16="http://schemas.microsoft.com/office/drawing/2014/main" xmlns="" id="{6DD011ED-5A74-4BC2-957C-BAB03E9B1980}"/>
                </a:ext>
              </a:extLst>
            </p:cNvPr>
            <p:cNvSpPr/>
            <p:nvPr/>
          </p:nvSpPr>
          <p:spPr>
            <a:xfrm>
              <a:off x="2215080" y="5132160"/>
              <a:ext cx="6982200" cy="1719720"/>
            </a:xfrm>
            <a:custGeom>
              <a:avLst/>
              <a:gdLst>
                <a:gd name="f0" fmla="val 0"/>
                <a:gd name="f1" fmla="val 6982691"/>
                <a:gd name="f2" fmla="val 1719942"/>
                <a:gd name="f3" fmla="val 162296"/>
                <a:gd name="f4" fmla="val 1536864"/>
                <a:gd name="f5" fmla="val 324592"/>
                <a:gd name="f6" fmla="val 1353787"/>
                <a:gd name="f7" fmla="val 546265"/>
                <a:gd name="f8" fmla="val 1185553"/>
                <a:gd name="f9" fmla="val 767938"/>
                <a:gd name="f10" fmla="val 1017319"/>
                <a:gd name="f11" fmla="val 1074718"/>
                <a:gd name="f12" fmla="val 835231"/>
                <a:gd name="f13" fmla="val 1330037"/>
                <a:gd name="f14" fmla="val 710540"/>
                <a:gd name="f15" fmla="val 1585356"/>
                <a:gd name="f16" fmla="val 585849"/>
                <a:gd name="f17" fmla="val 1741715"/>
                <a:gd name="f18" fmla="val 530430"/>
                <a:gd name="f19" fmla="val 2078182"/>
                <a:gd name="f20" fmla="val 437407"/>
                <a:gd name="f21" fmla="val 2414649"/>
                <a:gd name="f22" fmla="val 344384"/>
                <a:gd name="f23" fmla="val 3028208"/>
                <a:gd name="f24" fmla="val 213755"/>
                <a:gd name="f25" fmla="val 3348842"/>
                <a:gd name="f26" fmla="val 152399"/>
                <a:gd name="f27" fmla="val 3669476"/>
                <a:gd name="f28" fmla="val 91043"/>
                <a:gd name="f29" fmla="val 3718957"/>
                <a:gd name="f30" fmla="val 93022"/>
                <a:gd name="f31" fmla="val 4001985"/>
                <a:gd name="f32" fmla="val 69272"/>
                <a:gd name="f33" fmla="val 4285013"/>
                <a:gd name="f34" fmla="val 45522"/>
                <a:gd name="f35" fmla="val 4732317"/>
                <a:gd name="f36" fmla="val 19792"/>
                <a:gd name="f37" fmla="val 5047013"/>
                <a:gd name="f38" fmla="val 9896"/>
                <a:gd name="f39" fmla="val 5361709"/>
                <a:gd name="f40" fmla="val 5890161"/>
                <a:gd name="f41" fmla="val 6495803"/>
                <a:gd name="f42" fmla="val 6664037"/>
                <a:gd name="f43" fmla="val 13854"/>
                <a:gd name="f44" fmla="val 6818416"/>
                <a:gd name="f45" fmla="val 27708"/>
                <a:gd name="f46" fmla="val 6899564"/>
                <a:gd name="f47" fmla="val 33646"/>
                <a:gd name="f48" fmla="val 6980712"/>
                <a:gd name="f49" fmla="val 39584"/>
                <a:gd name="f50" fmla="val 6953003"/>
                <a:gd name="f51" fmla="val 37605"/>
              </a:gdLst>
              <a:ahLst/>
              <a:cxnLst>
                <a:cxn ang="3cd4">
                  <a:pos x="hc" y="t"/>
                </a:cxn>
                <a:cxn ang="0">
                  <a:pos x="r" y="vc"/>
                </a:cxn>
                <a:cxn ang="cd4">
                  <a:pos x="hc" y="b"/>
                </a:cxn>
                <a:cxn ang="cd2">
                  <a:pos x="l" y="vc"/>
                </a:cxn>
              </a:cxnLst>
              <a:rect l="l" t="t" r="r" b="b"/>
              <a:pathLst>
                <a:path w="6982691" h="1719942">
                  <a:moveTo>
                    <a:pt x="f0" y="f2"/>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8"/>
                    <a:pt x="f29" y="f30"/>
                    <a:pt x="f31" y="f32"/>
                  </a:cubicBezTo>
                  <a:cubicBezTo>
                    <a:pt x="f33" y="f34"/>
                    <a:pt x="f35" y="f36"/>
                    <a:pt x="f37" y="f38"/>
                  </a:cubicBezTo>
                  <a:cubicBezTo>
                    <a:pt x="f39" y="f0"/>
                    <a:pt x="f40" y="f38"/>
                    <a:pt x="f40" y="f38"/>
                  </a:cubicBezTo>
                  <a:lnTo>
                    <a:pt x="f41" y="f38"/>
                  </a:lnTo>
                  <a:cubicBezTo>
                    <a:pt x="f42" y="f43"/>
                    <a:pt x="f44" y="f45"/>
                    <a:pt x="f46" y="f47"/>
                  </a:cubicBezTo>
                  <a:cubicBezTo>
                    <a:pt x="f48" y="f49"/>
                    <a:pt x="f50" y="f51"/>
                    <a:pt x="f1" y="f34"/>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4" name="Hexagon 49">
              <a:extLst>
                <a:ext uri="{FF2B5EF4-FFF2-40B4-BE49-F238E27FC236}">
                  <a16:creationId xmlns:a16="http://schemas.microsoft.com/office/drawing/2014/main" xmlns="" id="{08A1FC96-FB6D-4CF2-B219-77FA4F941DA0}"/>
                </a:ext>
              </a:extLst>
            </p:cNvPr>
            <p:cNvSpPr/>
            <p:nvPr/>
          </p:nvSpPr>
          <p:spPr>
            <a:xfrm rot="1800000">
              <a:off x="30738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5" name="Hexagon 50">
              <a:extLst>
                <a:ext uri="{FF2B5EF4-FFF2-40B4-BE49-F238E27FC236}">
                  <a16:creationId xmlns:a16="http://schemas.microsoft.com/office/drawing/2014/main" xmlns="" id="{FD7D34B1-A8DA-4C25-AACB-910D9C380461}"/>
                </a:ext>
              </a:extLst>
            </p:cNvPr>
            <p:cNvSpPr/>
            <p:nvPr/>
          </p:nvSpPr>
          <p:spPr>
            <a:xfrm rot="1800000">
              <a:off x="379776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6" name="Hexagon 51">
              <a:extLst>
                <a:ext uri="{FF2B5EF4-FFF2-40B4-BE49-F238E27FC236}">
                  <a16:creationId xmlns:a16="http://schemas.microsoft.com/office/drawing/2014/main" xmlns="" id="{B0948147-E5DB-46EB-B6C2-998D4C889BE5}"/>
                </a:ext>
              </a:extLst>
            </p:cNvPr>
            <p:cNvSpPr/>
            <p:nvPr/>
          </p:nvSpPr>
          <p:spPr>
            <a:xfrm rot="1800000">
              <a:off x="3807489" y="15924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7" name="Hexagon 52">
              <a:extLst>
                <a:ext uri="{FF2B5EF4-FFF2-40B4-BE49-F238E27FC236}">
                  <a16:creationId xmlns:a16="http://schemas.microsoft.com/office/drawing/2014/main" xmlns="" id="{A2DCF95F-710D-48FC-8EB8-50F177475DE3}"/>
                </a:ext>
              </a:extLst>
            </p:cNvPr>
            <p:cNvSpPr/>
            <p:nvPr/>
          </p:nvSpPr>
          <p:spPr>
            <a:xfrm rot="1800000">
              <a:off x="3054728" y="3256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4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8" name="Hexagon 53">
              <a:extLst>
                <a:ext uri="{FF2B5EF4-FFF2-40B4-BE49-F238E27FC236}">
                  <a16:creationId xmlns:a16="http://schemas.microsoft.com/office/drawing/2014/main" xmlns="" id="{BE4E63CF-A8F3-4369-8C74-DDCF1BF293AC}"/>
                </a:ext>
              </a:extLst>
            </p:cNvPr>
            <p:cNvSpPr/>
            <p:nvPr/>
          </p:nvSpPr>
          <p:spPr>
            <a:xfrm rot="1800000">
              <a:off x="4540809" y="53832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6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9" name="Freeform 54">
              <a:extLst>
                <a:ext uri="{FF2B5EF4-FFF2-40B4-BE49-F238E27FC236}">
                  <a16:creationId xmlns:a16="http://schemas.microsoft.com/office/drawing/2014/main" xmlns="" id="{AF262049-4F9F-4274-A67D-11A3760346BE}"/>
                </a:ext>
              </a:extLst>
            </p:cNvPr>
            <p:cNvSpPr/>
            <p:nvPr/>
          </p:nvSpPr>
          <p:spPr>
            <a:xfrm rot="1800000">
              <a:off x="-304706" y="4201385"/>
              <a:ext cx="1261080" cy="1387799"/>
            </a:xfrm>
            <a:custGeom>
              <a:avLst/>
              <a:gdLst>
                <a:gd name="f0" fmla="val 0"/>
                <a:gd name="f1" fmla="val 1261499"/>
                <a:gd name="f2" fmla="val 1388236"/>
                <a:gd name="f3" fmla="val 105098"/>
                <a:gd name="f4" fmla="val 56357"/>
                <a:gd name="f5" fmla="val 865241"/>
                <a:gd name="f6" fmla="val 694118"/>
                <a:gd name="f7" fmla="val 744578"/>
                <a:gd name="f8" fmla="val 1387893"/>
              </a:gdLst>
              <a:ahLst/>
              <a:cxnLst>
                <a:cxn ang="3cd4">
                  <a:pos x="hc" y="t"/>
                </a:cxn>
                <a:cxn ang="0">
                  <a:pos x="r" y="vc"/>
                </a:cxn>
                <a:cxn ang="cd4">
                  <a:pos x="hc" y="b"/>
                </a:cxn>
                <a:cxn ang="cd2">
                  <a:pos x="l" y="vc"/>
                </a:cxn>
              </a:cxnLst>
              <a:rect l="l" t="t" r="r" b="b"/>
              <a:pathLst>
                <a:path w="1261499" h="1388236">
                  <a:moveTo>
                    <a:pt x="f0" y="f3"/>
                  </a:moveTo>
                  <a:lnTo>
                    <a:pt x="f4" y="f0"/>
                  </a:lnTo>
                  <a:lnTo>
                    <a:pt x="f5" y="f0"/>
                  </a:lnTo>
                  <a:lnTo>
                    <a:pt x="f1" y="f6"/>
                  </a:lnTo>
                  <a:lnTo>
                    <a:pt x="f5" y="f2"/>
                  </a:lnTo>
                  <a:lnTo>
                    <a:pt x="f7" y="f8"/>
                  </a:lnTo>
                  <a:lnTo>
                    <a:pt x="f0" y="f3"/>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0" name="Hexagon 55">
              <a:extLst>
                <a:ext uri="{FF2B5EF4-FFF2-40B4-BE49-F238E27FC236}">
                  <a16:creationId xmlns:a16="http://schemas.microsoft.com/office/drawing/2014/main" xmlns="" id="{90B55972-CAF4-4D67-B64D-7B5B8AB06514}"/>
                </a:ext>
              </a:extLst>
            </p:cNvPr>
            <p:cNvSpPr/>
            <p:nvPr/>
          </p:nvSpPr>
          <p:spPr>
            <a:xfrm rot="1800000">
              <a:off x="102009" y="540234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1" name="Hexagon 56">
              <a:extLst>
                <a:ext uri="{FF2B5EF4-FFF2-40B4-BE49-F238E27FC236}">
                  <a16:creationId xmlns:a16="http://schemas.microsoft.com/office/drawing/2014/main" xmlns="" id="{F822DD55-205E-45F4-AA1C-207494DCE8E1}"/>
                </a:ext>
              </a:extLst>
            </p:cNvPr>
            <p:cNvSpPr/>
            <p:nvPr/>
          </p:nvSpPr>
          <p:spPr>
            <a:xfrm rot="1800000">
              <a:off x="130809" y="284958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2" name="Hexagon 57">
              <a:extLst>
                <a:ext uri="{FF2B5EF4-FFF2-40B4-BE49-F238E27FC236}">
                  <a16:creationId xmlns:a16="http://schemas.microsoft.com/office/drawing/2014/main" xmlns="" id="{8F388F9A-ADAE-48AB-AB7C-4B6A1C4943BF}"/>
                </a:ext>
              </a:extLst>
            </p:cNvPr>
            <p:cNvSpPr/>
            <p:nvPr/>
          </p:nvSpPr>
          <p:spPr>
            <a:xfrm rot="1800000">
              <a:off x="85440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3" name="Hexagon 58">
              <a:extLst>
                <a:ext uri="{FF2B5EF4-FFF2-40B4-BE49-F238E27FC236}">
                  <a16:creationId xmlns:a16="http://schemas.microsoft.com/office/drawing/2014/main" xmlns="" id="{BF712D9C-2D7A-4F49-A9DE-99BA403F1CB3}"/>
                </a:ext>
              </a:extLst>
            </p:cNvPr>
            <p:cNvSpPr/>
            <p:nvPr/>
          </p:nvSpPr>
          <p:spPr>
            <a:xfrm rot="1800000">
              <a:off x="1588089" y="54117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4" name="Hexagon 59">
              <a:extLst>
                <a:ext uri="{FF2B5EF4-FFF2-40B4-BE49-F238E27FC236}">
                  <a16:creationId xmlns:a16="http://schemas.microsoft.com/office/drawing/2014/main" xmlns="" id="{4BEF3F92-D52A-49E7-9C5A-9358AB09EA1D}"/>
                </a:ext>
              </a:extLst>
            </p:cNvPr>
            <p:cNvSpPr/>
            <p:nvPr/>
          </p:nvSpPr>
          <p:spPr>
            <a:xfrm rot="1800000">
              <a:off x="160716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5" name="Hexagon 94">
              <a:extLst>
                <a:ext uri="{FF2B5EF4-FFF2-40B4-BE49-F238E27FC236}">
                  <a16:creationId xmlns:a16="http://schemas.microsoft.com/office/drawing/2014/main" xmlns="" id="{D9FBB4F1-E179-4D92-AACD-8DBC38676CBA}"/>
                </a:ext>
              </a:extLst>
            </p:cNvPr>
            <p:cNvSpPr/>
            <p:nvPr/>
          </p:nvSpPr>
          <p:spPr>
            <a:xfrm rot="1800000">
              <a:off x="873489" y="15636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6" name="Hexagon 95">
              <a:extLst>
                <a:ext uri="{FF2B5EF4-FFF2-40B4-BE49-F238E27FC236}">
                  <a16:creationId xmlns:a16="http://schemas.microsoft.com/office/drawing/2014/main" xmlns="" id="{8A797044-CDFD-45B4-8FEB-289355FC3EAD}"/>
                </a:ext>
              </a:extLst>
            </p:cNvPr>
            <p:cNvSpPr/>
            <p:nvPr/>
          </p:nvSpPr>
          <p:spPr>
            <a:xfrm rot="1800000">
              <a:off x="6884049" y="41448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7" name="Hexagon 96">
              <a:extLst>
                <a:ext uri="{FF2B5EF4-FFF2-40B4-BE49-F238E27FC236}">
                  <a16:creationId xmlns:a16="http://schemas.microsoft.com/office/drawing/2014/main" xmlns="" id="{05DFF0DB-7485-4645-8531-BEBF9FE30753}"/>
                </a:ext>
              </a:extLst>
            </p:cNvPr>
            <p:cNvSpPr/>
            <p:nvPr/>
          </p:nvSpPr>
          <p:spPr>
            <a:xfrm rot="1800000">
              <a:off x="7626729" y="54214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8" name="Hexagon 97">
              <a:extLst>
                <a:ext uri="{FF2B5EF4-FFF2-40B4-BE49-F238E27FC236}">
                  <a16:creationId xmlns:a16="http://schemas.microsoft.com/office/drawing/2014/main" xmlns="" id="{B45C9C38-6906-4E63-8F0F-EA11C22A6746}"/>
                </a:ext>
              </a:extLst>
            </p:cNvPr>
            <p:cNvSpPr/>
            <p:nvPr/>
          </p:nvSpPr>
          <p:spPr>
            <a:xfrm rot="1800000">
              <a:off x="7626729" y="286866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9" name="Freeform 98">
              <a:extLst>
                <a:ext uri="{FF2B5EF4-FFF2-40B4-BE49-F238E27FC236}">
                  <a16:creationId xmlns:a16="http://schemas.microsoft.com/office/drawing/2014/main" xmlns="" id="{48DB0083-A3A1-4EAD-B9F5-EB23D0E18D69}"/>
                </a:ext>
              </a:extLst>
            </p:cNvPr>
            <p:cNvSpPr/>
            <p:nvPr/>
          </p:nvSpPr>
          <p:spPr>
            <a:xfrm rot="1800000">
              <a:off x="8384379" y="4055405"/>
              <a:ext cx="1243080" cy="1387799"/>
            </a:xfrm>
            <a:custGeom>
              <a:avLst/>
              <a:gdLst>
                <a:gd name="f0" fmla="val 0"/>
                <a:gd name="f1" fmla="val 1243407"/>
                <a:gd name="f2" fmla="val 1388236"/>
                <a:gd name="f3" fmla="val 694118"/>
                <a:gd name="f4" fmla="val 396258"/>
                <a:gd name="f5" fmla="val 474029"/>
                <a:gd name="f6" fmla="val 4016"/>
                <a:gd name="f7" fmla="val 1325983"/>
                <a:gd name="f8" fmla="val 1205142"/>
              </a:gdLst>
              <a:ahLst/>
              <a:cxnLst>
                <a:cxn ang="3cd4">
                  <a:pos x="hc" y="t"/>
                </a:cxn>
                <a:cxn ang="0">
                  <a:pos x="r" y="vc"/>
                </a:cxn>
                <a:cxn ang="cd4">
                  <a:pos x="hc" y="b"/>
                </a:cxn>
                <a:cxn ang="cd2">
                  <a:pos x="l" y="vc"/>
                </a:cxn>
              </a:cxnLst>
              <a:rect l="l" t="t" r="r" b="b"/>
              <a:pathLst>
                <a:path w="1243407" h="1388236">
                  <a:moveTo>
                    <a:pt x="f0" y="f3"/>
                  </a:moveTo>
                  <a:lnTo>
                    <a:pt x="f4" y="f0"/>
                  </a:lnTo>
                  <a:lnTo>
                    <a:pt x="f5" y="f6"/>
                  </a:lnTo>
                  <a:lnTo>
                    <a:pt x="f1" y="f7"/>
                  </a:lnTo>
                  <a:lnTo>
                    <a:pt x="f8" y="f2"/>
                  </a:lnTo>
                  <a:lnTo>
                    <a:pt x="f4" y="f2"/>
                  </a:lnTo>
                  <a:lnTo>
                    <a:pt x="f0" y="f3"/>
                  </a:lnTo>
                  <a:close/>
                </a:path>
              </a:pathLst>
            </a:custGeom>
            <a:solidFill>
              <a:srgbClr val="FFFFFF">
                <a:alpha val="4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0" name="Freeform 99">
              <a:extLst>
                <a:ext uri="{FF2B5EF4-FFF2-40B4-BE49-F238E27FC236}">
                  <a16:creationId xmlns:a16="http://schemas.microsoft.com/office/drawing/2014/main" xmlns="" id="{8542B559-3AA9-48D4-87A6-A9D89834B865}"/>
                </a:ext>
              </a:extLst>
            </p:cNvPr>
            <p:cNvSpPr/>
            <p:nvPr/>
          </p:nvSpPr>
          <p:spPr>
            <a:xfrm rot="1800000">
              <a:off x="8384295" y="1511597"/>
              <a:ext cx="1241640" cy="1388520"/>
            </a:xfrm>
            <a:custGeom>
              <a:avLst/>
              <a:gdLst>
                <a:gd name="f0" fmla="val 0"/>
                <a:gd name="f1" fmla="val 1241871"/>
                <a:gd name="f2" fmla="val 1388822"/>
                <a:gd name="f3" fmla="val 694704"/>
                <a:gd name="f4" fmla="val 396258"/>
                <a:gd name="f5" fmla="val 586"/>
                <a:gd name="f6" fmla="val 482002"/>
                <a:gd name="f7" fmla="val 1323912"/>
                <a:gd name="f8" fmla="val 1205142"/>
              </a:gdLst>
              <a:ahLst/>
              <a:cxnLst>
                <a:cxn ang="3cd4">
                  <a:pos x="hc" y="t"/>
                </a:cxn>
                <a:cxn ang="0">
                  <a:pos x="r" y="vc"/>
                </a:cxn>
                <a:cxn ang="cd4">
                  <a:pos x="hc" y="b"/>
                </a:cxn>
                <a:cxn ang="cd2">
                  <a:pos x="l" y="vc"/>
                </a:cxn>
              </a:cxnLst>
              <a:rect l="l" t="t" r="r" b="b"/>
              <a:pathLst>
                <a:path w="1241871" h="1388822">
                  <a:moveTo>
                    <a:pt x="f0" y="f3"/>
                  </a:moveTo>
                  <a:lnTo>
                    <a:pt x="f4" y="f5"/>
                  </a:lnTo>
                  <a:lnTo>
                    <a:pt x="f6" y="f0"/>
                  </a:lnTo>
                  <a:lnTo>
                    <a:pt x="f1" y="f7"/>
                  </a:lnTo>
                  <a:lnTo>
                    <a:pt x="f8" y="f2"/>
                  </a:lnTo>
                  <a:lnTo>
                    <a:pt x="f4" y="f2"/>
                  </a:lnTo>
                  <a:lnTo>
                    <a:pt x="f0" y="f3"/>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46" name="Rectangle 65">
            <a:extLst>
              <a:ext uri="{FF2B5EF4-FFF2-40B4-BE49-F238E27FC236}">
                <a16:creationId xmlns:a16="http://schemas.microsoft.com/office/drawing/2014/main" xmlns="" id="{376AE35C-843C-42E1-B85E-1CA6E4918EF9}"/>
              </a:ext>
            </a:extLst>
          </p:cNvPr>
          <p:cNvSpPr/>
          <p:nvPr/>
        </p:nvSpPr>
        <p:spPr>
          <a:xfrm>
            <a:off x="457200" y="333360"/>
            <a:ext cx="8229240" cy="6185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6480">
            <a:solidFill>
              <a:srgbClr val="00000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7" name="Rectangle 69">
            <a:extLst>
              <a:ext uri="{FF2B5EF4-FFF2-40B4-BE49-F238E27FC236}">
                <a16:creationId xmlns:a16="http://schemas.microsoft.com/office/drawing/2014/main" xmlns="" id="{64A83478-AD4A-4C13-A4F6-12E388DC4125}"/>
              </a:ext>
            </a:extLst>
          </p:cNvPr>
          <p:cNvSpPr/>
          <p:nvPr/>
        </p:nvSpPr>
        <p:spPr>
          <a:xfrm>
            <a:off x="4561200" y="-21600"/>
            <a:ext cx="3678840" cy="698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5F5F5"/>
          </a:solidFill>
          <a:ln w="15840">
            <a:solidFill>
              <a:srgbClr val="74A51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8" name="Rectangle 70">
            <a:extLst>
              <a:ext uri="{FF2B5EF4-FFF2-40B4-BE49-F238E27FC236}">
                <a16:creationId xmlns:a16="http://schemas.microsoft.com/office/drawing/2014/main" xmlns="" id="{B3F1E03A-4292-4FFB-BEFD-E05CF5F0337D}"/>
              </a:ext>
            </a:extLst>
          </p:cNvPr>
          <p:cNvSpPr/>
          <p:nvPr/>
        </p:nvSpPr>
        <p:spPr>
          <a:xfrm>
            <a:off x="4649040" y="-21600"/>
            <a:ext cx="3504959" cy="6235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71685A"/>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nvGrpSpPr>
          <p:cNvPr id="49" name="Group 42">
            <a:extLst>
              <a:ext uri="{FF2B5EF4-FFF2-40B4-BE49-F238E27FC236}">
                <a16:creationId xmlns:a16="http://schemas.microsoft.com/office/drawing/2014/main" xmlns="" id="{E05DA262-F676-4135-B324-5CB4CAAD745E}"/>
              </a:ext>
            </a:extLst>
          </p:cNvPr>
          <p:cNvGrpSpPr/>
          <p:nvPr/>
        </p:nvGrpSpPr>
        <p:grpSpPr>
          <a:xfrm>
            <a:off x="-382106" y="0"/>
            <a:ext cx="9931806" cy="6857640"/>
            <a:chOff x="-382106" y="0"/>
            <a:chExt cx="9931806" cy="6857640"/>
          </a:xfrm>
        </p:grpSpPr>
        <p:grpSp>
          <p:nvGrpSpPr>
            <p:cNvPr id="50" name="Group 49">
              <a:extLst>
                <a:ext uri="{FF2B5EF4-FFF2-40B4-BE49-F238E27FC236}">
                  <a16:creationId xmlns:a16="http://schemas.microsoft.com/office/drawing/2014/main" xmlns="" id="{E7216303-7D1C-48E0-A047-92436C5FD852}"/>
                </a:ext>
              </a:extLst>
            </p:cNvPr>
            <p:cNvGrpSpPr/>
            <p:nvPr/>
          </p:nvGrpSpPr>
          <p:grpSpPr>
            <a:xfrm>
              <a:off x="0" y="0"/>
              <a:ext cx="9143639" cy="6857640"/>
              <a:chOff x="0" y="0"/>
              <a:chExt cx="9143639" cy="6857640"/>
            </a:xfrm>
          </p:grpSpPr>
          <p:grpSp>
            <p:nvGrpSpPr>
              <p:cNvPr id="73" name="Group 4">
                <a:extLst>
                  <a:ext uri="{FF2B5EF4-FFF2-40B4-BE49-F238E27FC236}">
                    <a16:creationId xmlns:a16="http://schemas.microsoft.com/office/drawing/2014/main" xmlns="" id="{D13873EC-5282-4B53-B3FC-9EB3CD923691}"/>
                  </a:ext>
                </a:extLst>
              </p:cNvPr>
              <p:cNvGrpSpPr/>
              <p:nvPr/>
            </p:nvGrpSpPr>
            <p:grpSpPr>
              <a:xfrm>
                <a:off x="0" y="0"/>
                <a:ext cx="2514240" cy="6857640"/>
                <a:chOff x="0" y="0"/>
                <a:chExt cx="2514240" cy="6857640"/>
              </a:xfrm>
            </p:grpSpPr>
            <p:sp>
              <p:nvSpPr>
                <p:cNvPr id="85" name="Rectangle 114">
                  <a:extLst>
                    <a:ext uri="{FF2B5EF4-FFF2-40B4-BE49-F238E27FC236}">
                      <a16:creationId xmlns:a16="http://schemas.microsoft.com/office/drawing/2014/main" xmlns="" id="{CC2B1D32-EF0C-4B7E-A21D-F237C1A86F94}"/>
                    </a:ext>
                  </a:extLst>
                </p:cNvPr>
                <p:cNvSpPr/>
                <p:nvPr/>
              </p:nvSpPr>
              <p:spPr>
                <a:xfrm>
                  <a:off x="9144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6" name="Rectangle 2">
                  <a:extLst>
                    <a:ext uri="{FF2B5EF4-FFF2-40B4-BE49-F238E27FC236}">
                      <a16:creationId xmlns:a16="http://schemas.microsoft.com/office/drawing/2014/main" xmlns="" id="{79254F18-31C1-4186-87B3-8E2BC7444035}"/>
                    </a:ext>
                  </a:extLst>
                </p:cNvPr>
                <p:cNvSpPr/>
                <p:nvPr/>
              </p:nvSpPr>
              <p:spPr>
                <a:xfrm>
                  <a:off x="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7" name="Rectangle 3">
                  <a:extLst>
                    <a:ext uri="{FF2B5EF4-FFF2-40B4-BE49-F238E27FC236}">
                      <a16:creationId xmlns:a16="http://schemas.microsoft.com/office/drawing/2014/main" xmlns="" id="{B18393FE-5206-40B6-8C05-DD95631BA952}"/>
                    </a:ext>
                  </a:extLst>
                </p:cNvPr>
                <p:cNvSpPr/>
                <p:nvPr/>
              </p:nvSpPr>
              <p:spPr>
                <a:xfrm>
                  <a:off x="2286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74" name="Group 5">
                <a:extLst>
                  <a:ext uri="{FF2B5EF4-FFF2-40B4-BE49-F238E27FC236}">
                    <a16:creationId xmlns:a16="http://schemas.microsoft.com/office/drawing/2014/main" xmlns="" id="{B22144E9-D069-465D-81FD-E71BDBE097A5}"/>
                  </a:ext>
                </a:extLst>
              </p:cNvPr>
              <p:cNvGrpSpPr/>
              <p:nvPr/>
            </p:nvGrpSpPr>
            <p:grpSpPr>
              <a:xfrm>
                <a:off x="423000" y="0"/>
                <a:ext cx="2514240" cy="6857640"/>
                <a:chOff x="423000" y="0"/>
                <a:chExt cx="2514240" cy="6857640"/>
              </a:xfrm>
            </p:grpSpPr>
            <p:sp>
              <p:nvSpPr>
                <p:cNvPr id="82" name="Rectangle 84">
                  <a:extLst>
                    <a:ext uri="{FF2B5EF4-FFF2-40B4-BE49-F238E27FC236}">
                      <a16:creationId xmlns:a16="http://schemas.microsoft.com/office/drawing/2014/main" xmlns="" id="{5829D0AF-D501-42A3-B3A9-2D03DE149D42}"/>
                    </a:ext>
                  </a:extLst>
                </p:cNvPr>
                <p:cNvSpPr/>
                <p:nvPr/>
              </p:nvSpPr>
              <p:spPr>
                <a:xfrm>
                  <a:off x="13374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3" name="Rectangle 85">
                  <a:extLst>
                    <a:ext uri="{FF2B5EF4-FFF2-40B4-BE49-F238E27FC236}">
                      <a16:creationId xmlns:a16="http://schemas.microsoft.com/office/drawing/2014/main" xmlns="" id="{E60BE460-099B-477B-8191-A577FF409609}"/>
                    </a:ext>
                  </a:extLst>
                </p:cNvPr>
                <p:cNvSpPr/>
                <p:nvPr/>
              </p:nvSpPr>
              <p:spPr>
                <a:xfrm>
                  <a:off x="4230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4" name="Rectangle 113">
                  <a:extLst>
                    <a:ext uri="{FF2B5EF4-FFF2-40B4-BE49-F238E27FC236}">
                      <a16:creationId xmlns:a16="http://schemas.microsoft.com/office/drawing/2014/main" xmlns="" id="{0C6CE769-940E-4FAB-9872-E8379D045A75}"/>
                    </a:ext>
                  </a:extLst>
                </p:cNvPr>
                <p:cNvSpPr/>
                <p:nvPr/>
              </p:nvSpPr>
              <p:spPr>
                <a:xfrm>
                  <a:off x="6516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75" name="Group 9">
                <a:extLst>
                  <a:ext uri="{FF2B5EF4-FFF2-40B4-BE49-F238E27FC236}">
                    <a16:creationId xmlns:a16="http://schemas.microsoft.com/office/drawing/2014/main" xmlns="" id="{59B1F705-65A0-475F-A66F-9D407D576A22}"/>
                  </a:ext>
                </a:extLst>
              </p:cNvPr>
              <p:cNvGrpSpPr/>
              <p:nvPr/>
            </p:nvGrpSpPr>
            <p:grpSpPr>
              <a:xfrm>
                <a:off x="6629400" y="0"/>
                <a:ext cx="2514239" cy="6857640"/>
                <a:chOff x="6629400" y="0"/>
                <a:chExt cx="2514239" cy="6857640"/>
              </a:xfrm>
            </p:grpSpPr>
            <p:sp>
              <p:nvSpPr>
                <p:cNvPr id="79" name="Rectangle 77">
                  <a:extLst>
                    <a:ext uri="{FF2B5EF4-FFF2-40B4-BE49-F238E27FC236}">
                      <a16:creationId xmlns:a16="http://schemas.microsoft.com/office/drawing/2014/main" xmlns="" id="{E08FCB5B-22A7-4708-B983-254F0697CF38}"/>
                    </a:ext>
                  </a:extLst>
                </p:cNvPr>
                <p:cNvSpPr/>
                <p:nvPr/>
              </p:nvSpPr>
              <p:spPr>
                <a:xfrm>
                  <a:off x="7543799"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0" name="Rectangle 78">
                  <a:extLst>
                    <a:ext uri="{FF2B5EF4-FFF2-40B4-BE49-F238E27FC236}">
                      <a16:creationId xmlns:a16="http://schemas.microsoft.com/office/drawing/2014/main" xmlns="" id="{55EFE1CC-3561-402D-82D5-C56E28B46D10}"/>
                    </a:ext>
                  </a:extLst>
                </p:cNvPr>
                <p:cNvSpPr/>
                <p:nvPr/>
              </p:nvSpPr>
              <p:spPr>
                <a:xfrm>
                  <a:off x="66294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1" name="Rectangle 80">
                  <a:extLst>
                    <a:ext uri="{FF2B5EF4-FFF2-40B4-BE49-F238E27FC236}">
                      <a16:creationId xmlns:a16="http://schemas.microsoft.com/office/drawing/2014/main" xmlns="" id="{001B19F8-22EB-4651-B6BC-7DC634EDFE84}"/>
                    </a:ext>
                  </a:extLst>
                </p:cNvPr>
                <p:cNvSpPr/>
                <p:nvPr/>
              </p:nvSpPr>
              <p:spPr>
                <a:xfrm>
                  <a:off x="68580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76" name="Rectangle 74">
                <a:extLst>
                  <a:ext uri="{FF2B5EF4-FFF2-40B4-BE49-F238E27FC236}">
                    <a16:creationId xmlns:a16="http://schemas.microsoft.com/office/drawing/2014/main" xmlns="" id="{9B80B414-C6BA-49FD-ACE9-63AC05A87E17}"/>
                  </a:ext>
                </a:extLst>
              </p:cNvPr>
              <p:cNvSpPr/>
              <p:nvPr/>
            </p:nvSpPr>
            <p:spPr>
              <a:xfrm>
                <a:off x="3809880" y="0"/>
                <a:ext cx="281916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7" name="Rectangle 75">
                <a:extLst>
                  <a:ext uri="{FF2B5EF4-FFF2-40B4-BE49-F238E27FC236}">
                    <a16:creationId xmlns:a16="http://schemas.microsoft.com/office/drawing/2014/main" xmlns="" id="{68A44439-8242-4F16-ABA3-40EF6381FDE8}"/>
                  </a:ext>
                </a:extLst>
              </p:cNvPr>
              <p:cNvSpPr/>
              <p:nvPr/>
            </p:nvSpPr>
            <p:spPr>
              <a:xfrm>
                <a:off x="2895479"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8" name="Rectangle 76">
                <a:extLst>
                  <a:ext uri="{FF2B5EF4-FFF2-40B4-BE49-F238E27FC236}">
                    <a16:creationId xmlns:a16="http://schemas.microsoft.com/office/drawing/2014/main" xmlns="" id="{2143CD5C-4268-4B55-BFF3-36C03BAB9745}"/>
                  </a:ext>
                </a:extLst>
              </p:cNvPr>
              <p:cNvSpPr/>
              <p:nvPr/>
            </p:nvSpPr>
            <p:spPr>
              <a:xfrm>
                <a:off x="3124079"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51" name="Freeform 44">
              <a:extLst>
                <a:ext uri="{FF2B5EF4-FFF2-40B4-BE49-F238E27FC236}">
                  <a16:creationId xmlns:a16="http://schemas.microsoft.com/office/drawing/2014/main" xmlns="" id="{B830CBC4-8147-4395-9C0C-C8A640D8D739}"/>
                </a:ext>
              </a:extLst>
            </p:cNvPr>
            <p:cNvSpPr/>
            <p:nvPr/>
          </p:nvSpPr>
          <p:spPr>
            <a:xfrm>
              <a:off x="-11880" y="5034960"/>
              <a:ext cx="9143640" cy="1175400"/>
            </a:xfrm>
            <a:custGeom>
              <a:avLst/>
              <a:gdLst>
                <a:gd name="f0" fmla="val 0"/>
                <a:gd name="f1" fmla="val 9144000"/>
                <a:gd name="f2" fmla="val 1175655"/>
                <a:gd name="f3" fmla="val 1116279"/>
                <a:gd name="f4" fmla="val 493815"/>
                <a:gd name="f5" fmla="val 1145967"/>
                <a:gd name="f6" fmla="val 987631"/>
                <a:gd name="f7" fmla="val 1674420"/>
                <a:gd name="f8" fmla="val 1163780"/>
                <a:gd name="f9" fmla="val 2361209"/>
                <a:gd name="f10" fmla="val 1151905"/>
                <a:gd name="f11" fmla="val 3204358"/>
                <a:gd name="f12" fmla="val 1138050"/>
                <a:gd name="f13" fmla="val 4120737"/>
                <a:gd name="f14" fmla="val 1045027"/>
                <a:gd name="f15" fmla="val 5037116"/>
                <a:gd name="f16" fmla="val 952004"/>
                <a:gd name="f17" fmla="val 6335486"/>
                <a:gd name="f18" fmla="val 779811"/>
                <a:gd name="f19" fmla="val 7172696"/>
                <a:gd name="f20" fmla="val 605640"/>
                <a:gd name="f21" fmla="val 8009907"/>
                <a:gd name="f22" fmla="val 431469"/>
                <a:gd name="f23" fmla="val 8866910"/>
                <a:gd name="f24" fmla="val 154379"/>
              </a:gdLst>
              <a:ahLst/>
              <a:cxnLst>
                <a:cxn ang="3cd4">
                  <a:pos x="hc" y="t"/>
                </a:cxn>
                <a:cxn ang="0">
                  <a:pos x="r" y="vc"/>
                </a:cxn>
                <a:cxn ang="cd4">
                  <a:pos x="hc" y="b"/>
                </a:cxn>
                <a:cxn ang="cd2">
                  <a:pos x="l" y="vc"/>
                </a:cxn>
              </a:cxnLst>
              <a:rect l="l" t="t" r="r" b="b"/>
              <a:pathLst>
                <a:path w="9144000" h="1175655">
                  <a:moveTo>
                    <a:pt x="f0" y="f3"/>
                  </a:moveTo>
                  <a:cubicBezTo>
                    <a:pt x="f4" y="f5"/>
                    <a:pt x="f6" y="f2"/>
                    <a:pt x="f7" y="f8"/>
                  </a:cubicBezTo>
                  <a:cubicBezTo>
                    <a:pt x="f9" y="f10"/>
                    <a:pt x="f11" y="f12"/>
                    <a:pt x="f13" y="f14"/>
                  </a:cubicBezTo>
                  <a:cubicBezTo>
                    <a:pt x="f15" y="f16"/>
                    <a:pt x="f17" y="f18"/>
                    <a:pt x="f19" y="f20"/>
                  </a:cubicBezTo>
                  <a:cubicBezTo>
                    <a:pt x="f21" y="f22"/>
                    <a:pt x="f23" y="f24"/>
                    <a:pt x="f1" y="f0"/>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2" name="Freeform 47">
              <a:extLst>
                <a:ext uri="{FF2B5EF4-FFF2-40B4-BE49-F238E27FC236}">
                  <a16:creationId xmlns:a16="http://schemas.microsoft.com/office/drawing/2014/main" xmlns="" id="{F610DB8E-1DA9-429E-99BC-D9525D74C21F}"/>
                </a:ext>
              </a:extLst>
            </p:cNvPr>
            <p:cNvSpPr/>
            <p:nvPr/>
          </p:nvSpPr>
          <p:spPr>
            <a:xfrm>
              <a:off x="-11880" y="3467520"/>
              <a:ext cx="9143640" cy="890280"/>
            </a:xfrm>
            <a:custGeom>
              <a:avLst/>
              <a:gdLst>
                <a:gd name="f0" fmla="val 0"/>
                <a:gd name="f1" fmla="val 9144000"/>
                <a:gd name="f2" fmla="val 890650"/>
                <a:gd name="f3" fmla="val 263236"/>
                <a:gd name="f4" fmla="val 751114"/>
                <a:gd name="f5" fmla="val 526472"/>
                <a:gd name="f6" fmla="val 611579"/>
                <a:gd name="f7" fmla="val 1045028"/>
                <a:gd name="f8" fmla="val 475013"/>
                <a:gd name="f9" fmla="val 1563584"/>
                <a:gd name="f10" fmla="val 338447"/>
                <a:gd name="f11" fmla="val 2299855"/>
                <a:gd name="f12" fmla="val 138545"/>
                <a:gd name="f13" fmla="val 3111335"/>
                <a:gd name="f14" fmla="val 71252"/>
                <a:gd name="f15" fmla="val 3922815"/>
                <a:gd name="f16" fmla="val 3959"/>
                <a:gd name="f17" fmla="val 4908467"/>
                <a:gd name="f18" fmla="val 5913911"/>
                <a:gd name="f19" fmla="val 6919355"/>
                <a:gd name="f20" fmla="val 142504"/>
                <a:gd name="f21" fmla="val 8595756"/>
                <a:gd name="f22" fmla="val 427512"/>
                <a:gd name="f23" fmla="val 498764"/>
              </a:gdLst>
              <a:ahLst/>
              <a:cxnLst>
                <a:cxn ang="3cd4">
                  <a:pos x="hc" y="t"/>
                </a:cxn>
                <a:cxn ang="0">
                  <a:pos x="r" y="vc"/>
                </a:cxn>
                <a:cxn ang="cd4">
                  <a:pos x="hc" y="b"/>
                </a:cxn>
                <a:cxn ang="cd2">
                  <a:pos x="l" y="vc"/>
                </a:cxn>
              </a:cxnLst>
              <a:rect l="l" t="t" r="r" b="b"/>
              <a:pathLst>
                <a:path w="9144000" h="890650">
                  <a:moveTo>
                    <a:pt x="f0" y="f2"/>
                  </a:moveTo>
                  <a:cubicBezTo>
                    <a:pt x="f3" y="f4"/>
                    <a:pt x="f5" y="f6"/>
                    <a:pt x="f7" y="f8"/>
                  </a:cubicBezTo>
                  <a:cubicBezTo>
                    <a:pt x="f9" y="f10"/>
                    <a:pt x="f11" y="f12"/>
                    <a:pt x="f13" y="f14"/>
                  </a:cubicBezTo>
                  <a:cubicBezTo>
                    <a:pt x="f15" y="f16"/>
                    <a:pt x="f17" y="f0"/>
                    <a:pt x="f18" y="f14"/>
                  </a:cubicBezTo>
                  <a:cubicBezTo>
                    <a:pt x="f19" y="f20"/>
                    <a:pt x="f21" y="f22"/>
                    <a:pt x="f1" y="f23"/>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3" name="Freeform 48">
              <a:extLst>
                <a:ext uri="{FF2B5EF4-FFF2-40B4-BE49-F238E27FC236}">
                  <a16:creationId xmlns:a16="http://schemas.microsoft.com/office/drawing/2014/main" xmlns="" id="{F5EE02CE-DB59-4292-81B1-61460E02B19A}"/>
                </a:ext>
              </a:extLst>
            </p:cNvPr>
            <p:cNvSpPr/>
            <p:nvPr/>
          </p:nvSpPr>
          <p:spPr>
            <a:xfrm>
              <a:off x="-23760" y="5640840"/>
              <a:ext cx="3004200" cy="1211040"/>
            </a:xfrm>
            <a:custGeom>
              <a:avLst/>
              <a:gdLst>
                <a:gd name="f0" fmla="val 0"/>
                <a:gd name="f1" fmla="val 3004457"/>
                <a:gd name="f2" fmla="val 1211283"/>
                <a:gd name="f3" fmla="val 1103415"/>
                <a:gd name="f4" fmla="val 501732"/>
                <a:gd name="f5" fmla="val 2206831"/>
                <a:gd name="f6" fmla="val 1003465"/>
              </a:gdLst>
              <a:ahLst/>
              <a:cxnLst>
                <a:cxn ang="3cd4">
                  <a:pos x="hc" y="t"/>
                </a:cxn>
                <a:cxn ang="0">
                  <a:pos x="r" y="vc"/>
                </a:cxn>
                <a:cxn ang="cd4">
                  <a:pos x="hc" y="b"/>
                </a:cxn>
                <a:cxn ang="cd2">
                  <a:pos x="l" y="vc"/>
                </a:cxn>
              </a:cxnLst>
              <a:rect l="l" t="t" r="r" b="b"/>
              <a:pathLst>
                <a:path w="3004457" h="1211283">
                  <a:moveTo>
                    <a:pt x="f0" y="f0"/>
                  </a:moveTo>
                  <a:cubicBezTo>
                    <a:pt x="f3" y="f4"/>
                    <a:pt x="f5" y="f6"/>
                    <a:pt x="f1" y="f2"/>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4" name="Freeform 50">
              <a:extLst>
                <a:ext uri="{FF2B5EF4-FFF2-40B4-BE49-F238E27FC236}">
                  <a16:creationId xmlns:a16="http://schemas.microsoft.com/office/drawing/2014/main" xmlns="" id="{6FBB5A22-2A0D-4DA4-9774-6F9C32C92610}"/>
                </a:ext>
              </a:extLst>
            </p:cNvPr>
            <p:cNvSpPr/>
            <p:nvPr/>
          </p:nvSpPr>
          <p:spPr>
            <a:xfrm>
              <a:off x="-11880" y="5284440"/>
              <a:ext cx="9143640" cy="1478160"/>
            </a:xfrm>
            <a:custGeom>
              <a:avLst/>
              <a:gdLst>
                <a:gd name="f0" fmla="val 0"/>
                <a:gd name="f1" fmla="val 9144000"/>
                <a:gd name="f2" fmla="val 1478478"/>
                <a:gd name="f3" fmla="val 285997"/>
                <a:gd name="f4" fmla="val 99951"/>
                <a:gd name="f5" fmla="val 571995"/>
                <a:gd name="f6" fmla="val 199902"/>
                <a:gd name="f7" fmla="val 1104405"/>
                <a:gd name="f8" fmla="val 344385"/>
                <a:gd name="f9" fmla="val 1636815"/>
                <a:gd name="f10" fmla="val 488868"/>
                <a:gd name="f11" fmla="val 2432462"/>
                <a:gd name="f12" fmla="val 710541"/>
                <a:gd name="f13" fmla="val 3194462"/>
                <a:gd name="f14" fmla="val 866899"/>
                <a:gd name="f15" fmla="val 3956462"/>
                <a:gd name="f16" fmla="val 1023258"/>
                <a:gd name="f17" fmla="val 4920343"/>
                <a:gd name="f18" fmla="val 1185554"/>
                <a:gd name="f19" fmla="val 5676405"/>
                <a:gd name="f20" fmla="val 1282536"/>
                <a:gd name="f21" fmla="val 6432467"/>
                <a:gd name="f22" fmla="val 1379518"/>
                <a:gd name="f23" fmla="val 7247906"/>
                <a:gd name="f24" fmla="val 1419102"/>
                <a:gd name="f25" fmla="val 7730836"/>
                <a:gd name="f26" fmla="val 1448790"/>
                <a:gd name="f27" fmla="val 8213766"/>
                <a:gd name="f28" fmla="val 8338457"/>
                <a:gd name="f29" fmla="val 1464623"/>
                <a:gd name="f30" fmla="val 8573984"/>
                <a:gd name="f31" fmla="val 1460665"/>
                <a:gd name="f32" fmla="val 8809511"/>
                <a:gd name="f33" fmla="val 1456707"/>
                <a:gd name="f34" fmla="val 8976755"/>
                <a:gd name="f35" fmla="val 1440873"/>
                <a:gd name="f36" fmla="val 1425039"/>
              </a:gdLst>
              <a:ahLst/>
              <a:cxnLst>
                <a:cxn ang="3cd4">
                  <a:pos x="hc" y="t"/>
                </a:cxn>
                <a:cxn ang="0">
                  <a:pos x="r" y="vc"/>
                </a:cxn>
                <a:cxn ang="cd4">
                  <a:pos x="hc" y="b"/>
                </a:cxn>
                <a:cxn ang="cd2">
                  <a:pos x="l" y="vc"/>
                </a:cxn>
              </a:cxnLst>
              <a:rect l="l" t="t" r="r" b="b"/>
              <a:pathLst>
                <a:path w="9144000" h="1478478">
                  <a:moveTo>
                    <a:pt x="f0" y="f0"/>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
                    <a:pt x="f28" y="f29"/>
                    <a:pt x="f30" y="f31"/>
                  </a:cubicBezTo>
                  <a:cubicBezTo>
                    <a:pt x="f32" y="f33"/>
                    <a:pt x="f34" y="f35"/>
                    <a:pt x="f1" y="f36"/>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5" name="Freeform 51">
              <a:extLst>
                <a:ext uri="{FF2B5EF4-FFF2-40B4-BE49-F238E27FC236}">
                  <a16:creationId xmlns:a16="http://schemas.microsoft.com/office/drawing/2014/main" xmlns="" id="{54E23C67-3C2C-4416-A8DC-19BA36DF284F}"/>
                </a:ext>
              </a:extLst>
            </p:cNvPr>
            <p:cNvSpPr/>
            <p:nvPr/>
          </p:nvSpPr>
          <p:spPr>
            <a:xfrm>
              <a:off x="2137680" y="5132160"/>
              <a:ext cx="6982200" cy="1719720"/>
            </a:xfrm>
            <a:custGeom>
              <a:avLst/>
              <a:gdLst>
                <a:gd name="f0" fmla="val 0"/>
                <a:gd name="f1" fmla="val 6982691"/>
                <a:gd name="f2" fmla="val 1719942"/>
                <a:gd name="f3" fmla="val 162296"/>
                <a:gd name="f4" fmla="val 1536864"/>
                <a:gd name="f5" fmla="val 324592"/>
                <a:gd name="f6" fmla="val 1353787"/>
                <a:gd name="f7" fmla="val 546265"/>
                <a:gd name="f8" fmla="val 1185553"/>
                <a:gd name="f9" fmla="val 767938"/>
                <a:gd name="f10" fmla="val 1017319"/>
                <a:gd name="f11" fmla="val 1074718"/>
                <a:gd name="f12" fmla="val 835231"/>
                <a:gd name="f13" fmla="val 1330037"/>
                <a:gd name="f14" fmla="val 710540"/>
                <a:gd name="f15" fmla="val 1585356"/>
                <a:gd name="f16" fmla="val 585849"/>
                <a:gd name="f17" fmla="val 1741715"/>
                <a:gd name="f18" fmla="val 530430"/>
                <a:gd name="f19" fmla="val 2078182"/>
                <a:gd name="f20" fmla="val 437407"/>
                <a:gd name="f21" fmla="val 2414649"/>
                <a:gd name="f22" fmla="val 344384"/>
                <a:gd name="f23" fmla="val 3028208"/>
                <a:gd name="f24" fmla="val 213755"/>
                <a:gd name="f25" fmla="val 3348842"/>
                <a:gd name="f26" fmla="val 152399"/>
                <a:gd name="f27" fmla="val 3669476"/>
                <a:gd name="f28" fmla="val 91043"/>
                <a:gd name="f29" fmla="val 3718957"/>
                <a:gd name="f30" fmla="val 93022"/>
                <a:gd name="f31" fmla="val 4001985"/>
                <a:gd name="f32" fmla="val 69272"/>
                <a:gd name="f33" fmla="val 4285013"/>
                <a:gd name="f34" fmla="val 45522"/>
                <a:gd name="f35" fmla="val 4732317"/>
                <a:gd name="f36" fmla="val 19792"/>
                <a:gd name="f37" fmla="val 5047013"/>
                <a:gd name="f38" fmla="val 9896"/>
                <a:gd name="f39" fmla="val 5361709"/>
                <a:gd name="f40" fmla="val 5890161"/>
                <a:gd name="f41" fmla="val 6495803"/>
                <a:gd name="f42" fmla="val 6664037"/>
                <a:gd name="f43" fmla="val 13854"/>
                <a:gd name="f44" fmla="val 6818416"/>
                <a:gd name="f45" fmla="val 27708"/>
                <a:gd name="f46" fmla="val 6899564"/>
                <a:gd name="f47" fmla="val 33646"/>
                <a:gd name="f48" fmla="val 6980712"/>
                <a:gd name="f49" fmla="val 39584"/>
                <a:gd name="f50" fmla="val 6953003"/>
                <a:gd name="f51" fmla="val 37605"/>
              </a:gdLst>
              <a:ahLst/>
              <a:cxnLst>
                <a:cxn ang="3cd4">
                  <a:pos x="hc" y="t"/>
                </a:cxn>
                <a:cxn ang="0">
                  <a:pos x="r" y="vc"/>
                </a:cxn>
                <a:cxn ang="cd4">
                  <a:pos x="hc" y="b"/>
                </a:cxn>
                <a:cxn ang="cd2">
                  <a:pos x="l" y="vc"/>
                </a:cxn>
              </a:cxnLst>
              <a:rect l="l" t="t" r="r" b="b"/>
              <a:pathLst>
                <a:path w="6982691" h="1719942">
                  <a:moveTo>
                    <a:pt x="f0" y="f2"/>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8"/>
                    <a:pt x="f29" y="f30"/>
                    <a:pt x="f31" y="f32"/>
                  </a:cubicBezTo>
                  <a:cubicBezTo>
                    <a:pt x="f33" y="f34"/>
                    <a:pt x="f35" y="f36"/>
                    <a:pt x="f37" y="f38"/>
                  </a:cubicBezTo>
                  <a:cubicBezTo>
                    <a:pt x="f39" y="f0"/>
                    <a:pt x="f40" y="f38"/>
                    <a:pt x="f40" y="f38"/>
                  </a:cubicBezTo>
                  <a:lnTo>
                    <a:pt x="f41" y="f38"/>
                  </a:lnTo>
                  <a:cubicBezTo>
                    <a:pt x="f42" y="f43"/>
                    <a:pt x="f44" y="f45"/>
                    <a:pt x="f46" y="f47"/>
                  </a:cubicBezTo>
                  <a:cubicBezTo>
                    <a:pt x="f48" y="f49"/>
                    <a:pt x="f50" y="f51"/>
                    <a:pt x="f1" y="f34"/>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6" name="Hexagon 52">
              <a:extLst>
                <a:ext uri="{FF2B5EF4-FFF2-40B4-BE49-F238E27FC236}">
                  <a16:creationId xmlns:a16="http://schemas.microsoft.com/office/drawing/2014/main" xmlns="" id="{2C02710B-9416-4651-9C15-50C1C60197CA}"/>
                </a:ext>
              </a:extLst>
            </p:cNvPr>
            <p:cNvSpPr/>
            <p:nvPr/>
          </p:nvSpPr>
          <p:spPr>
            <a:xfrm rot="1800000">
              <a:off x="29964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7" name="Hexagon 53">
              <a:extLst>
                <a:ext uri="{FF2B5EF4-FFF2-40B4-BE49-F238E27FC236}">
                  <a16:creationId xmlns:a16="http://schemas.microsoft.com/office/drawing/2014/main" xmlns="" id="{49CB274B-949D-45B0-956E-919B16EF9140}"/>
                </a:ext>
              </a:extLst>
            </p:cNvPr>
            <p:cNvSpPr/>
            <p:nvPr/>
          </p:nvSpPr>
          <p:spPr>
            <a:xfrm rot="1800000">
              <a:off x="372036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8" name="Hexagon 54">
              <a:extLst>
                <a:ext uri="{FF2B5EF4-FFF2-40B4-BE49-F238E27FC236}">
                  <a16:creationId xmlns:a16="http://schemas.microsoft.com/office/drawing/2014/main" xmlns="" id="{4A928D4A-D520-477A-A9E3-48E9CF8DE088}"/>
                </a:ext>
              </a:extLst>
            </p:cNvPr>
            <p:cNvSpPr/>
            <p:nvPr/>
          </p:nvSpPr>
          <p:spPr>
            <a:xfrm rot="1800000">
              <a:off x="3729729" y="15924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9" name="Hexagon 55">
              <a:extLst>
                <a:ext uri="{FF2B5EF4-FFF2-40B4-BE49-F238E27FC236}">
                  <a16:creationId xmlns:a16="http://schemas.microsoft.com/office/drawing/2014/main" xmlns="" id="{2445FC68-AC72-4C28-8666-24C6B6B9BA33}"/>
                </a:ext>
              </a:extLst>
            </p:cNvPr>
            <p:cNvSpPr/>
            <p:nvPr/>
          </p:nvSpPr>
          <p:spPr>
            <a:xfrm rot="1800000">
              <a:off x="2977329" y="3256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4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0" name="Hexagon 56">
              <a:extLst>
                <a:ext uri="{FF2B5EF4-FFF2-40B4-BE49-F238E27FC236}">
                  <a16:creationId xmlns:a16="http://schemas.microsoft.com/office/drawing/2014/main" xmlns="" id="{5DE16C8F-ADD7-420C-8088-C329B049F043}"/>
                </a:ext>
              </a:extLst>
            </p:cNvPr>
            <p:cNvSpPr/>
            <p:nvPr/>
          </p:nvSpPr>
          <p:spPr>
            <a:xfrm rot="1800000">
              <a:off x="4463049" y="53832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6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1" name="Freeform 57">
              <a:extLst>
                <a:ext uri="{FF2B5EF4-FFF2-40B4-BE49-F238E27FC236}">
                  <a16:creationId xmlns:a16="http://schemas.microsoft.com/office/drawing/2014/main" xmlns="" id="{534C3CB9-9B7F-4FE9-B89F-3CAFE6694A8A}"/>
                </a:ext>
              </a:extLst>
            </p:cNvPr>
            <p:cNvSpPr/>
            <p:nvPr/>
          </p:nvSpPr>
          <p:spPr>
            <a:xfrm rot="1800000">
              <a:off x="-382106" y="4201385"/>
              <a:ext cx="1261080" cy="1387799"/>
            </a:xfrm>
            <a:custGeom>
              <a:avLst/>
              <a:gdLst>
                <a:gd name="f0" fmla="val 0"/>
                <a:gd name="f1" fmla="val 1261499"/>
                <a:gd name="f2" fmla="val 1388236"/>
                <a:gd name="f3" fmla="val 105098"/>
                <a:gd name="f4" fmla="val 56357"/>
                <a:gd name="f5" fmla="val 865241"/>
                <a:gd name="f6" fmla="val 694118"/>
                <a:gd name="f7" fmla="val 744578"/>
                <a:gd name="f8" fmla="val 1387893"/>
              </a:gdLst>
              <a:ahLst/>
              <a:cxnLst>
                <a:cxn ang="3cd4">
                  <a:pos x="hc" y="t"/>
                </a:cxn>
                <a:cxn ang="0">
                  <a:pos x="r" y="vc"/>
                </a:cxn>
                <a:cxn ang="cd4">
                  <a:pos x="hc" y="b"/>
                </a:cxn>
                <a:cxn ang="cd2">
                  <a:pos x="l" y="vc"/>
                </a:cxn>
              </a:cxnLst>
              <a:rect l="l" t="t" r="r" b="b"/>
              <a:pathLst>
                <a:path w="1261499" h="1388236">
                  <a:moveTo>
                    <a:pt x="f0" y="f3"/>
                  </a:moveTo>
                  <a:lnTo>
                    <a:pt x="f4" y="f0"/>
                  </a:lnTo>
                  <a:lnTo>
                    <a:pt x="f5" y="f0"/>
                  </a:lnTo>
                  <a:lnTo>
                    <a:pt x="f1" y="f6"/>
                  </a:lnTo>
                  <a:lnTo>
                    <a:pt x="f5" y="f2"/>
                  </a:lnTo>
                  <a:lnTo>
                    <a:pt x="f7" y="f8"/>
                  </a:lnTo>
                  <a:lnTo>
                    <a:pt x="f0" y="f3"/>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2" name="Hexagon 58">
              <a:extLst>
                <a:ext uri="{FF2B5EF4-FFF2-40B4-BE49-F238E27FC236}">
                  <a16:creationId xmlns:a16="http://schemas.microsoft.com/office/drawing/2014/main" xmlns="" id="{6CE5D93C-FCCC-4F0A-8579-EA8FCEA456E1}"/>
                </a:ext>
              </a:extLst>
            </p:cNvPr>
            <p:cNvSpPr/>
            <p:nvPr/>
          </p:nvSpPr>
          <p:spPr>
            <a:xfrm rot="1800000">
              <a:off x="24609" y="540234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3" name="Hexagon 59">
              <a:extLst>
                <a:ext uri="{FF2B5EF4-FFF2-40B4-BE49-F238E27FC236}">
                  <a16:creationId xmlns:a16="http://schemas.microsoft.com/office/drawing/2014/main" xmlns="" id="{33CA09B9-9AFF-4DE5-95B8-7E9C7EC1A181}"/>
                </a:ext>
              </a:extLst>
            </p:cNvPr>
            <p:cNvSpPr/>
            <p:nvPr/>
          </p:nvSpPr>
          <p:spPr>
            <a:xfrm rot="1800000">
              <a:off x="53048" y="284958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4" name="Hexagon 60">
              <a:extLst>
                <a:ext uri="{FF2B5EF4-FFF2-40B4-BE49-F238E27FC236}">
                  <a16:creationId xmlns:a16="http://schemas.microsoft.com/office/drawing/2014/main" xmlns="" id="{C997F7A5-84A5-453E-B8E9-D47C99650479}"/>
                </a:ext>
              </a:extLst>
            </p:cNvPr>
            <p:cNvSpPr/>
            <p:nvPr/>
          </p:nvSpPr>
          <p:spPr>
            <a:xfrm rot="1800000">
              <a:off x="77700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5" name="Hexagon 61">
              <a:extLst>
                <a:ext uri="{FF2B5EF4-FFF2-40B4-BE49-F238E27FC236}">
                  <a16:creationId xmlns:a16="http://schemas.microsoft.com/office/drawing/2014/main" xmlns="" id="{49750702-3651-43B2-B89C-21B0068CAD68}"/>
                </a:ext>
              </a:extLst>
            </p:cNvPr>
            <p:cNvSpPr/>
            <p:nvPr/>
          </p:nvSpPr>
          <p:spPr>
            <a:xfrm rot="1800000">
              <a:off x="1510329" y="54117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6" name="Hexagon 62">
              <a:extLst>
                <a:ext uri="{FF2B5EF4-FFF2-40B4-BE49-F238E27FC236}">
                  <a16:creationId xmlns:a16="http://schemas.microsoft.com/office/drawing/2014/main" xmlns="" id="{AB7E0091-508C-4ED4-8053-3718916350ED}"/>
                </a:ext>
              </a:extLst>
            </p:cNvPr>
            <p:cNvSpPr/>
            <p:nvPr/>
          </p:nvSpPr>
          <p:spPr>
            <a:xfrm rot="1800000">
              <a:off x="15294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7" name="Hexagon 63">
              <a:extLst>
                <a:ext uri="{FF2B5EF4-FFF2-40B4-BE49-F238E27FC236}">
                  <a16:creationId xmlns:a16="http://schemas.microsoft.com/office/drawing/2014/main" xmlns="" id="{4DB65C35-2B1E-4A48-A3DE-C0086497A2A7}"/>
                </a:ext>
              </a:extLst>
            </p:cNvPr>
            <p:cNvSpPr/>
            <p:nvPr/>
          </p:nvSpPr>
          <p:spPr>
            <a:xfrm rot="1800000">
              <a:off x="796089" y="15636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8" name="Hexagon 64">
              <a:extLst>
                <a:ext uri="{FF2B5EF4-FFF2-40B4-BE49-F238E27FC236}">
                  <a16:creationId xmlns:a16="http://schemas.microsoft.com/office/drawing/2014/main" xmlns="" id="{3E6AFA90-585F-44DA-B246-81478E4583D3}"/>
                </a:ext>
              </a:extLst>
            </p:cNvPr>
            <p:cNvSpPr/>
            <p:nvPr/>
          </p:nvSpPr>
          <p:spPr>
            <a:xfrm rot="1800000">
              <a:off x="6806289" y="41448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9" name="Hexagon 65">
              <a:extLst>
                <a:ext uri="{FF2B5EF4-FFF2-40B4-BE49-F238E27FC236}">
                  <a16:creationId xmlns:a16="http://schemas.microsoft.com/office/drawing/2014/main" xmlns="" id="{4893B72A-6669-44E0-BA1B-4EA7E5D45188}"/>
                </a:ext>
              </a:extLst>
            </p:cNvPr>
            <p:cNvSpPr/>
            <p:nvPr/>
          </p:nvSpPr>
          <p:spPr>
            <a:xfrm rot="1800000">
              <a:off x="7549329" y="54214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0" name="Hexagon 66">
              <a:extLst>
                <a:ext uri="{FF2B5EF4-FFF2-40B4-BE49-F238E27FC236}">
                  <a16:creationId xmlns:a16="http://schemas.microsoft.com/office/drawing/2014/main" xmlns="" id="{86342202-C4A1-4117-9238-6882FA007DF6}"/>
                </a:ext>
              </a:extLst>
            </p:cNvPr>
            <p:cNvSpPr/>
            <p:nvPr/>
          </p:nvSpPr>
          <p:spPr>
            <a:xfrm rot="1800000">
              <a:off x="7549329" y="286866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1" name="Freeform 67">
              <a:extLst>
                <a:ext uri="{FF2B5EF4-FFF2-40B4-BE49-F238E27FC236}">
                  <a16:creationId xmlns:a16="http://schemas.microsoft.com/office/drawing/2014/main" xmlns="" id="{EDBF7A72-EFCD-4452-B01D-248314AF7993}"/>
                </a:ext>
              </a:extLst>
            </p:cNvPr>
            <p:cNvSpPr/>
            <p:nvPr/>
          </p:nvSpPr>
          <p:spPr>
            <a:xfrm rot="1800000">
              <a:off x="8306620" y="4055405"/>
              <a:ext cx="1243080" cy="1387799"/>
            </a:xfrm>
            <a:custGeom>
              <a:avLst/>
              <a:gdLst>
                <a:gd name="f0" fmla="val 0"/>
                <a:gd name="f1" fmla="val 1243407"/>
                <a:gd name="f2" fmla="val 1388236"/>
                <a:gd name="f3" fmla="val 694118"/>
                <a:gd name="f4" fmla="val 396258"/>
                <a:gd name="f5" fmla="val 474029"/>
                <a:gd name="f6" fmla="val 4016"/>
                <a:gd name="f7" fmla="val 1325983"/>
                <a:gd name="f8" fmla="val 1205142"/>
              </a:gdLst>
              <a:ahLst/>
              <a:cxnLst>
                <a:cxn ang="3cd4">
                  <a:pos x="hc" y="t"/>
                </a:cxn>
                <a:cxn ang="0">
                  <a:pos x="r" y="vc"/>
                </a:cxn>
                <a:cxn ang="cd4">
                  <a:pos x="hc" y="b"/>
                </a:cxn>
                <a:cxn ang="cd2">
                  <a:pos x="l" y="vc"/>
                </a:cxn>
              </a:cxnLst>
              <a:rect l="l" t="t" r="r" b="b"/>
              <a:pathLst>
                <a:path w="1243407" h="1388236">
                  <a:moveTo>
                    <a:pt x="f0" y="f3"/>
                  </a:moveTo>
                  <a:lnTo>
                    <a:pt x="f4" y="f0"/>
                  </a:lnTo>
                  <a:lnTo>
                    <a:pt x="f5" y="f6"/>
                  </a:lnTo>
                  <a:lnTo>
                    <a:pt x="f1" y="f7"/>
                  </a:lnTo>
                  <a:lnTo>
                    <a:pt x="f8" y="f2"/>
                  </a:lnTo>
                  <a:lnTo>
                    <a:pt x="f4" y="f2"/>
                  </a:lnTo>
                  <a:lnTo>
                    <a:pt x="f0" y="f3"/>
                  </a:lnTo>
                  <a:close/>
                </a:path>
              </a:pathLst>
            </a:custGeom>
            <a:solidFill>
              <a:srgbClr val="FFFFFF">
                <a:alpha val="4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2" name="Freeform 68">
              <a:extLst>
                <a:ext uri="{FF2B5EF4-FFF2-40B4-BE49-F238E27FC236}">
                  <a16:creationId xmlns:a16="http://schemas.microsoft.com/office/drawing/2014/main" xmlns="" id="{B4925092-C95C-4667-A3B4-F7C57F487715}"/>
                </a:ext>
              </a:extLst>
            </p:cNvPr>
            <p:cNvSpPr/>
            <p:nvPr/>
          </p:nvSpPr>
          <p:spPr>
            <a:xfrm rot="1800000">
              <a:off x="8306896" y="1511597"/>
              <a:ext cx="1241640" cy="1388520"/>
            </a:xfrm>
            <a:custGeom>
              <a:avLst/>
              <a:gdLst>
                <a:gd name="f0" fmla="val 0"/>
                <a:gd name="f1" fmla="val 1241871"/>
                <a:gd name="f2" fmla="val 1388822"/>
                <a:gd name="f3" fmla="val 694704"/>
                <a:gd name="f4" fmla="val 396258"/>
                <a:gd name="f5" fmla="val 586"/>
                <a:gd name="f6" fmla="val 482002"/>
                <a:gd name="f7" fmla="val 1323912"/>
                <a:gd name="f8" fmla="val 1205142"/>
              </a:gdLst>
              <a:ahLst/>
              <a:cxnLst>
                <a:cxn ang="3cd4">
                  <a:pos x="hc" y="t"/>
                </a:cxn>
                <a:cxn ang="0">
                  <a:pos x="r" y="vc"/>
                </a:cxn>
                <a:cxn ang="cd4">
                  <a:pos x="hc" y="b"/>
                </a:cxn>
                <a:cxn ang="cd2">
                  <a:pos x="l" y="vc"/>
                </a:cxn>
              </a:cxnLst>
              <a:rect l="l" t="t" r="r" b="b"/>
              <a:pathLst>
                <a:path w="1241871" h="1388822">
                  <a:moveTo>
                    <a:pt x="f0" y="f3"/>
                  </a:moveTo>
                  <a:lnTo>
                    <a:pt x="f4" y="f5"/>
                  </a:lnTo>
                  <a:lnTo>
                    <a:pt x="f6" y="f0"/>
                  </a:lnTo>
                  <a:lnTo>
                    <a:pt x="f1" y="f7"/>
                  </a:lnTo>
                  <a:lnTo>
                    <a:pt x="f8" y="f2"/>
                  </a:lnTo>
                  <a:lnTo>
                    <a:pt x="f4" y="f2"/>
                  </a:lnTo>
                  <a:lnTo>
                    <a:pt x="f0" y="f3"/>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88" name="Rectangle 45">
            <a:extLst>
              <a:ext uri="{FF2B5EF4-FFF2-40B4-BE49-F238E27FC236}">
                <a16:creationId xmlns:a16="http://schemas.microsoft.com/office/drawing/2014/main" xmlns="" id="{1CC54BCE-6ECC-433D-913C-B045D2DFCABB}"/>
              </a:ext>
            </a:extLst>
          </p:cNvPr>
          <p:cNvSpPr/>
          <p:nvPr/>
        </p:nvSpPr>
        <p:spPr>
          <a:xfrm>
            <a:off x="4561200" y="-21600"/>
            <a:ext cx="3678840" cy="62715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5F5F5"/>
          </a:solidFill>
          <a:ln w="15840">
            <a:solidFill>
              <a:srgbClr val="74A51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9" name="Rectangle 46">
            <a:extLst>
              <a:ext uri="{FF2B5EF4-FFF2-40B4-BE49-F238E27FC236}">
                <a16:creationId xmlns:a16="http://schemas.microsoft.com/office/drawing/2014/main" xmlns="" id="{832860FA-CF46-45CB-9F0F-5496CD7FA18F}"/>
              </a:ext>
            </a:extLst>
          </p:cNvPr>
          <p:cNvSpPr/>
          <p:nvPr/>
        </p:nvSpPr>
        <p:spPr>
          <a:xfrm>
            <a:off x="4649040" y="-21600"/>
            <a:ext cx="3504959" cy="2312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71685A"/>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90" name="Rectangle 49">
            <a:extLst>
              <a:ext uri="{FF2B5EF4-FFF2-40B4-BE49-F238E27FC236}">
                <a16:creationId xmlns:a16="http://schemas.microsoft.com/office/drawing/2014/main" xmlns="" id="{7A4110E2-FC7B-42DF-86AF-0F158E42C11B}"/>
              </a:ext>
            </a:extLst>
          </p:cNvPr>
          <p:cNvSpPr/>
          <p:nvPr/>
        </p:nvSpPr>
        <p:spPr>
          <a:xfrm>
            <a:off x="4650840" y="6088320"/>
            <a:ext cx="3504959" cy="813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94C600"/>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91" name="Rectangle 88">
            <a:extLst>
              <a:ext uri="{FF2B5EF4-FFF2-40B4-BE49-F238E27FC236}">
                <a16:creationId xmlns:a16="http://schemas.microsoft.com/office/drawing/2014/main" xmlns="" id="{F3019C96-BE85-4656-A223-EC060D8FE6CC}"/>
              </a:ext>
            </a:extLst>
          </p:cNvPr>
          <p:cNvSpPr/>
          <p:nvPr/>
        </p:nvSpPr>
        <p:spPr>
          <a:xfrm>
            <a:off x="4650840" y="6088320"/>
            <a:ext cx="3504959" cy="813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94C600"/>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 name="Title 1">
            <a:extLst>
              <a:ext uri="{FF2B5EF4-FFF2-40B4-BE49-F238E27FC236}">
                <a16:creationId xmlns:a16="http://schemas.microsoft.com/office/drawing/2014/main" xmlns="" id="{8B68A8A1-F040-4345-B6C7-97D02F238DA5}"/>
              </a:ext>
            </a:extLst>
          </p:cNvPr>
          <p:cNvSpPr>
            <a:spLocks noGrp="1"/>
          </p:cNvSpPr>
          <p:nvPr>
            <p:ph type="title"/>
          </p:nvPr>
        </p:nvSpPr>
        <p:spPr>
          <a:xfrm>
            <a:off x="4733279" y="2708639"/>
            <a:ext cx="3313080" cy="1701719"/>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7D96A0C2-05E2-4AF6-AE30-86E1384AA841}"/>
              </a:ext>
            </a:extLst>
          </p:cNvPr>
          <p:cNvSpPr>
            <a:spLocks noGrp="1"/>
          </p:cNvSpPr>
          <p:nvPr>
            <p:ph type="body" orient="vert" idx="1"/>
          </p:nvPr>
        </p:nvSpPr>
        <p:spPr>
          <a:xfrm>
            <a:off x="457200" y="1604520"/>
            <a:ext cx="8229240" cy="452592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AE5D3BC-2956-44DB-822E-3BDF33F1C664}"/>
              </a:ext>
            </a:extLst>
          </p:cNvPr>
          <p:cNvSpPr>
            <a:spLocks noGrp="1"/>
          </p:cNvSpPr>
          <p:nvPr>
            <p:ph type="dt" sz="half" idx="10"/>
          </p:nvPr>
        </p:nvSpPr>
        <p:spPr>
          <a:xfrm>
            <a:off x="4738680" y="1516680"/>
            <a:ext cx="2133360" cy="750600"/>
          </a:xfrm>
        </p:spPr>
        <p:txBody>
          <a:bodyPr/>
          <a:lstStyle/>
          <a:p>
            <a:pPr lvl="0"/>
            <a:fld id="{70614EFE-4FD6-4B1A-9612-788E41AAF33D}" type="datetime1">
              <a:rPr lang="en-GB"/>
              <a:pPr lvl="0"/>
              <a:t>05/11/2018</a:t>
            </a:fld>
            <a:endParaRPr lang="en-GB"/>
          </a:p>
        </p:txBody>
      </p:sp>
      <p:sp>
        <p:nvSpPr>
          <p:cNvPr id="5" name="Footer Placeholder 4">
            <a:extLst>
              <a:ext uri="{FF2B5EF4-FFF2-40B4-BE49-F238E27FC236}">
                <a16:creationId xmlns:a16="http://schemas.microsoft.com/office/drawing/2014/main" xmlns="" id="{91E80236-7FF4-4EF7-9A84-AFD2314C0756}"/>
              </a:ext>
            </a:extLst>
          </p:cNvPr>
          <p:cNvSpPr>
            <a:spLocks noGrp="1"/>
          </p:cNvSpPr>
          <p:nvPr>
            <p:ph type="ftr" sz="quarter" idx="11"/>
          </p:nvPr>
        </p:nvSpPr>
        <p:spPr>
          <a:xfrm>
            <a:off x="5303520" y="5720040"/>
            <a:ext cx="2831399" cy="364679"/>
          </a:xfrm>
        </p:spPr>
        <p:txBody>
          <a:bodyPr/>
          <a:lstStyle/>
          <a:p>
            <a:pPr lvl="0"/>
            <a:endParaRPr lang="en-GB"/>
          </a:p>
        </p:txBody>
      </p:sp>
      <p:sp>
        <p:nvSpPr>
          <p:cNvPr id="6" name="Slide Number Placeholder 5">
            <a:extLst>
              <a:ext uri="{FF2B5EF4-FFF2-40B4-BE49-F238E27FC236}">
                <a16:creationId xmlns:a16="http://schemas.microsoft.com/office/drawing/2014/main" xmlns="" id="{F7BF45BE-CE1C-4E40-92BE-C8002F3EE5BD}"/>
              </a:ext>
            </a:extLst>
          </p:cNvPr>
          <p:cNvSpPr>
            <a:spLocks noGrp="1"/>
          </p:cNvSpPr>
          <p:nvPr>
            <p:ph type="sldNum" sz="quarter" idx="12"/>
          </p:nvPr>
        </p:nvSpPr>
        <p:spPr>
          <a:xfrm>
            <a:off x="4649040" y="5720040"/>
            <a:ext cx="643320" cy="364679"/>
          </a:xfrm>
        </p:spPr>
        <p:txBody>
          <a:bodyPr/>
          <a:lstStyle/>
          <a:p>
            <a:pPr lvl="0"/>
            <a:fld id="{CA36427B-34C1-4CEA-BC69-DFF5C00FF372}" type="slidenum">
              <a:t>‹#›</a:t>
            </a:fld>
            <a:endParaRPr lang="en-GB"/>
          </a:p>
        </p:txBody>
      </p:sp>
    </p:spTree>
    <p:extLst>
      <p:ext uri="{BB962C8B-B14F-4D97-AF65-F5344CB8AC3E}">
        <p14:creationId xmlns:p14="http://schemas.microsoft.com/office/powerpoint/2010/main" val="1770789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 name="Group 41">
            <a:extLst>
              <a:ext uri="{FF2B5EF4-FFF2-40B4-BE49-F238E27FC236}">
                <a16:creationId xmlns:a16="http://schemas.microsoft.com/office/drawing/2014/main" xmlns="" id="{2833FD37-CB20-4938-B7B9-DCF075CC6724}"/>
              </a:ext>
            </a:extLst>
          </p:cNvPr>
          <p:cNvGrpSpPr/>
          <p:nvPr/>
        </p:nvGrpSpPr>
        <p:grpSpPr>
          <a:xfrm>
            <a:off x="-304706" y="0"/>
            <a:ext cx="9932165" cy="6857640"/>
            <a:chOff x="-304706" y="0"/>
            <a:chExt cx="9932165" cy="6857640"/>
          </a:xfrm>
        </p:grpSpPr>
        <p:grpSp>
          <p:nvGrpSpPr>
            <p:cNvPr id="8" name="Group 44">
              <a:extLst>
                <a:ext uri="{FF2B5EF4-FFF2-40B4-BE49-F238E27FC236}">
                  <a16:creationId xmlns:a16="http://schemas.microsoft.com/office/drawing/2014/main" xmlns="" id="{B903AC1E-DD4B-4B71-A506-74C3F8CA77CF}"/>
                </a:ext>
              </a:extLst>
            </p:cNvPr>
            <p:cNvGrpSpPr/>
            <p:nvPr/>
          </p:nvGrpSpPr>
          <p:grpSpPr>
            <a:xfrm>
              <a:off x="77760" y="0"/>
              <a:ext cx="9143640" cy="6857640"/>
              <a:chOff x="77760" y="0"/>
              <a:chExt cx="9143640" cy="6857640"/>
            </a:xfrm>
          </p:grpSpPr>
          <p:grpSp>
            <p:nvGrpSpPr>
              <p:cNvPr id="31" name="Group 4">
                <a:extLst>
                  <a:ext uri="{FF2B5EF4-FFF2-40B4-BE49-F238E27FC236}">
                    <a16:creationId xmlns:a16="http://schemas.microsoft.com/office/drawing/2014/main" xmlns="" id="{20693461-5C0B-40BF-A4C3-FB1B27B93858}"/>
                  </a:ext>
                </a:extLst>
              </p:cNvPr>
              <p:cNvGrpSpPr/>
              <p:nvPr/>
            </p:nvGrpSpPr>
            <p:grpSpPr>
              <a:xfrm>
                <a:off x="77760" y="0"/>
                <a:ext cx="2514239" cy="6857640"/>
                <a:chOff x="77760" y="0"/>
                <a:chExt cx="2514239" cy="6857640"/>
              </a:xfrm>
            </p:grpSpPr>
            <p:sp>
              <p:nvSpPr>
                <p:cNvPr id="43" name="Rectangle 112">
                  <a:extLst>
                    <a:ext uri="{FF2B5EF4-FFF2-40B4-BE49-F238E27FC236}">
                      <a16:creationId xmlns:a16="http://schemas.microsoft.com/office/drawing/2014/main" xmlns="" id="{BCBF86A2-640C-498D-9C53-F57E42E7BC5C}"/>
                    </a:ext>
                  </a:extLst>
                </p:cNvPr>
                <p:cNvSpPr/>
                <p:nvPr/>
              </p:nvSpPr>
              <p:spPr>
                <a:xfrm>
                  <a:off x="992159"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4" name="Rectangle 2">
                  <a:extLst>
                    <a:ext uri="{FF2B5EF4-FFF2-40B4-BE49-F238E27FC236}">
                      <a16:creationId xmlns:a16="http://schemas.microsoft.com/office/drawing/2014/main" xmlns="" id="{603F348E-396A-4FA0-A953-1BFE7C181AC7}"/>
                    </a:ext>
                  </a:extLst>
                </p:cNvPr>
                <p:cNvSpPr/>
                <p:nvPr/>
              </p:nvSpPr>
              <p:spPr>
                <a:xfrm>
                  <a:off x="777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5" name="Rectangle 3">
                  <a:extLst>
                    <a:ext uri="{FF2B5EF4-FFF2-40B4-BE49-F238E27FC236}">
                      <a16:creationId xmlns:a16="http://schemas.microsoft.com/office/drawing/2014/main" xmlns="" id="{90190411-282A-4E51-9057-77C5636E36B4}"/>
                    </a:ext>
                  </a:extLst>
                </p:cNvPr>
                <p:cNvSpPr/>
                <p:nvPr/>
              </p:nvSpPr>
              <p:spPr>
                <a:xfrm>
                  <a:off x="30636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2" name="Group 5">
                <a:extLst>
                  <a:ext uri="{FF2B5EF4-FFF2-40B4-BE49-F238E27FC236}">
                    <a16:creationId xmlns:a16="http://schemas.microsoft.com/office/drawing/2014/main" xmlns="" id="{257EF911-A865-436C-94AF-DA82EFD31C62}"/>
                  </a:ext>
                </a:extLst>
              </p:cNvPr>
              <p:cNvGrpSpPr/>
              <p:nvPr/>
            </p:nvGrpSpPr>
            <p:grpSpPr>
              <a:xfrm>
                <a:off x="500400" y="0"/>
                <a:ext cx="2514240" cy="6857640"/>
                <a:chOff x="500400" y="0"/>
                <a:chExt cx="2514240" cy="6857640"/>
              </a:xfrm>
            </p:grpSpPr>
            <p:sp>
              <p:nvSpPr>
                <p:cNvPr id="40" name="Rectangle 109">
                  <a:extLst>
                    <a:ext uri="{FF2B5EF4-FFF2-40B4-BE49-F238E27FC236}">
                      <a16:creationId xmlns:a16="http://schemas.microsoft.com/office/drawing/2014/main" xmlns="" id="{82DD96CA-6778-49AC-A74B-0F098AF73A58}"/>
                    </a:ext>
                  </a:extLst>
                </p:cNvPr>
                <p:cNvSpPr/>
                <p:nvPr/>
              </p:nvSpPr>
              <p:spPr>
                <a:xfrm>
                  <a:off x="14148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1" name="Rectangle 110">
                  <a:extLst>
                    <a:ext uri="{FF2B5EF4-FFF2-40B4-BE49-F238E27FC236}">
                      <a16:creationId xmlns:a16="http://schemas.microsoft.com/office/drawing/2014/main" xmlns="" id="{41440FA0-EDED-47AC-8095-CFD03A3BD7C1}"/>
                    </a:ext>
                  </a:extLst>
                </p:cNvPr>
                <p:cNvSpPr/>
                <p:nvPr/>
              </p:nvSpPr>
              <p:spPr>
                <a:xfrm>
                  <a:off x="5004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2" name="Rectangle 111">
                  <a:extLst>
                    <a:ext uri="{FF2B5EF4-FFF2-40B4-BE49-F238E27FC236}">
                      <a16:creationId xmlns:a16="http://schemas.microsoft.com/office/drawing/2014/main" xmlns="" id="{19FDC958-72FF-44B8-9ED6-45DB92C9CDA9}"/>
                    </a:ext>
                  </a:extLst>
                </p:cNvPr>
                <p:cNvSpPr/>
                <p:nvPr/>
              </p:nvSpPr>
              <p:spPr>
                <a:xfrm>
                  <a:off x="7290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3" name="Group 9">
                <a:extLst>
                  <a:ext uri="{FF2B5EF4-FFF2-40B4-BE49-F238E27FC236}">
                    <a16:creationId xmlns:a16="http://schemas.microsoft.com/office/drawing/2014/main" xmlns="" id="{FF98171B-2FBC-4552-9B15-755F579F88ED}"/>
                  </a:ext>
                </a:extLst>
              </p:cNvPr>
              <p:cNvGrpSpPr/>
              <p:nvPr/>
            </p:nvGrpSpPr>
            <p:grpSpPr>
              <a:xfrm>
                <a:off x="6707160" y="0"/>
                <a:ext cx="2514240" cy="6857640"/>
                <a:chOff x="6707160" y="0"/>
                <a:chExt cx="2514240" cy="6857640"/>
              </a:xfrm>
            </p:grpSpPr>
            <p:sp>
              <p:nvSpPr>
                <p:cNvPr id="37" name="Rectangle 106">
                  <a:extLst>
                    <a:ext uri="{FF2B5EF4-FFF2-40B4-BE49-F238E27FC236}">
                      <a16:creationId xmlns:a16="http://schemas.microsoft.com/office/drawing/2014/main" xmlns="" id="{12E40BC9-D355-4185-8BB4-6BFC02FA6277}"/>
                    </a:ext>
                  </a:extLst>
                </p:cNvPr>
                <p:cNvSpPr/>
                <p:nvPr/>
              </p:nvSpPr>
              <p:spPr>
                <a:xfrm>
                  <a:off x="762156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8" name="Rectangle 107">
                  <a:extLst>
                    <a:ext uri="{FF2B5EF4-FFF2-40B4-BE49-F238E27FC236}">
                      <a16:creationId xmlns:a16="http://schemas.microsoft.com/office/drawing/2014/main" xmlns="" id="{03A6912D-073D-4451-8C65-50C450867C12}"/>
                    </a:ext>
                  </a:extLst>
                </p:cNvPr>
                <p:cNvSpPr/>
                <p:nvPr/>
              </p:nvSpPr>
              <p:spPr>
                <a:xfrm>
                  <a:off x="67071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9" name="Rectangle 108">
                  <a:extLst>
                    <a:ext uri="{FF2B5EF4-FFF2-40B4-BE49-F238E27FC236}">
                      <a16:creationId xmlns:a16="http://schemas.microsoft.com/office/drawing/2014/main" xmlns="" id="{99CB0E6F-6DC4-4775-B4DB-849FE7ABFA91}"/>
                    </a:ext>
                  </a:extLst>
                </p:cNvPr>
                <p:cNvSpPr/>
                <p:nvPr/>
              </p:nvSpPr>
              <p:spPr>
                <a:xfrm>
                  <a:off x="6935759"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34" name="Rectangle 103">
                <a:extLst>
                  <a:ext uri="{FF2B5EF4-FFF2-40B4-BE49-F238E27FC236}">
                    <a16:creationId xmlns:a16="http://schemas.microsoft.com/office/drawing/2014/main" xmlns="" id="{68CECB30-9262-40F1-BB0E-BABDEF91F38C}"/>
                  </a:ext>
                </a:extLst>
              </p:cNvPr>
              <p:cNvSpPr/>
              <p:nvPr/>
            </p:nvSpPr>
            <p:spPr>
              <a:xfrm>
                <a:off x="3887640" y="0"/>
                <a:ext cx="281916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5" name="Rectangle 104">
                <a:extLst>
                  <a:ext uri="{FF2B5EF4-FFF2-40B4-BE49-F238E27FC236}">
                    <a16:creationId xmlns:a16="http://schemas.microsoft.com/office/drawing/2014/main" xmlns="" id="{71A7CB77-2534-4299-9EF7-3E0012FD7205}"/>
                  </a:ext>
                </a:extLst>
              </p:cNvPr>
              <p:cNvSpPr/>
              <p:nvPr/>
            </p:nvSpPr>
            <p:spPr>
              <a:xfrm>
                <a:off x="297324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6" name="Rectangle 105">
                <a:extLst>
                  <a:ext uri="{FF2B5EF4-FFF2-40B4-BE49-F238E27FC236}">
                    <a16:creationId xmlns:a16="http://schemas.microsoft.com/office/drawing/2014/main" xmlns="" id="{93431F43-A93D-4B02-9801-6D6B6751600D}"/>
                  </a:ext>
                </a:extLst>
              </p:cNvPr>
              <p:cNvSpPr/>
              <p:nvPr/>
            </p:nvSpPr>
            <p:spPr>
              <a:xfrm>
                <a:off x="320184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9" name="Freeform 43">
              <a:extLst>
                <a:ext uri="{FF2B5EF4-FFF2-40B4-BE49-F238E27FC236}">
                  <a16:creationId xmlns:a16="http://schemas.microsoft.com/office/drawing/2014/main" xmlns="" id="{88E6044A-3873-4A25-BF44-092B529271C1}"/>
                </a:ext>
              </a:extLst>
            </p:cNvPr>
            <p:cNvSpPr/>
            <p:nvPr/>
          </p:nvSpPr>
          <p:spPr>
            <a:xfrm>
              <a:off x="65880" y="5034960"/>
              <a:ext cx="9143640" cy="1175400"/>
            </a:xfrm>
            <a:custGeom>
              <a:avLst/>
              <a:gdLst>
                <a:gd name="f0" fmla="val 0"/>
                <a:gd name="f1" fmla="val 9144000"/>
                <a:gd name="f2" fmla="val 1175655"/>
                <a:gd name="f3" fmla="val 1116279"/>
                <a:gd name="f4" fmla="val 493815"/>
                <a:gd name="f5" fmla="val 1145967"/>
                <a:gd name="f6" fmla="val 987631"/>
                <a:gd name="f7" fmla="val 1674420"/>
                <a:gd name="f8" fmla="val 1163780"/>
                <a:gd name="f9" fmla="val 2361209"/>
                <a:gd name="f10" fmla="val 1151905"/>
                <a:gd name="f11" fmla="val 3204358"/>
                <a:gd name="f12" fmla="val 1138050"/>
                <a:gd name="f13" fmla="val 4120737"/>
                <a:gd name="f14" fmla="val 1045027"/>
                <a:gd name="f15" fmla="val 5037116"/>
                <a:gd name="f16" fmla="val 952004"/>
                <a:gd name="f17" fmla="val 6335486"/>
                <a:gd name="f18" fmla="val 779811"/>
                <a:gd name="f19" fmla="val 7172696"/>
                <a:gd name="f20" fmla="val 605640"/>
                <a:gd name="f21" fmla="val 8009907"/>
                <a:gd name="f22" fmla="val 431469"/>
                <a:gd name="f23" fmla="val 8866910"/>
                <a:gd name="f24" fmla="val 154379"/>
              </a:gdLst>
              <a:ahLst/>
              <a:cxnLst>
                <a:cxn ang="3cd4">
                  <a:pos x="hc" y="t"/>
                </a:cxn>
                <a:cxn ang="0">
                  <a:pos x="r" y="vc"/>
                </a:cxn>
                <a:cxn ang="cd4">
                  <a:pos x="hc" y="b"/>
                </a:cxn>
                <a:cxn ang="cd2">
                  <a:pos x="l" y="vc"/>
                </a:cxn>
              </a:cxnLst>
              <a:rect l="l" t="t" r="r" b="b"/>
              <a:pathLst>
                <a:path w="9144000" h="1175655">
                  <a:moveTo>
                    <a:pt x="f0" y="f3"/>
                  </a:moveTo>
                  <a:cubicBezTo>
                    <a:pt x="f4" y="f5"/>
                    <a:pt x="f6" y="f2"/>
                    <a:pt x="f7" y="f8"/>
                  </a:cubicBezTo>
                  <a:cubicBezTo>
                    <a:pt x="f9" y="f10"/>
                    <a:pt x="f11" y="f12"/>
                    <a:pt x="f13" y="f14"/>
                  </a:cubicBezTo>
                  <a:cubicBezTo>
                    <a:pt x="f15" y="f16"/>
                    <a:pt x="f17" y="f18"/>
                    <a:pt x="f19" y="f20"/>
                  </a:cubicBezTo>
                  <a:cubicBezTo>
                    <a:pt x="f21" y="f22"/>
                    <a:pt x="f23" y="f24"/>
                    <a:pt x="f1" y="f0"/>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0" name="Freeform 44">
              <a:extLst>
                <a:ext uri="{FF2B5EF4-FFF2-40B4-BE49-F238E27FC236}">
                  <a16:creationId xmlns:a16="http://schemas.microsoft.com/office/drawing/2014/main" xmlns="" id="{B2E78046-8920-4C5B-B18A-AFF4957F4619}"/>
                </a:ext>
              </a:extLst>
            </p:cNvPr>
            <p:cNvSpPr/>
            <p:nvPr/>
          </p:nvSpPr>
          <p:spPr>
            <a:xfrm>
              <a:off x="65880" y="3467520"/>
              <a:ext cx="9143640" cy="890280"/>
            </a:xfrm>
            <a:custGeom>
              <a:avLst/>
              <a:gdLst>
                <a:gd name="f0" fmla="val 0"/>
                <a:gd name="f1" fmla="val 9144000"/>
                <a:gd name="f2" fmla="val 890650"/>
                <a:gd name="f3" fmla="val 263236"/>
                <a:gd name="f4" fmla="val 751114"/>
                <a:gd name="f5" fmla="val 526472"/>
                <a:gd name="f6" fmla="val 611579"/>
                <a:gd name="f7" fmla="val 1045028"/>
                <a:gd name="f8" fmla="val 475013"/>
                <a:gd name="f9" fmla="val 1563584"/>
                <a:gd name="f10" fmla="val 338447"/>
                <a:gd name="f11" fmla="val 2299855"/>
                <a:gd name="f12" fmla="val 138545"/>
                <a:gd name="f13" fmla="val 3111335"/>
                <a:gd name="f14" fmla="val 71252"/>
                <a:gd name="f15" fmla="val 3922815"/>
                <a:gd name="f16" fmla="val 3959"/>
                <a:gd name="f17" fmla="val 4908467"/>
                <a:gd name="f18" fmla="val 5913911"/>
                <a:gd name="f19" fmla="val 6919355"/>
                <a:gd name="f20" fmla="val 142504"/>
                <a:gd name="f21" fmla="val 8595756"/>
                <a:gd name="f22" fmla="val 427512"/>
                <a:gd name="f23" fmla="val 498764"/>
              </a:gdLst>
              <a:ahLst/>
              <a:cxnLst>
                <a:cxn ang="3cd4">
                  <a:pos x="hc" y="t"/>
                </a:cxn>
                <a:cxn ang="0">
                  <a:pos x="r" y="vc"/>
                </a:cxn>
                <a:cxn ang="cd4">
                  <a:pos x="hc" y="b"/>
                </a:cxn>
                <a:cxn ang="cd2">
                  <a:pos x="l" y="vc"/>
                </a:cxn>
              </a:cxnLst>
              <a:rect l="l" t="t" r="r" b="b"/>
              <a:pathLst>
                <a:path w="9144000" h="890650">
                  <a:moveTo>
                    <a:pt x="f0" y="f2"/>
                  </a:moveTo>
                  <a:cubicBezTo>
                    <a:pt x="f3" y="f4"/>
                    <a:pt x="f5" y="f6"/>
                    <a:pt x="f7" y="f8"/>
                  </a:cubicBezTo>
                  <a:cubicBezTo>
                    <a:pt x="f9" y="f10"/>
                    <a:pt x="f11" y="f12"/>
                    <a:pt x="f13" y="f14"/>
                  </a:cubicBezTo>
                  <a:cubicBezTo>
                    <a:pt x="f15" y="f16"/>
                    <a:pt x="f17" y="f0"/>
                    <a:pt x="f18" y="f14"/>
                  </a:cubicBezTo>
                  <a:cubicBezTo>
                    <a:pt x="f19" y="f20"/>
                    <a:pt x="f21" y="f22"/>
                    <a:pt x="f1" y="f23"/>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1" name="Freeform 45">
              <a:extLst>
                <a:ext uri="{FF2B5EF4-FFF2-40B4-BE49-F238E27FC236}">
                  <a16:creationId xmlns:a16="http://schemas.microsoft.com/office/drawing/2014/main" xmlns="" id="{A58EB4AC-7514-4CF2-92FE-52885E38446D}"/>
                </a:ext>
              </a:extLst>
            </p:cNvPr>
            <p:cNvSpPr/>
            <p:nvPr/>
          </p:nvSpPr>
          <p:spPr>
            <a:xfrm>
              <a:off x="54000" y="5640840"/>
              <a:ext cx="3004200" cy="1211040"/>
            </a:xfrm>
            <a:custGeom>
              <a:avLst/>
              <a:gdLst>
                <a:gd name="f0" fmla="val 0"/>
                <a:gd name="f1" fmla="val 3004457"/>
                <a:gd name="f2" fmla="val 1211283"/>
                <a:gd name="f3" fmla="val 1103415"/>
                <a:gd name="f4" fmla="val 501732"/>
                <a:gd name="f5" fmla="val 2206831"/>
                <a:gd name="f6" fmla="val 1003465"/>
              </a:gdLst>
              <a:ahLst/>
              <a:cxnLst>
                <a:cxn ang="3cd4">
                  <a:pos x="hc" y="t"/>
                </a:cxn>
                <a:cxn ang="0">
                  <a:pos x="r" y="vc"/>
                </a:cxn>
                <a:cxn ang="cd4">
                  <a:pos x="hc" y="b"/>
                </a:cxn>
                <a:cxn ang="cd2">
                  <a:pos x="l" y="vc"/>
                </a:cxn>
              </a:cxnLst>
              <a:rect l="l" t="t" r="r" b="b"/>
              <a:pathLst>
                <a:path w="3004457" h="1211283">
                  <a:moveTo>
                    <a:pt x="f0" y="f0"/>
                  </a:moveTo>
                  <a:cubicBezTo>
                    <a:pt x="f3" y="f4"/>
                    <a:pt x="f5" y="f6"/>
                    <a:pt x="f1" y="f2"/>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2" name="Freeform 46">
              <a:extLst>
                <a:ext uri="{FF2B5EF4-FFF2-40B4-BE49-F238E27FC236}">
                  <a16:creationId xmlns:a16="http://schemas.microsoft.com/office/drawing/2014/main" xmlns="" id="{1760040E-A9E5-487F-8CC2-6089EACF3604}"/>
                </a:ext>
              </a:extLst>
            </p:cNvPr>
            <p:cNvSpPr/>
            <p:nvPr/>
          </p:nvSpPr>
          <p:spPr>
            <a:xfrm>
              <a:off x="65880" y="5284440"/>
              <a:ext cx="9143640" cy="1478160"/>
            </a:xfrm>
            <a:custGeom>
              <a:avLst/>
              <a:gdLst>
                <a:gd name="f0" fmla="val 0"/>
                <a:gd name="f1" fmla="val 9144000"/>
                <a:gd name="f2" fmla="val 1478478"/>
                <a:gd name="f3" fmla="val 285997"/>
                <a:gd name="f4" fmla="val 99951"/>
                <a:gd name="f5" fmla="val 571995"/>
                <a:gd name="f6" fmla="val 199902"/>
                <a:gd name="f7" fmla="val 1104405"/>
                <a:gd name="f8" fmla="val 344385"/>
                <a:gd name="f9" fmla="val 1636815"/>
                <a:gd name="f10" fmla="val 488868"/>
                <a:gd name="f11" fmla="val 2432462"/>
                <a:gd name="f12" fmla="val 710541"/>
                <a:gd name="f13" fmla="val 3194462"/>
                <a:gd name="f14" fmla="val 866899"/>
                <a:gd name="f15" fmla="val 3956462"/>
                <a:gd name="f16" fmla="val 1023258"/>
                <a:gd name="f17" fmla="val 4920343"/>
                <a:gd name="f18" fmla="val 1185554"/>
                <a:gd name="f19" fmla="val 5676405"/>
                <a:gd name="f20" fmla="val 1282536"/>
                <a:gd name="f21" fmla="val 6432467"/>
                <a:gd name="f22" fmla="val 1379518"/>
                <a:gd name="f23" fmla="val 7247906"/>
                <a:gd name="f24" fmla="val 1419102"/>
                <a:gd name="f25" fmla="val 7730836"/>
                <a:gd name="f26" fmla="val 1448790"/>
                <a:gd name="f27" fmla="val 8213766"/>
                <a:gd name="f28" fmla="val 8338457"/>
                <a:gd name="f29" fmla="val 1464623"/>
                <a:gd name="f30" fmla="val 8573984"/>
                <a:gd name="f31" fmla="val 1460665"/>
                <a:gd name="f32" fmla="val 8809511"/>
                <a:gd name="f33" fmla="val 1456707"/>
                <a:gd name="f34" fmla="val 8976755"/>
                <a:gd name="f35" fmla="val 1440873"/>
                <a:gd name="f36" fmla="val 1425039"/>
              </a:gdLst>
              <a:ahLst/>
              <a:cxnLst>
                <a:cxn ang="3cd4">
                  <a:pos x="hc" y="t"/>
                </a:cxn>
                <a:cxn ang="0">
                  <a:pos x="r" y="vc"/>
                </a:cxn>
                <a:cxn ang="cd4">
                  <a:pos x="hc" y="b"/>
                </a:cxn>
                <a:cxn ang="cd2">
                  <a:pos x="l" y="vc"/>
                </a:cxn>
              </a:cxnLst>
              <a:rect l="l" t="t" r="r" b="b"/>
              <a:pathLst>
                <a:path w="9144000" h="1478478">
                  <a:moveTo>
                    <a:pt x="f0" y="f0"/>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
                    <a:pt x="f28" y="f29"/>
                    <a:pt x="f30" y="f31"/>
                  </a:cubicBezTo>
                  <a:cubicBezTo>
                    <a:pt x="f32" y="f33"/>
                    <a:pt x="f34" y="f35"/>
                    <a:pt x="f1" y="f36"/>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3" name="Freeform 48">
              <a:extLst>
                <a:ext uri="{FF2B5EF4-FFF2-40B4-BE49-F238E27FC236}">
                  <a16:creationId xmlns:a16="http://schemas.microsoft.com/office/drawing/2014/main" xmlns="" id="{A9281C75-D0D1-4800-A885-EFFDCF306DF5}"/>
                </a:ext>
              </a:extLst>
            </p:cNvPr>
            <p:cNvSpPr/>
            <p:nvPr/>
          </p:nvSpPr>
          <p:spPr>
            <a:xfrm>
              <a:off x="2215080" y="5132160"/>
              <a:ext cx="6982200" cy="1719720"/>
            </a:xfrm>
            <a:custGeom>
              <a:avLst/>
              <a:gdLst>
                <a:gd name="f0" fmla="val 0"/>
                <a:gd name="f1" fmla="val 6982691"/>
                <a:gd name="f2" fmla="val 1719942"/>
                <a:gd name="f3" fmla="val 162296"/>
                <a:gd name="f4" fmla="val 1536864"/>
                <a:gd name="f5" fmla="val 324592"/>
                <a:gd name="f6" fmla="val 1353787"/>
                <a:gd name="f7" fmla="val 546265"/>
                <a:gd name="f8" fmla="val 1185553"/>
                <a:gd name="f9" fmla="val 767938"/>
                <a:gd name="f10" fmla="val 1017319"/>
                <a:gd name="f11" fmla="val 1074718"/>
                <a:gd name="f12" fmla="val 835231"/>
                <a:gd name="f13" fmla="val 1330037"/>
                <a:gd name="f14" fmla="val 710540"/>
                <a:gd name="f15" fmla="val 1585356"/>
                <a:gd name="f16" fmla="val 585849"/>
                <a:gd name="f17" fmla="val 1741715"/>
                <a:gd name="f18" fmla="val 530430"/>
                <a:gd name="f19" fmla="val 2078182"/>
                <a:gd name="f20" fmla="val 437407"/>
                <a:gd name="f21" fmla="val 2414649"/>
                <a:gd name="f22" fmla="val 344384"/>
                <a:gd name="f23" fmla="val 3028208"/>
                <a:gd name="f24" fmla="val 213755"/>
                <a:gd name="f25" fmla="val 3348842"/>
                <a:gd name="f26" fmla="val 152399"/>
                <a:gd name="f27" fmla="val 3669476"/>
                <a:gd name="f28" fmla="val 91043"/>
                <a:gd name="f29" fmla="val 3718957"/>
                <a:gd name="f30" fmla="val 93022"/>
                <a:gd name="f31" fmla="val 4001985"/>
                <a:gd name="f32" fmla="val 69272"/>
                <a:gd name="f33" fmla="val 4285013"/>
                <a:gd name="f34" fmla="val 45522"/>
                <a:gd name="f35" fmla="val 4732317"/>
                <a:gd name="f36" fmla="val 19792"/>
                <a:gd name="f37" fmla="val 5047013"/>
                <a:gd name="f38" fmla="val 9896"/>
                <a:gd name="f39" fmla="val 5361709"/>
                <a:gd name="f40" fmla="val 5890161"/>
                <a:gd name="f41" fmla="val 6495803"/>
                <a:gd name="f42" fmla="val 6664037"/>
                <a:gd name="f43" fmla="val 13854"/>
                <a:gd name="f44" fmla="val 6818416"/>
                <a:gd name="f45" fmla="val 27708"/>
                <a:gd name="f46" fmla="val 6899564"/>
                <a:gd name="f47" fmla="val 33646"/>
                <a:gd name="f48" fmla="val 6980712"/>
                <a:gd name="f49" fmla="val 39584"/>
                <a:gd name="f50" fmla="val 6953003"/>
                <a:gd name="f51" fmla="val 37605"/>
              </a:gdLst>
              <a:ahLst/>
              <a:cxnLst>
                <a:cxn ang="3cd4">
                  <a:pos x="hc" y="t"/>
                </a:cxn>
                <a:cxn ang="0">
                  <a:pos x="r" y="vc"/>
                </a:cxn>
                <a:cxn ang="cd4">
                  <a:pos x="hc" y="b"/>
                </a:cxn>
                <a:cxn ang="cd2">
                  <a:pos x="l" y="vc"/>
                </a:cxn>
              </a:cxnLst>
              <a:rect l="l" t="t" r="r" b="b"/>
              <a:pathLst>
                <a:path w="6982691" h="1719942">
                  <a:moveTo>
                    <a:pt x="f0" y="f2"/>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8"/>
                    <a:pt x="f29" y="f30"/>
                    <a:pt x="f31" y="f32"/>
                  </a:cubicBezTo>
                  <a:cubicBezTo>
                    <a:pt x="f33" y="f34"/>
                    <a:pt x="f35" y="f36"/>
                    <a:pt x="f37" y="f38"/>
                  </a:cubicBezTo>
                  <a:cubicBezTo>
                    <a:pt x="f39" y="f0"/>
                    <a:pt x="f40" y="f38"/>
                    <a:pt x="f40" y="f38"/>
                  </a:cubicBezTo>
                  <a:lnTo>
                    <a:pt x="f41" y="f38"/>
                  </a:lnTo>
                  <a:cubicBezTo>
                    <a:pt x="f42" y="f43"/>
                    <a:pt x="f44" y="f45"/>
                    <a:pt x="f46" y="f47"/>
                  </a:cubicBezTo>
                  <a:cubicBezTo>
                    <a:pt x="f48" y="f49"/>
                    <a:pt x="f50" y="f51"/>
                    <a:pt x="f1" y="f34"/>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4" name="Hexagon 49">
              <a:extLst>
                <a:ext uri="{FF2B5EF4-FFF2-40B4-BE49-F238E27FC236}">
                  <a16:creationId xmlns:a16="http://schemas.microsoft.com/office/drawing/2014/main" xmlns="" id="{4134540B-FD24-436A-A7D5-CD2B4736AAF3}"/>
                </a:ext>
              </a:extLst>
            </p:cNvPr>
            <p:cNvSpPr/>
            <p:nvPr/>
          </p:nvSpPr>
          <p:spPr>
            <a:xfrm rot="1800000">
              <a:off x="30738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5" name="Hexagon 50">
              <a:extLst>
                <a:ext uri="{FF2B5EF4-FFF2-40B4-BE49-F238E27FC236}">
                  <a16:creationId xmlns:a16="http://schemas.microsoft.com/office/drawing/2014/main" xmlns="" id="{A50F3A65-719F-48B4-BF2F-9CED5698AB15}"/>
                </a:ext>
              </a:extLst>
            </p:cNvPr>
            <p:cNvSpPr/>
            <p:nvPr/>
          </p:nvSpPr>
          <p:spPr>
            <a:xfrm rot="1800000">
              <a:off x="379776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6" name="Hexagon 51">
              <a:extLst>
                <a:ext uri="{FF2B5EF4-FFF2-40B4-BE49-F238E27FC236}">
                  <a16:creationId xmlns:a16="http://schemas.microsoft.com/office/drawing/2014/main" xmlns="" id="{FE810B56-91AA-4FF5-B44D-82294DD11833}"/>
                </a:ext>
              </a:extLst>
            </p:cNvPr>
            <p:cNvSpPr/>
            <p:nvPr/>
          </p:nvSpPr>
          <p:spPr>
            <a:xfrm rot="1800000">
              <a:off x="3807489" y="15924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7" name="Hexagon 52">
              <a:extLst>
                <a:ext uri="{FF2B5EF4-FFF2-40B4-BE49-F238E27FC236}">
                  <a16:creationId xmlns:a16="http://schemas.microsoft.com/office/drawing/2014/main" xmlns="" id="{31F11D46-0E4B-47C9-BCCD-22648D0A1162}"/>
                </a:ext>
              </a:extLst>
            </p:cNvPr>
            <p:cNvSpPr/>
            <p:nvPr/>
          </p:nvSpPr>
          <p:spPr>
            <a:xfrm rot="1800000">
              <a:off x="3054728" y="3256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4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8" name="Hexagon 53">
              <a:extLst>
                <a:ext uri="{FF2B5EF4-FFF2-40B4-BE49-F238E27FC236}">
                  <a16:creationId xmlns:a16="http://schemas.microsoft.com/office/drawing/2014/main" xmlns="" id="{C2D016B5-8254-4679-8F4C-9718EC396D33}"/>
                </a:ext>
              </a:extLst>
            </p:cNvPr>
            <p:cNvSpPr/>
            <p:nvPr/>
          </p:nvSpPr>
          <p:spPr>
            <a:xfrm rot="1800000">
              <a:off x="4540809" y="53832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6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9" name="Freeform 54">
              <a:extLst>
                <a:ext uri="{FF2B5EF4-FFF2-40B4-BE49-F238E27FC236}">
                  <a16:creationId xmlns:a16="http://schemas.microsoft.com/office/drawing/2014/main" xmlns="" id="{AC1D370D-63F6-42FF-B06E-A5FCB1A4EF50}"/>
                </a:ext>
              </a:extLst>
            </p:cNvPr>
            <p:cNvSpPr/>
            <p:nvPr/>
          </p:nvSpPr>
          <p:spPr>
            <a:xfrm rot="1800000">
              <a:off x="-304706" y="4201385"/>
              <a:ext cx="1261080" cy="1387799"/>
            </a:xfrm>
            <a:custGeom>
              <a:avLst/>
              <a:gdLst>
                <a:gd name="f0" fmla="val 0"/>
                <a:gd name="f1" fmla="val 1261499"/>
                <a:gd name="f2" fmla="val 1388236"/>
                <a:gd name="f3" fmla="val 105098"/>
                <a:gd name="f4" fmla="val 56357"/>
                <a:gd name="f5" fmla="val 865241"/>
                <a:gd name="f6" fmla="val 694118"/>
                <a:gd name="f7" fmla="val 744578"/>
                <a:gd name="f8" fmla="val 1387893"/>
              </a:gdLst>
              <a:ahLst/>
              <a:cxnLst>
                <a:cxn ang="3cd4">
                  <a:pos x="hc" y="t"/>
                </a:cxn>
                <a:cxn ang="0">
                  <a:pos x="r" y="vc"/>
                </a:cxn>
                <a:cxn ang="cd4">
                  <a:pos x="hc" y="b"/>
                </a:cxn>
                <a:cxn ang="cd2">
                  <a:pos x="l" y="vc"/>
                </a:cxn>
              </a:cxnLst>
              <a:rect l="l" t="t" r="r" b="b"/>
              <a:pathLst>
                <a:path w="1261499" h="1388236">
                  <a:moveTo>
                    <a:pt x="f0" y="f3"/>
                  </a:moveTo>
                  <a:lnTo>
                    <a:pt x="f4" y="f0"/>
                  </a:lnTo>
                  <a:lnTo>
                    <a:pt x="f5" y="f0"/>
                  </a:lnTo>
                  <a:lnTo>
                    <a:pt x="f1" y="f6"/>
                  </a:lnTo>
                  <a:lnTo>
                    <a:pt x="f5" y="f2"/>
                  </a:lnTo>
                  <a:lnTo>
                    <a:pt x="f7" y="f8"/>
                  </a:lnTo>
                  <a:lnTo>
                    <a:pt x="f0" y="f3"/>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0" name="Hexagon 55">
              <a:extLst>
                <a:ext uri="{FF2B5EF4-FFF2-40B4-BE49-F238E27FC236}">
                  <a16:creationId xmlns:a16="http://schemas.microsoft.com/office/drawing/2014/main" xmlns="" id="{795AC325-DD94-4EA7-9BDA-544883EE1B65}"/>
                </a:ext>
              </a:extLst>
            </p:cNvPr>
            <p:cNvSpPr/>
            <p:nvPr/>
          </p:nvSpPr>
          <p:spPr>
            <a:xfrm rot="1800000">
              <a:off x="102009" y="540234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1" name="Hexagon 56">
              <a:extLst>
                <a:ext uri="{FF2B5EF4-FFF2-40B4-BE49-F238E27FC236}">
                  <a16:creationId xmlns:a16="http://schemas.microsoft.com/office/drawing/2014/main" xmlns="" id="{40CE03CC-0B7A-4AB2-899D-5CFE001E45F9}"/>
                </a:ext>
              </a:extLst>
            </p:cNvPr>
            <p:cNvSpPr/>
            <p:nvPr/>
          </p:nvSpPr>
          <p:spPr>
            <a:xfrm rot="1800000">
              <a:off x="130809" y="284958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2" name="Hexagon 57">
              <a:extLst>
                <a:ext uri="{FF2B5EF4-FFF2-40B4-BE49-F238E27FC236}">
                  <a16:creationId xmlns:a16="http://schemas.microsoft.com/office/drawing/2014/main" xmlns="" id="{5B01FBC4-64D2-4987-A8F1-D17B85585ACF}"/>
                </a:ext>
              </a:extLst>
            </p:cNvPr>
            <p:cNvSpPr/>
            <p:nvPr/>
          </p:nvSpPr>
          <p:spPr>
            <a:xfrm rot="1800000">
              <a:off x="85440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3" name="Hexagon 58">
              <a:extLst>
                <a:ext uri="{FF2B5EF4-FFF2-40B4-BE49-F238E27FC236}">
                  <a16:creationId xmlns:a16="http://schemas.microsoft.com/office/drawing/2014/main" xmlns="" id="{B01824BE-ED70-4110-A023-EF572FCA19AC}"/>
                </a:ext>
              </a:extLst>
            </p:cNvPr>
            <p:cNvSpPr/>
            <p:nvPr/>
          </p:nvSpPr>
          <p:spPr>
            <a:xfrm rot="1800000">
              <a:off x="1588089" y="54117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4" name="Hexagon 59">
              <a:extLst>
                <a:ext uri="{FF2B5EF4-FFF2-40B4-BE49-F238E27FC236}">
                  <a16:creationId xmlns:a16="http://schemas.microsoft.com/office/drawing/2014/main" xmlns="" id="{44D1854D-A57B-4C39-9AB2-1AFD87F91989}"/>
                </a:ext>
              </a:extLst>
            </p:cNvPr>
            <p:cNvSpPr/>
            <p:nvPr/>
          </p:nvSpPr>
          <p:spPr>
            <a:xfrm rot="1800000">
              <a:off x="160716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5" name="Hexagon 94">
              <a:extLst>
                <a:ext uri="{FF2B5EF4-FFF2-40B4-BE49-F238E27FC236}">
                  <a16:creationId xmlns:a16="http://schemas.microsoft.com/office/drawing/2014/main" xmlns="" id="{88233EDA-E0A0-4220-89C1-04954B8B0FE4}"/>
                </a:ext>
              </a:extLst>
            </p:cNvPr>
            <p:cNvSpPr/>
            <p:nvPr/>
          </p:nvSpPr>
          <p:spPr>
            <a:xfrm rot="1800000">
              <a:off x="873489" y="15636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6" name="Hexagon 95">
              <a:extLst>
                <a:ext uri="{FF2B5EF4-FFF2-40B4-BE49-F238E27FC236}">
                  <a16:creationId xmlns:a16="http://schemas.microsoft.com/office/drawing/2014/main" xmlns="" id="{62A20E7E-E09D-427A-8D8E-0515C98EC563}"/>
                </a:ext>
              </a:extLst>
            </p:cNvPr>
            <p:cNvSpPr/>
            <p:nvPr/>
          </p:nvSpPr>
          <p:spPr>
            <a:xfrm rot="1800000">
              <a:off x="6884049" y="41448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7" name="Hexagon 96">
              <a:extLst>
                <a:ext uri="{FF2B5EF4-FFF2-40B4-BE49-F238E27FC236}">
                  <a16:creationId xmlns:a16="http://schemas.microsoft.com/office/drawing/2014/main" xmlns="" id="{7EE7C175-74E1-4F60-AE25-01DA2B19C4CA}"/>
                </a:ext>
              </a:extLst>
            </p:cNvPr>
            <p:cNvSpPr/>
            <p:nvPr/>
          </p:nvSpPr>
          <p:spPr>
            <a:xfrm rot="1800000">
              <a:off x="7626729" y="54214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8" name="Hexagon 97">
              <a:extLst>
                <a:ext uri="{FF2B5EF4-FFF2-40B4-BE49-F238E27FC236}">
                  <a16:creationId xmlns:a16="http://schemas.microsoft.com/office/drawing/2014/main" xmlns="" id="{0B4171A5-7B54-4062-B813-79A945DA3B5C}"/>
                </a:ext>
              </a:extLst>
            </p:cNvPr>
            <p:cNvSpPr/>
            <p:nvPr/>
          </p:nvSpPr>
          <p:spPr>
            <a:xfrm rot="1800000">
              <a:off x="7626729" y="286866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9" name="Freeform 98">
              <a:extLst>
                <a:ext uri="{FF2B5EF4-FFF2-40B4-BE49-F238E27FC236}">
                  <a16:creationId xmlns:a16="http://schemas.microsoft.com/office/drawing/2014/main" xmlns="" id="{92DAC04D-A269-4D4E-A185-331A30633516}"/>
                </a:ext>
              </a:extLst>
            </p:cNvPr>
            <p:cNvSpPr/>
            <p:nvPr/>
          </p:nvSpPr>
          <p:spPr>
            <a:xfrm rot="1800000">
              <a:off x="8384379" y="4055405"/>
              <a:ext cx="1243080" cy="1387799"/>
            </a:xfrm>
            <a:custGeom>
              <a:avLst/>
              <a:gdLst>
                <a:gd name="f0" fmla="val 0"/>
                <a:gd name="f1" fmla="val 1243407"/>
                <a:gd name="f2" fmla="val 1388236"/>
                <a:gd name="f3" fmla="val 694118"/>
                <a:gd name="f4" fmla="val 396258"/>
                <a:gd name="f5" fmla="val 474029"/>
                <a:gd name="f6" fmla="val 4016"/>
                <a:gd name="f7" fmla="val 1325983"/>
                <a:gd name="f8" fmla="val 1205142"/>
              </a:gdLst>
              <a:ahLst/>
              <a:cxnLst>
                <a:cxn ang="3cd4">
                  <a:pos x="hc" y="t"/>
                </a:cxn>
                <a:cxn ang="0">
                  <a:pos x="r" y="vc"/>
                </a:cxn>
                <a:cxn ang="cd4">
                  <a:pos x="hc" y="b"/>
                </a:cxn>
                <a:cxn ang="cd2">
                  <a:pos x="l" y="vc"/>
                </a:cxn>
              </a:cxnLst>
              <a:rect l="l" t="t" r="r" b="b"/>
              <a:pathLst>
                <a:path w="1243407" h="1388236">
                  <a:moveTo>
                    <a:pt x="f0" y="f3"/>
                  </a:moveTo>
                  <a:lnTo>
                    <a:pt x="f4" y="f0"/>
                  </a:lnTo>
                  <a:lnTo>
                    <a:pt x="f5" y="f6"/>
                  </a:lnTo>
                  <a:lnTo>
                    <a:pt x="f1" y="f7"/>
                  </a:lnTo>
                  <a:lnTo>
                    <a:pt x="f8" y="f2"/>
                  </a:lnTo>
                  <a:lnTo>
                    <a:pt x="f4" y="f2"/>
                  </a:lnTo>
                  <a:lnTo>
                    <a:pt x="f0" y="f3"/>
                  </a:lnTo>
                  <a:close/>
                </a:path>
              </a:pathLst>
            </a:custGeom>
            <a:solidFill>
              <a:srgbClr val="FFFFFF">
                <a:alpha val="4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0" name="Freeform 99">
              <a:extLst>
                <a:ext uri="{FF2B5EF4-FFF2-40B4-BE49-F238E27FC236}">
                  <a16:creationId xmlns:a16="http://schemas.microsoft.com/office/drawing/2014/main" xmlns="" id="{47D43AA9-0F92-40E2-98AF-C00A7625379E}"/>
                </a:ext>
              </a:extLst>
            </p:cNvPr>
            <p:cNvSpPr/>
            <p:nvPr/>
          </p:nvSpPr>
          <p:spPr>
            <a:xfrm rot="1800000">
              <a:off x="8384295" y="1511597"/>
              <a:ext cx="1241640" cy="1388520"/>
            </a:xfrm>
            <a:custGeom>
              <a:avLst/>
              <a:gdLst>
                <a:gd name="f0" fmla="val 0"/>
                <a:gd name="f1" fmla="val 1241871"/>
                <a:gd name="f2" fmla="val 1388822"/>
                <a:gd name="f3" fmla="val 694704"/>
                <a:gd name="f4" fmla="val 396258"/>
                <a:gd name="f5" fmla="val 586"/>
                <a:gd name="f6" fmla="val 482002"/>
                <a:gd name="f7" fmla="val 1323912"/>
                <a:gd name="f8" fmla="val 1205142"/>
              </a:gdLst>
              <a:ahLst/>
              <a:cxnLst>
                <a:cxn ang="3cd4">
                  <a:pos x="hc" y="t"/>
                </a:cxn>
                <a:cxn ang="0">
                  <a:pos x="r" y="vc"/>
                </a:cxn>
                <a:cxn ang="cd4">
                  <a:pos x="hc" y="b"/>
                </a:cxn>
                <a:cxn ang="cd2">
                  <a:pos x="l" y="vc"/>
                </a:cxn>
              </a:cxnLst>
              <a:rect l="l" t="t" r="r" b="b"/>
              <a:pathLst>
                <a:path w="1241871" h="1388822">
                  <a:moveTo>
                    <a:pt x="f0" y="f3"/>
                  </a:moveTo>
                  <a:lnTo>
                    <a:pt x="f4" y="f5"/>
                  </a:lnTo>
                  <a:lnTo>
                    <a:pt x="f6" y="f0"/>
                  </a:lnTo>
                  <a:lnTo>
                    <a:pt x="f1" y="f7"/>
                  </a:lnTo>
                  <a:lnTo>
                    <a:pt x="f8" y="f2"/>
                  </a:lnTo>
                  <a:lnTo>
                    <a:pt x="f4" y="f2"/>
                  </a:lnTo>
                  <a:lnTo>
                    <a:pt x="f0" y="f3"/>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46" name="Rectangle 65">
            <a:extLst>
              <a:ext uri="{FF2B5EF4-FFF2-40B4-BE49-F238E27FC236}">
                <a16:creationId xmlns:a16="http://schemas.microsoft.com/office/drawing/2014/main" xmlns="" id="{A53B4050-9DC8-4726-A170-4B091936583B}"/>
              </a:ext>
            </a:extLst>
          </p:cNvPr>
          <p:cNvSpPr/>
          <p:nvPr/>
        </p:nvSpPr>
        <p:spPr>
          <a:xfrm>
            <a:off x="457200" y="333360"/>
            <a:ext cx="8229240" cy="6185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6480">
            <a:solidFill>
              <a:srgbClr val="00000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7" name="Rectangle 69">
            <a:extLst>
              <a:ext uri="{FF2B5EF4-FFF2-40B4-BE49-F238E27FC236}">
                <a16:creationId xmlns:a16="http://schemas.microsoft.com/office/drawing/2014/main" xmlns="" id="{F4DA986A-C491-4410-8C9C-DD804ED75BDA}"/>
              </a:ext>
            </a:extLst>
          </p:cNvPr>
          <p:cNvSpPr/>
          <p:nvPr/>
        </p:nvSpPr>
        <p:spPr>
          <a:xfrm>
            <a:off x="4561200" y="-21600"/>
            <a:ext cx="3678840" cy="698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5F5F5"/>
          </a:solidFill>
          <a:ln w="15840">
            <a:solidFill>
              <a:srgbClr val="74A51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8" name="Rectangle 70">
            <a:extLst>
              <a:ext uri="{FF2B5EF4-FFF2-40B4-BE49-F238E27FC236}">
                <a16:creationId xmlns:a16="http://schemas.microsoft.com/office/drawing/2014/main" xmlns="" id="{DC4B2D71-6229-42DC-A7D2-50DC9D9DD981}"/>
              </a:ext>
            </a:extLst>
          </p:cNvPr>
          <p:cNvSpPr/>
          <p:nvPr/>
        </p:nvSpPr>
        <p:spPr>
          <a:xfrm>
            <a:off x="4649040" y="-21600"/>
            <a:ext cx="3504959" cy="6235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71685A"/>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nvGrpSpPr>
          <p:cNvPr id="49" name="Group 42">
            <a:extLst>
              <a:ext uri="{FF2B5EF4-FFF2-40B4-BE49-F238E27FC236}">
                <a16:creationId xmlns:a16="http://schemas.microsoft.com/office/drawing/2014/main" xmlns="" id="{07D44527-EEDB-4D8C-8152-A418E60E88A5}"/>
              </a:ext>
            </a:extLst>
          </p:cNvPr>
          <p:cNvGrpSpPr/>
          <p:nvPr/>
        </p:nvGrpSpPr>
        <p:grpSpPr>
          <a:xfrm>
            <a:off x="-382106" y="0"/>
            <a:ext cx="9931806" cy="6857640"/>
            <a:chOff x="-382106" y="0"/>
            <a:chExt cx="9931806" cy="6857640"/>
          </a:xfrm>
        </p:grpSpPr>
        <p:grpSp>
          <p:nvGrpSpPr>
            <p:cNvPr id="50" name="Group 49">
              <a:extLst>
                <a:ext uri="{FF2B5EF4-FFF2-40B4-BE49-F238E27FC236}">
                  <a16:creationId xmlns:a16="http://schemas.microsoft.com/office/drawing/2014/main" xmlns="" id="{C177197B-35D8-46C9-A3F4-3D2B65B8C02D}"/>
                </a:ext>
              </a:extLst>
            </p:cNvPr>
            <p:cNvGrpSpPr/>
            <p:nvPr/>
          </p:nvGrpSpPr>
          <p:grpSpPr>
            <a:xfrm>
              <a:off x="0" y="0"/>
              <a:ext cx="9143639" cy="6857640"/>
              <a:chOff x="0" y="0"/>
              <a:chExt cx="9143639" cy="6857640"/>
            </a:xfrm>
          </p:grpSpPr>
          <p:grpSp>
            <p:nvGrpSpPr>
              <p:cNvPr id="73" name="Group 4">
                <a:extLst>
                  <a:ext uri="{FF2B5EF4-FFF2-40B4-BE49-F238E27FC236}">
                    <a16:creationId xmlns:a16="http://schemas.microsoft.com/office/drawing/2014/main" xmlns="" id="{591CE312-09ED-4BBB-8546-D00AB3DBA346}"/>
                  </a:ext>
                </a:extLst>
              </p:cNvPr>
              <p:cNvGrpSpPr/>
              <p:nvPr/>
            </p:nvGrpSpPr>
            <p:grpSpPr>
              <a:xfrm>
                <a:off x="0" y="0"/>
                <a:ext cx="2514240" cy="6857640"/>
                <a:chOff x="0" y="0"/>
                <a:chExt cx="2514240" cy="6857640"/>
              </a:xfrm>
            </p:grpSpPr>
            <p:sp>
              <p:nvSpPr>
                <p:cNvPr id="85" name="Rectangle 114">
                  <a:extLst>
                    <a:ext uri="{FF2B5EF4-FFF2-40B4-BE49-F238E27FC236}">
                      <a16:creationId xmlns:a16="http://schemas.microsoft.com/office/drawing/2014/main" xmlns="" id="{4F519958-0F0A-4611-B664-3CC61E64223F}"/>
                    </a:ext>
                  </a:extLst>
                </p:cNvPr>
                <p:cNvSpPr/>
                <p:nvPr/>
              </p:nvSpPr>
              <p:spPr>
                <a:xfrm>
                  <a:off x="9144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6" name="Rectangle 2">
                  <a:extLst>
                    <a:ext uri="{FF2B5EF4-FFF2-40B4-BE49-F238E27FC236}">
                      <a16:creationId xmlns:a16="http://schemas.microsoft.com/office/drawing/2014/main" xmlns="" id="{576C5F5A-6D5D-4BBF-9D32-54F0DDF5CDE3}"/>
                    </a:ext>
                  </a:extLst>
                </p:cNvPr>
                <p:cNvSpPr/>
                <p:nvPr/>
              </p:nvSpPr>
              <p:spPr>
                <a:xfrm>
                  <a:off x="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7" name="Rectangle 3">
                  <a:extLst>
                    <a:ext uri="{FF2B5EF4-FFF2-40B4-BE49-F238E27FC236}">
                      <a16:creationId xmlns:a16="http://schemas.microsoft.com/office/drawing/2014/main" xmlns="" id="{BD162C0D-2648-4CEE-AC97-AF4D5455DB83}"/>
                    </a:ext>
                  </a:extLst>
                </p:cNvPr>
                <p:cNvSpPr/>
                <p:nvPr/>
              </p:nvSpPr>
              <p:spPr>
                <a:xfrm>
                  <a:off x="2286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74" name="Group 5">
                <a:extLst>
                  <a:ext uri="{FF2B5EF4-FFF2-40B4-BE49-F238E27FC236}">
                    <a16:creationId xmlns:a16="http://schemas.microsoft.com/office/drawing/2014/main" xmlns="" id="{8F296996-8E6F-40B2-BF04-F7159F196987}"/>
                  </a:ext>
                </a:extLst>
              </p:cNvPr>
              <p:cNvGrpSpPr/>
              <p:nvPr/>
            </p:nvGrpSpPr>
            <p:grpSpPr>
              <a:xfrm>
                <a:off x="423000" y="0"/>
                <a:ext cx="2514240" cy="6857640"/>
                <a:chOff x="423000" y="0"/>
                <a:chExt cx="2514240" cy="6857640"/>
              </a:xfrm>
            </p:grpSpPr>
            <p:sp>
              <p:nvSpPr>
                <p:cNvPr id="82" name="Rectangle 84">
                  <a:extLst>
                    <a:ext uri="{FF2B5EF4-FFF2-40B4-BE49-F238E27FC236}">
                      <a16:creationId xmlns:a16="http://schemas.microsoft.com/office/drawing/2014/main" xmlns="" id="{7BC02078-202D-4B62-8450-BEA5BE1A6C52}"/>
                    </a:ext>
                  </a:extLst>
                </p:cNvPr>
                <p:cNvSpPr/>
                <p:nvPr/>
              </p:nvSpPr>
              <p:spPr>
                <a:xfrm>
                  <a:off x="13374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3" name="Rectangle 85">
                  <a:extLst>
                    <a:ext uri="{FF2B5EF4-FFF2-40B4-BE49-F238E27FC236}">
                      <a16:creationId xmlns:a16="http://schemas.microsoft.com/office/drawing/2014/main" xmlns="" id="{41110C0E-99DE-4462-A39B-5B6EF5037986}"/>
                    </a:ext>
                  </a:extLst>
                </p:cNvPr>
                <p:cNvSpPr/>
                <p:nvPr/>
              </p:nvSpPr>
              <p:spPr>
                <a:xfrm>
                  <a:off x="4230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4" name="Rectangle 113">
                  <a:extLst>
                    <a:ext uri="{FF2B5EF4-FFF2-40B4-BE49-F238E27FC236}">
                      <a16:creationId xmlns:a16="http://schemas.microsoft.com/office/drawing/2014/main" xmlns="" id="{7789A7A9-51FE-4982-89FF-25A46F2D0B6E}"/>
                    </a:ext>
                  </a:extLst>
                </p:cNvPr>
                <p:cNvSpPr/>
                <p:nvPr/>
              </p:nvSpPr>
              <p:spPr>
                <a:xfrm>
                  <a:off x="6516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75" name="Group 9">
                <a:extLst>
                  <a:ext uri="{FF2B5EF4-FFF2-40B4-BE49-F238E27FC236}">
                    <a16:creationId xmlns:a16="http://schemas.microsoft.com/office/drawing/2014/main" xmlns="" id="{D6D7B45B-F45C-454D-8E08-432BA5AF6BA5}"/>
                  </a:ext>
                </a:extLst>
              </p:cNvPr>
              <p:cNvGrpSpPr/>
              <p:nvPr/>
            </p:nvGrpSpPr>
            <p:grpSpPr>
              <a:xfrm>
                <a:off x="6629400" y="0"/>
                <a:ext cx="2514239" cy="6857640"/>
                <a:chOff x="6629400" y="0"/>
                <a:chExt cx="2514239" cy="6857640"/>
              </a:xfrm>
            </p:grpSpPr>
            <p:sp>
              <p:nvSpPr>
                <p:cNvPr id="79" name="Rectangle 77">
                  <a:extLst>
                    <a:ext uri="{FF2B5EF4-FFF2-40B4-BE49-F238E27FC236}">
                      <a16:creationId xmlns:a16="http://schemas.microsoft.com/office/drawing/2014/main" xmlns="" id="{7E09E79F-FCF5-4EF4-A515-00323AC3BF49}"/>
                    </a:ext>
                  </a:extLst>
                </p:cNvPr>
                <p:cNvSpPr/>
                <p:nvPr/>
              </p:nvSpPr>
              <p:spPr>
                <a:xfrm>
                  <a:off x="7543799"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0" name="Rectangle 78">
                  <a:extLst>
                    <a:ext uri="{FF2B5EF4-FFF2-40B4-BE49-F238E27FC236}">
                      <a16:creationId xmlns:a16="http://schemas.microsoft.com/office/drawing/2014/main" xmlns="" id="{8C32F11B-25BF-44D7-864C-B6C2CA21A72B}"/>
                    </a:ext>
                  </a:extLst>
                </p:cNvPr>
                <p:cNvSpPr/>
                <p:nvPr/>
              </p:nvSpPr>
              <p:spPr>
                <a:xfrm>
                  <a:off x="66294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1" name="Rectangle 80">
                  <a:extLst>
                    <a:ext uri="{FF2B5EF4-FFF2-40B4-BE49-F238E27FC236}">
                      <a16:creationId xmlns:a16="http://schemas.microsoft.com/office/drawing/2014/main" xmlns="" id="{603FF931-96E8-41AD-B271-31D6D19B6C21}"/>
                    </a:ext>
                  </a:extLst>
                </p:cNvPr>
                <p:cNvSpPr/>
                <p:nvPr/>
              </p:nvSpPr>
              <p:spPr>
                <a:xfrm>
                  <a:off x="68580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76" name="Rectangle 74">
                <a:extLst>
                  <a:ext uri="{FF2B5EF4-FFF2-40B4-BE49-F238E27FC236}">
                    <a16:creationId xmlns:a16="http://schemas.microsoft.com/office/drawing/2014/main" xmlns="" id="{3A453E94-C324-40AE-A1BD-8CB0C21ABC9A}"/>
                  </a:ext>
                </a:extLst>
              </p:cNvPr>
              <p:cNvSpPr/>
              <p:nvPr/>
            </p:nvSpPr>
            <p:spPr>
              <a:xfrm>
                <a:off x="3809880" y="0"/>
                <a:ext cx="281916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7" name="Rectangle 75">
                <a:extLst>
                  <a:ext uri="{FF2B5EF4-FFF2-40B4-BE49-F238E27FC236}">
                    <a16:creationId xmlns:a16="http://schemas.microsoft.com/office/drawing/2014/main" xmlns="" id="{141659DD-A45C-4936-B419-F35C79DB5F21}"/>
                  </a:ext>
                </a:extLst>
              </p:cNvPr>
              <p:cNvSpPr/>
              <p:nvPr/>
            </p:nvSpPr>
            <p:spPr>
              <a:xfrm>
                <a:off x="2895479"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8" name="Rectangle 76">
                <a:extLst>
                  <a:ext uri="{FF2B5EF4-FFF2-40B4-BE49-F238E27FC236}">
                    <a16:creationId xmlns:a16="http://schemas.microsoft.com/office/drawing/2014/main" xmlns="" id="{93A2AF98-2933-45B3-B6EF-B28E27A11491}"/>
                  </a:ext>
                </a:extLst>
              </p:cNvPr>
              <p:cNvSpPr/>
              <p:nvPr/>
            </p:nvSpPr>
            <p:spPr>
              <a:xfrm>
                <a:off x="3124079"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51" name="Freeform 44">
              <a:extLst>
                <a:ext uri="{FF2B5EF4-FFF2-40B4-BE49-F238E27FC236}">
                  <a16:creationId xmlns:a16="http://schemas.microsoft.com/office/drawing/2014/main" xmlns="" id="{80A639A0-9355-4880-A73D-670BD787E057}"/>
                </a:ext>
              </a:extLst>
            </p:cNvPr>
            <p:cNvSpPr/>
            <p:nvPr/>
          </p:nvSpPr>
          <p:spPr>
            <a:xfrm>
              <a:off x="-11880" y="5034960"/>
              <a:ext cx="9143640" cy="1175400"/>
            </a:xfrm>
            <a:custGeom>
              <a:avLst/>
              <a:gdLst>
                <a:gd name="f0" fmla="val 0"/>
                <a:gd name="f1" fmla="val 9144000"/>
                <a:gd name="f2" fmla="val 1175655"/>
                <a:gd name="f3" fmla="val 1116279"/>
                <a:gd name="f4" fmla="val 493815"/>
                <a:gd name="f5" fmla="val 1145967"/>
                <a:gd name="f6" fmla="val 987631"/>
                <a:gd name="f7" fmla="val 1674420"/>
                <a:gd name="f8" fmla="val 1163780"/>
                <a:gd name="f9" fmla="val 2361209"/>
                <a:gd name="f10" fmla="val 1151905"/>
                <a:gd name="f11" fmla="val 3204358"/>
                <a:gd name="f12" fmla="val 1138050"/>
                <a:gd name="f13" fmla="val 4120737"/>
                <a:gd name="f14" fmla="val 1045027"/>
                <a:gd name="f15" fmla="val 5037116"/>
                <a:gd name="f16" fmla="val 952004"/>
                <a:gd name="f17" fmla="val 6335486"/>
                <a:gd name="f18" fmla="val 779811"/>
                <a:gd name="f19" fmla="val 7172696"/>
                <a:gd name="f20" fmla="val 605640"/>
                <a:gd name="f21" fmla="val 8009907"/>
                <a:gd name="f22" fmla="val 431469"/>
                <a:gd name="f23" fmla="val 8866910"/>
                <a:gd name="f24" fmla="val 154379"/>
              </a:gdLst>
              <a:ahLst/>
              <a:cxnLst>
                <a:cxn ang="3cd4">
                  <a:pos x="hc" y="t"/>
                </a:cxn>
                <a:cxn ang="0">
                  <a:pos x="r" y="vc"/>
                </a:cxn>
                <a:cxn ang="cd4">
                  <a:pos x="hc" y="b"/>
                </a:cxn>
                <a:cxn ang="cd2">
                  <a:pos x="l" y="vc"/>
                </a:cxn>
              </a:cxnLst>
              <a:rect l="l" t="t" r="r" b="b"/>
              <a:pathLst>
                <a:path w="9144000" h="1175655">
                  <a:moveTo>
                    <a:pt x="f0" y="f3"/>
                  </a:moveTo>
                  <a:cubicBezTo>
                    <a:pt x="f4" y="f5"/>
                    <a:pt x="f6" y="f2"/>
                    <a:pt x="f7" y="f8"/>
                  </a:cubicBezTo>
                  <a:cubicBezTo>
                    <a:pt x="f9" y="f10"/>
                    <a:pt x="f11" y="f12"/>
                    <a:pt x="f13" y="f14"/>
                  </a:cubicBezTo>
                  <a:cubicBezTo>
                    <a:pt x="f15" y="f16"/>
                    <a:pt x="f17" y="f18"/>
                    <a:pt x="f19" y="f20"/>
                  </a:cubicBezTo>
                  <a:cubicBezTo>
                    <a:pt x="f21" y="f22"/>
                    <a:pt x="f23" y="f24"/>
                    <a:pt x="f1" y="f0"/>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2" name="Freeform 47">
              <a:extLst>
                <a:ext uri="{FF2B5EF4-FFF2-40B4-BE49-F238E27FC236}">
                  <a16:creationId xmlns:a16="http://schemas.microsoft.com/office/drawing/2014/main" xmlns="" id="{529919DE-ED8F-487F-B5D7-B7332F94A319}"/>
                </a:ext>
              </a:extLst>
            </p:cNvPr>
            <p:cNvSpPr/>
            <p:nvPr/>
          </p:nvSpPr>
          <p:spPr>
            <a:xfrm>
              <a:off x="-11880" y="3467520"/>
              <a:ext cx="9143640" cy="890280"/>
            </a:xfrm>
            <a:custGeom>
              <a:avLst/>
              <a:gdLst>
                <a:gd name="f0" fmla="val 0"/>
                <a:gd name="f1" fmla="val 9144000"/>
                <a:gd name="f2" fmla="val 890650"/>
                <a:gd name="f3" fmla="val 263236"/>
                <a:gd name="f4" fmla="val 751114"/>
                <a:gd name="f5" fmla="val 526472"/>
                <a:gd name="f6" fmla="val 611579"/>
                <a:gd name="f7" fmla="val 1045028"/>
                <a:gd name="f8" fmla="val 475013"/>
                <a:gd name="f9" fmla="val 1563584"/>
                <a:gd name="f10" fmla="val 338447"/>
                <a:gd name="f11" fmla="val 2299855"/>
                <a:gd name="f12" fmla="val 138545"/>
                <a:gd name="f13" fmla="val 3111335"/>
                <a:gd name="f14" fmla="val 71252"/>
                <a:gd name="f15" fmla="val 3922815"/>
                <a:gd name="f16" fmla="val 3959"/>
                <a:gd name="f17" fmla="val 4908467"/>
                <a:gd name="f18" fmla="val 5913911"/>
                <a:gd name="f19" fmla="val 6919355"/>
                <a:gd name="f20" fmla="val 142504"/>
                <a:gd name="f21" fmla="val 8595756"/>
                <a:gd name="f22" fmla="val 427512"/>
                <a:gd name="f23" fmla="val 498764"/>
              </a:gdLst>
              <a:ahLst/>
              <a:cxnLst>
                <a:cxn ang="3cd4">
                  <a:pos x="hc" y="t"/>
                </a:cxn>
                <a:cxn ang="0">
                  <a:pos x="r" y="vc"/>
                </a:cxn>
                <a:cxn ang="cd4">
                  <a:pos x="hc" y="b"/>
                </a:cxn>
                <a:cxn ang="cd2">
                  <a:pos x="l" y="vc"/>
                </a:cxn>
              </a:cxnLst>
              <a:rect l="l" t="t" r="r" b="b"/>
              <a:pathLst>
                <a:path w="9144000" h="890650">
                  <a:moveTo>
                    <a:pt x="f0" y="f2"/>
                  </a:moveTo>
                  <a:cubicBezTo>
                    <a:pt x="f3" y="f4"/>
                    <a:pt x="f5" y="f6"/>
                    <a:pt x="f7" y="f8"/>
                  </a:cubicBezTo>
                  <a:cubicBezTo>
                    <a:pt x="f9" y="f10"/>
                    <a:pt x="f11" y="f12"/>
                    <a:pt x="f13" y="f14"/>
                  </a:cubicBezTo>
                  <a:cubicBezTo>
                    <a:pt x="f15" y="f16"/>
                    <a:pt x="f17" y="f0"/>
                    <a:pt x="f18" y="f14"/>
                  </a:cubicBezTo>
                  <a:cubicBezTo>
                    <a:pt x="f19" y="f20"/>
                    <a:pt x="f21" y="f22"/>
                    <a:pt x="f1" y="f23"/>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3" name="Freeform 48">
              <a:extLst>
                <a:ext uri="{FF2B5EF4-FFF2-40B4-BE49-F238E27FC236}">
                  <a16:creationId xmlns:a16="http://schemas.microsoft.com/office/drawing/2014/main" xmlns="" id="{EC11461B-DBDE-4C05-A1EB-E0CF5B42A74F}"/>
                </a:ext>
              </a:extLst>
            </p:cNvPr>
            <p:cNvSpPr/>
            <p:nvPr/>
          </p:nvSpPr>
          <p:spPr>
            <a:xfrm>
              <a:off x="-23760" y="5640840"/>
              <a:ext cx="3004200" cy="1211040"/>
            </a:xfrm>
            <a:custGeom>
              <a:avLst/>
              <a:gdLst>
                <a:gd name="f0" fmla="val 0"/>
                <a:gd name="f1" fmla="val 3004457"/>
                <a:gd name="f2" fmla="val 1211283"/>
                <a:gd name="f3" fmla="val 1103415"/>
                <a:gd name="f4" fmla="val 501732"/>
                <a:gd name="f5" fmla="val 2206831"/>
                <a:gd name="f6" fmla="val 1003465"/>
              </a:gdLst>
              <a:ahLst/>
              <a:cxnLst>
                <a:cxn ang="3cd4">
                  <a:pos x="hc" y="t"/>
                </a:cxn>
                <a:cxn ang="0">
                  <a:pos x="r" y="vc"/>
                </a:cxn>
                <a:cxn ang="cd4">
                  <a:pos x="hc" y="b"/>
                </a:cxn>
                <a:cxn ang="cd2">
                  <a:pos x="l" y="vc"/>
                </a:cxn>
              </a:cxnLst>
              <a:rect l="l" t="t" r="r" b="b"/>
              <a:pathLst>
                <a:path w="3004457" h="1211283">
                  <a:moveTo>
                    <a:pt x="f0" y="f0"/>
                  </a:moveTo>
                  <a:cubicBezTo>
                    <a:pt x="f3" y="f4"/>
                    <a:pt x="f5" y="f6"/>
                    <a:pt x="f1" y="f2"/>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4" name="Freeform 50">
              <a:extLst>
                <a:ext uri="{FF2B5EF4-FFF2-40B4-BE49-F238E27FC236}">
                  <a16:creationId xmlns:a16="http://schemas.microsoft.com/office/drawing/2014/main" xmlns="" id="{6C58E0EB-CDFE-499F-827C-0C7943B0E666}"/>
                </a:ext>
              </a:extLst>
            </p:cNvPr>
            <p:cNvSpPr/>
            <p:nvPr/>
          </p:nvSpPr>
          <p:spPr>
            <a:xfrm>
              <a:off x="-11880" y="5284440"/>
              <a:ext cx="9143640" cy="1478160"/>
            </a:xfrm>
            <a:custGeom>
              <a:avLst/>
              <a:gdLst>
                <a:gd name="f0" fmla="val 0"/>
                <a:gd name="f1" fmla="val 9144000"/>
                <a:gd name="f2" fmla="val 1478478"/>
                <a:gd name="f3" fmla="val 285997"/>
                <a:gd name="f4" fmla="val 99951"/>
                <a:gd name="f5" fmla="val 571995"/>
                <a:gd name="f6" fmla="val 199902"/>
                <a:gd name="f7" fmla="val 1104405"/>
                <a:gd name="f8" fmla="val 344385"/>
                <a:gd name="f9" fmla="val 1636815"/>
                <a:gd name="f10" fmla="val 488868"/>
                <a:gd name="f11" fmla="val 2432462"/>
                <a:gd name="f12" fmla="val 710541"/>
                <a:gd name="f13" fmla="val 3194462"/>
                <a:gd name="f14" fmla="val 866899"/>
                <a:gd name="f15" fmla="val 3956462"/>
                <a:gd name="f16" fmla="val 1023258"/>
                <a:gd name="f17" fmla="val 4920343"/>
                <a:gd name="f18" fmla="val 1185554"/>
                <a:gd name="f19" fmla="val 5676405"/>
                <a:gd name="f20" fmla="val 1282536"/>
                <a:gd name="f21" fmla="val 6432467"/>
                <a:gd name="f22" fmla="val 1379518"/>
                <a:gd name="f23" fmla="val 7247906"/>
                <a:gd name="f24" fmla="val 1419102"/>
                <a:gd name="f25" fmla="val 7730836"/>
                <a:gd name="f26" fmla="val 1448790"/>
                <a:gd name="f27" fmla="val 8213766"/>
                <a:gd name="f28" fmla="val 8338457"/>
                <a:gd name="f29" fmla="val 1464623"/>
                <a:gd name="f30" fmla="val 8573984"/>
                <a:gd name="f31" fmla="val 1460665"/>
                <a:gd name="f32" fmla="val 8809511"/>
                <a:gd name="f33" fmla="val 1456707"/>
                <a:gd name="f34" fmla="val 8976755"/>
                <a:gd name="f35" fmla="val 1440873"/>
                <a:gd name="f36" fmla="val 1425039"/>
              </a:gdLst>
              <a:ahLst/>
              <a:cxnLst>
                <a:cxn ang="3cd4">
                  <a:pos x="hc" y="t"/>
                </a:cxn>
                <a:cxn ang="0">
                  <a:pos x="r" y="vc"/>
                </a:cxn>
                <a:cxn ang="cd4">
                  <a:pos x="hc" y="b"/>
                </a:cxn>
                <a:cxn ang="cd2">
                  <a:pos x="l" y="vc"/>
                </a:cxn>
              </a:cxnLst>
              <a:rect l="l" t="t" r="r" b="b"/>
              <a:pathLst>
                <a:path w="9144000" h="1478478">
                  <a:moveTo>
                    <a:pt x="f0" y="f0"/>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
                    <a:pt x="f28" y="f29"/>
                    <a:pt x="f30" y="f31"/>
                  </a:cubicBezTo>
                  <a:cubicBezTo>
                    <a:pt x="f32" y="f33"/>
                    <a:pt x="f34" y="f35"/>
                    <a:pt x="f1" y="f36"/>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5" name="Freeform 51">
              <a:extLst>
                <a:ext uri="{FF2B5EF4-FFF2-40B4-BE49-F238E27FC236}">
                  <a16:creationId xmlns:a16="http://schemas.microsoft.com/office/drawing/2014/main" xmlns="" id="{DDC00A4A-AA05-4D27-91B7-C67F9C9B78E2}"/>
                </a:ext>
              </a:extLst>
            </p:cNvPr>
            <p:cNvSpPr/>
            <p:nvPr/>
          </p:nvSpPr>
          <p:spPr>
            <a:xfrm>
              <a:off x="2137680" y="5132160"/>
              <a:ext cx="6982200" cy="1719720"/>
            </a:xfrm>
            <a:custGeom>
              <a:avLst/>
              <a:gdLst>
                <a:gd name="f0" fmla="val 0"/>
                <a:gd name="f1" fmla="val 6982691"/>
                <a:gd name="f2" fmla="val 1719942"/>
                <a:gd name="f3" fmla="val 162296"/>
                <a:gd name="f4" fmla="val 1536864"/>
                <a:gd name="f5" fmla="val 324592"/>
                <a:gd name="f6" fmla="val 1353787"/>
                <a:gd name="f7" fmla="val 546265"/>
                <a:gd name="f8" fmla="val 1185553"/>
                <a:gd name="f9" fmla="val 767938"/>
                <a:gd name="f10" fmla="val 1017319"/>
                <a:gd name="f11" fmla="val 1074718"/>
                <a:gd name="f12" fmla="val 835231"/>
                <a:gd name="f13" fmla="val 1330037"/>
                <a:gd name="f14" fmla="val 710540"/>
                <a:gd name="f15" fmla="val 1585356"/>
                <a:gd name="f16" fmla="val 585849"/>
                <a:gd name="f17" fmla="val 1741715"/>
                <a:gd name="f18" fmla="val 530430"/>
                <a:gd name="f19" fmla="val 2078182"/>
                <a:gd name="f20" fmla="val 437407"/>
                <a:gd name="f21" fmla="val 2414649"/>
                <a:gd name="f22" fmla="val 344384"/>
                <a:gd name="f23" fmla="val 3028208"/>
                <a:gd name="f24" fmla="val 213755"/>
                <a:gd name="f25" fmla="val 3348842"/>
                <a:gd name="f26" fmla="val 152399"/>
                <a:gd name="f27" fmla="val 3669476"/>
                <a:gd name="f28" fmla="val 91043"/>
                <a:gd name="f29" fmla="val 3718957"/>
                <a:gd name="f30" fmla="val 93022"/>
                <a:gd name="f31" fmla="val 4001985"/>
                <a:gd name="f32" fmla="val 69272"/>
                <a:gd name="f33" fmla="val 4285013"/>
                <a:gd name="f34" fmla="val 45522"/>
                <a:gd name="f35" fmla="val 4732317"/>
                <a:gd name="f36" fmla="val 19792"/>
                <a:gd name="f37" fmla="val 5047013"/>
                <a:gd name="f38" fmla="val 9896"/>
                <a:gd name="f39" fmla="val 5361709"/>
                <a:gd name="f40" fmla="val 5890161"/>
                <a:gd name="f41" fmla="val 6495803"/>
                <a:gd name="f42" fmla="val 6664037"/>
                <a:gd name="f43" fmla="val 13854"/>
                <a:gd name="f44" fmla="val 6818416"/>
                <a:gd name="f45" fmla="val 27708"/>
                <a:gd name="f46" fmla="val 6899564"/>
                <a:gd name="f47" fmla="val 33646"/>
                <a:gd name="f48" fmla="val 6980712"/>
                <a:gd name="f49" fmla="val 39584"/>
                <a:gd name="f50" fmla="val 6953003"/>
                <a:gd name="f51" fmla="val 37605"/>
              </a:gdLst>
              <a:ahLst/>
              <a:cxnLst>
                <a:cxn ang="3cd4">
                  <a:pos x="hc" y="t"/>
                </a:cxn>
                <a:cxn ang="0">
                  <a:pos x="r" y="vc"/>
                </a:cxn>
                <a:cxn ang="cd4">
                  <a:pos x="hc" y="b"/>
                </a:cxn>
                <a:cxn ang="cd2">
                  <a:pos x="l" y="vc"/>
                </a:cxn>
              </a:cxnLst>
              <a:rect l="l" t="t" r="r" b="b"/>
              <a:pathLst>
                <a:path w="6982691" h="1719942">
                  <a:moveTo>
                    <a:pt x="f0" y="f2"/>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8"/>
                    <a:pt x="f29" y="f30"/>
                    <a:pt x="f31" y="f32"/>
                  </a:cubicBezTo>
                  <a:cubicBezTo>
                    <a:pt x="f33" y="f34"/>
                    <a:pt x="f35" y="f36"/>
                    <a:pt x="f37" y="f38"/>
                  </a:cubicBezTo>
                  <a:cubicBezTo>
                    <a:pt x="f39" y="f0"/>
                    <a:pt x="f40" y="f38"/>
                    <a:pt x="f40" y="f38"/>
                  </a:cubicBezTo>
                  <a:lnTo>
                    <a:pt x="f41" y="f38"/>
                  </a:lnTo>
                  <a:cubicBezTo>
                    <a:pt x="f42" y="f43"/>
                    <a:pt x="f44" y="f45"/>
                    <a:pt x="f46" y="f47"/>
                  </a:cubicBezTo>
                  <a:cubicBezTo>
                    <a:pt x="f48" y="f49"/>
                    <a:pt x="f50" y="f51"/>
                    <a:pt x="f1" y="f34"/>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6" name="Hexagon 52">
              <a:extLst>
                <a:ext uri="{FF2B5EF4-FFF2-40B4-BE49-F238E27FC236}">
                  <a16:creationId xmlns:a16="http://schemas.microsoft.com/office/drawing/2014/main" xmlns="" id="{462ABD83-24C2-45CC-9302-8F8CA691492A}"/>
                </a:ext>
              </a:extLst>
            </p:cNvPr>
            <p:cNvSpPr/>
            <p:nvPr/>
          </p:nvSpPr>
          <p:spPr>
            <a:xfrm rot="1800000">
              <a:off x="29964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7" name="Hexagon 53">
              <a:extLst>
                <a:ext uri="{FF2B5EF4-FFF2-40B4-BE49-F238E27FC236}">
                  <a16:creationId xmlns:a16="http://schemas.microsoft.com/office/drawing/2014/main" xmlns="" id="{0AB1222C-F6C8-4845-A7BF-C35F2764E472}"/>
                </a:ext>
              </a:extLst>
            </p:cNvPr>
            <p:cNvSpPr/>
            <p:nvPr/>
          </p:nvSpPr>
          <p:spPr>
            <a:xfrm rot="1800000">
              <a:off x="372036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8" name="Hexagon 54">
              <a:extLst>
                <a:ext uri="{FF2B5EF4-FFF2-40B4-BE49-F238E27FC236}">
                  <a16:creationId xmlns:a16="http://schemas.microsoft.com/office/drawing/2014/main" xmlns="" id="{B793A59B-DE4C-482A-AF5A-A1E7B8B77687}"/>
                </a:ext>
              </a:extLst>
            </p:cNvPr>
            <p:cNvSpPr/>
            <p:nvPr/>
          </p:nvSpPr>
          <p:spPr>
            <a:xfrm rot="1800000">
              <a:off x="3729729" y="15924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9" name="Hexagon 55">
              <a:extLst>
                <a:ext uri="{FF2B5EF4-FFF2-40B4-BE49-F238E27FC236}">
                  <a16:creationId xmlns:a16="http://schemas.microsoft.com/office/drawing/2014/main" xmlns="" id="{98DC92E1-0D35-4E39-89B6-F36DEDA7E1AE}"/>
                </a:ext>
              </a:extLst>
            </p:cNvPr>
            <p:cNvSpPr/>
            <p:nvPr/>
          </p:nvSpPr>
          <p:spPr>
            <a:xfrm rot="1800000">
              <a:off x="2977329" y="3256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4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0" name="Hexagon 56">
              <a:extLst>
                <a:ext uri="{FF2B5EF4-FFF2-40B4-BE49-F238E27FC236}">
                  <a16:creationId xmlns:a16="http://schemas.microsoft.com/office/drawing/2014/main" xmlns="" id="{70982F65-19F4-4C45-8DBA-42453236E47D}"/>
                </a:ext>
              </a:extLst>
            </p:cNvPr>
            <p:cNvSpPr/>
            <p:nvPr/>
          </p:nvSpPr>
          <p:spPr>
            <a:xfrm rot="1800000">
              <a:off x="4463049" y="53832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6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1" name="Freeform 57">
              <a:extLst>
                <a:ext uri="{FF2B5EF4-FFF2-40B4-BE49-F238E27FC236}">
                  <a16:creationId xmlns:a16="http://schemas.microsoft.com/office/drawing/2014/main" xmlns="" id="{9A404B85-58D1-4F64-9C81-624DD5591C87}"/>
                </a:ext>
              </a:extLst>
            </p:cNvPr>
            <p:cNvSpPr/>
            <p:nvPr/>
          </p:nvSpPr>
          <p:spPr>
            <a:xfrm rot="1800000">
              <a:off x="-382106" y="4201385"/>
              <a:ext cx="1261080" cy="1387799"/>
            </a:xfrm>
            <a:custGeom>
              <a:avLst/>
              <a:gdLst>
                <a:gd name="f0" fmla="val 0"/>
                <a:gd name="f1" fmla="val 1261499"/>
                <a:gd name="f2" fmla="val 1388236"/>
                <a:gd name="f3" fmla="val 105098"/>
                <a:gd name="f4" fmla="val 56357"/>
                <a:gd name="f5" fmla="val 865241"/>
                <a:gd name="f6" fmla="val 694118"/>
                <a:gd name="f7" fmla="val 744578"/>
                <a:gd name="f8" fmla="val 1387893"/>
              </a:gdLst>
              <a:ahLst/>
              <a:cxnLst>
                <a:cxn ang="3cd4">
                  <a:pos x="hc" y="t"/>
                </a:cxn>
                <a:cxn ang="0">
                  <a:pos x="r" y="vc"/>
                </a:cxn>
                <a:cxn ang="cd4">
                  <a:pos x="hc" y="b"/>
                </a:cxn>
                <a:cxn ang="cd2">
                  <a:pos x="l" y="vc"/>
                </a:cxn>
              </a:cxnLst>
              <a:rect l="l" t="t" r="r" b="b"/>
              <a:pathLst>
                <a:path w="1261499" h="1388236">
                  <a:moveTo>
                    <a:pt x="f0" y="f3"/>
                  </a:moveTo>
                  <a:lnTo>
                    <a:pt x="f4" y="f0"/>
                  </a:lnTo>
                  <a:lnTo>
                    <a:pt x="f5" y="f0"/>
                  </a:lnTo>
                  <a:lnTo>
                    <a:pt x="f1" y="f6"/>
                  </a:lnTo>
                  <a:lnTo>
                    <a:pt x="f5" y="f2"/>
                  </a:lnTo>
                  <a:lnTo>
                    <a:pt x="f7" y="f8"/>
                  </a:lnTo>
                  <a:lnTo>
                    <a:pt x="f0" y="f3"/>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2" name="Hexagon 58">
              <a:extLst>
                <a:ext uri="{FF2B5EF4-FFF2-40B4-BE49-F238E27FC236}">
                  <a16:creationId xmlns:a16="http://schemas.microsoft.com/office/drawing/2014/main" xmlns="" id="{3BE3EFCA-CA37-4049-9AF8-9994F48F6796}"/>
                </a:ext>
              </a:extLst>
            </p:cNvPr>
            <p:cNvSpPr/>
            <p:nvPr/>
          </p:nvSpPr>
          <p:spPr>
            <a:xfrm rot="1800000">
              <a:off x="24609" y="540234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3" name="Hexagon 59">
              <a:extLst>
                <a:ext uri="{FF2B5EF4-FFF2-40B4-BE49-F238E27FC236}">
                  <a16:creationId xmlns:a16="http://schemas.microsoft.com/office/drawing/2014/main" xmlns="" id="{CF617F6F-8A0A-46E1-9931-DF15B4DE78EE}"/>
                </a:ext>
              </a:extLst>
            </p:cNvPr>
            <p:cNvSpPr/>
            <p:nvPr/>
          </p:nvSpPr>
          <p:spPr>
            <a:xfrm rot="1800000">
              <a:off x="53048" y="284958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4" name="Hexagon 60">
              <a:extLst>
                <a:ext uri="{FF2B5EF4-FFF2-40B4-BE49-F238E27FC236}">
                  <a16:creationId xmlns:a16="http://schemas.microsoft.com/office/drawing/2014/main" xmlns="" id="{7105B565-F794-4ED9-BB60-C0170E95C0E3}"/>
                </a:ext>
              </a:extLst>
            </p:cNvPr>
            <p:cNvSpPr/>
            <p:nvPr/>
          </p:nvSpPr>
          <p:spPr>
            <a:xfrm rot="1800000">
              <a:off x="77700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5" name="Hexagon 61">
              <a:extLst>
                <a:ext uri="{FF2B5EF4-FFF2-40B4-BE49-F238E27FC236}">
                  <a16:creationId xmlns:a16="http://schemas.microsoft.com/office/drawing/2014/main" xmlns="" id="{FD232978-73D4-4142-913B-EC3B215E0F07}"/>
                </a:ext>
              </a:extLst>
            </p:cNvPr>
            <p:cNvSpPr/>
            <p:nvPr/>
          </p:nvSpPr>
          <p:spPr>
            <a:xfrm rot="1800000">
              <a:off x="1510329" y="54117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6" name="Hexagon 62">
              <a:extLst>
                <a:ext uri="{FF2B5EF4-FFF2-40B4-BE49-F238E27FC236}">
                  <a16:creationId xmlns:a16="http://schemas.microsoft.com/office/drawing/2014/main" xmlns="" id="{CC034B98-DC0B-44C0-B573-FE4F9F222C92}"/>
                </a:ext>
              </a:extLst>
            </p:cNvPr>
            <p:cNvSpPr/>
            <p:nvPr/>
          </p:nvSpPr>
          <p:spPr>
            <a:xfrm rot="1800000">
              <a:off x="15294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7" name="Hexagon 63">
              <a:extLst>
                <a:ext uri="{FF2B5EF4-FFF2-40B4-BE49-F238E27FC236}">
                  <a16:creationId xmlns:a16="http://schemas.microsoft.com/office/drawing/2014/main" xmlns="" id="{1F314DFB-0C5B-47BD-99D1-561503FC8BAF}"/>
                </a:ext>
              </a:extLst>
            </p:cNvPr>
            <p:cNvSpPr/>
            <p:nvPr/>
          </p:nvSpPr>
          <p:spPr>
            <a:xfrm rot="1800000">
              <a:off x="796089" y="15636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8" name="Hexagon 64">
              <a:extLst>
                <a:ext uri="{FF2B5EF4-FFF2-40B4-BE49-F238E27FC236}">
                  <a16:creationId xmlns:a16="http://schemas.microsoft.com/office/drawing/2014/main" xmlns="" id="{69DE0383-683D-48F9-9C93-08557E3903C3}"/>
                </a:ext>
              </a:extLst>
            </p:cNvPr>
            <p:cNvSpPr/>
            <p:nvPr/>
          </p:nvSpPr>
          <p:spPr>
            <a:xfrm rot="1800000">
              <a:off x="6806289" y="41448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9" name="Hexagon 65">
              <a:extLst>
                <a:ext uri="{FF2B5EF4-FFF2-40B4-BE49-F238E27FC236}">
                  <a16:creationId xmlns:a16="http://schemas.microsoft.com/office/drawing/2014/main" xmlns="" id="{7805E59E-28C7-481B-A9E9-C1DC8141DC23}"/>
                </a:ext>
              </a:extLst>
            </p:cNvPr>
            <p:cNvSpPr/>
            <p:nvPr/>
          </p:nvSpPr>
          <p:spPr>
            <a:xfrm rot="1800000">
              <a:off x="7549329" y="54214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0" name="Hexagon 66">
              <a:extLst>
                <a:ext uri="{FF2B5EF4-FFF2-40B4-BE49-F238E27FC236}">
                  <a16:creationId xmlns:a16="http://schemas.microsoft.com/office/drawing/2014/main" xmlns="" id="{3903D92F-DAB1-49E5-A3C1-958FC83FAA40}"/>
                </a:ext>
              </a:extLst>
            </p:cNvPr>
            <p:cNvSpPr/>
            <p:nvPr/>
          </p:nvSpPr>
          <p:spPr>
            <a:xfrm rot="1800000">
              <a:off x="7549329" y="286866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1" name="Freeform 67">
              <a:extLst>
                <a:ext uri="{FF2B5EF4-FFF2-40B4-BE49-F238E27FC236}">
                  <a16:creationId xmlns:a16="http://schemas.microsoft.com/office/drawing/2014/main" xmlns="" id="{FA2F527C-FD98-4BC6-BF26-3AFB13629F70}"/>
                </a:ext>
              </a:extLst>
            </p:cNvPr>
            <p:cNvSpPr/>
            <p:nvPr/>
          </p:nvSpPr>
          <p:spPr>
            <a:xfrm rot="1800000">
              <a:off x="8306620" y="4055405"/>
              <a:ext cx="1243080" cy="1387799"/>
            </a:xfrm>
            <a:custGeom>
              <a:avLst/>
              <a:gdLst>
                <a:gd name="f0" fmla="val 0"/>
                <a:gd name="f1" fmla="val 1243407"/>
                <a:gd name="f2" fmla="val 1388236"/>
                <a:gd name="f3" fmla="val 694118"/>
                <a:gd name="f4" fmla="val 396258"/>
                <a:gd name="f5" fmla="val 474029"/>
                <a:gd name="f6" fmla="val 4016"/>
                <a:gd name="f7" fmla="val 1325983"/>
                <a:gd name="f8" fmla="val 1205142"/>
              </a:gdLst>
              <a:ahLst/>
              <a:cxnLst>
                <a:cxn ang="3cd4">
                  <a:pos x="hc" y="t"/>
                </a:cxn>
                <a:cxn ang="0">
                  <a:pos x="r" y="vc"/>
                </a:cxn>
                <a:cxn ang="cd4">
                  <a:pos x="hc" y="b"/>
                </a:cxn>
                <a:cxn ang="cd2">
                  <a:pos x="l" y="vc"/>
                </a:cxn>
              </a:cxnLst>
              <a:rect l="l" t="t" r="r" b="b"/>
              <a:pathLst>
                <a:path w="1243407" h="1388236">
                  <a:moveTo>
                    <a:pt x="f0" y="f3"/>
                  </a:moveTo>
                  <a:lnTo>
                    <a:pt x="f4" y="f0"/>
                  </a:lnTo>
                  <a:lnTo>
                    <a:pt x="f5" y="f6"/>
                  </a:lnTo>
                  <a:lnTo>
                    <a:pt x="f1" y="f7"/>
                  </a:lnTo>
                  <a:lnTo>
                    <a:pt x="f8" y="f2"/>
                  </a:lnTo>
                  <a:lnTo>
                    <a:pt x="f4" y="f2"/>
                  </a:lnTo>
                  <a:lnTo>
                    <a:pt x="f0" y="f3"/>
                  </a:lnTo>
                  <a:close/>
                </a:path>
              </a:pathLst>
            </a:custGeom>
            <a:solidFill>
              <a:srgbClr val="FFFFFF">
                <a:alpha val="4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2" name="Freeform 68">
              <a:extLst>
                <a:ext uri="{FF2B5EF4-FFF2-40B4-BE49-F238E27FC236}">
                  <a16:creationId xmlns:a16="http://schemas.microsoft.com/office/drawing/2014/main" xmlns="" id="{117AB93A-1820-4798-955F-91D616BBE46B}"/>
                </a:ext>
              </a:extLst>
            </p:cNvPr>
            <p:cNvSpPr/>
            <p:nvPr/>
          </p:nvSpPr>
          <p:spPr>
            <a:xfrm rot="1800000">
              <a:off x="8306896" y="1511597"/>
              <a:ext cx="1241640" cy="1388520"/>
            </a:xfrm>
            <a:custGeom>
              <a:avLst/>
              <a:gdLst>
                <a:gd name="f0" fmla="val 0"/>
                <a:gd name="f1" fmla="val 1241871"/>
                <a:gd name="f2" fmla="val 1388822"/>
                <a:gd name="f3" fmla="val 694704"/>
                <a:gd name="f4" fmla="val 396258"/>
                <a:gd name="f5" fmla="val 586"/>
                <a:gd name="f6" fmla="val 482002"/>
                <a:gd name="f7" fmla="val 1323912"/>
                <a:gd name="f8" fmla="val 1205142"/>
              </a:gdLst>
              <a:ahLst/>
              <a:cxnLst>
                <a:cxn ang="3cd4">
                  <a:pos x="hc" y="t"/>
                </a:cxn>
                <a:cxn ang="0">
                  <a:pos x="r" y="vc"/>
                </a:cxn>
                <a:cxn ang="cd4">
                  <a:pos x="hc" y="b"/>
                </a:cxn>
                <a:cxn ang="cd2">
                  <a:pos x="l" y="vc"/>
                </a:cxn>
              </a:cxnLst>
              <a:rect l="l" t="t" r="r" b="b"/>
              <a:pathLst>
                <a:path w="1241871" h="1388822">
                  <a:moveTo>
                    <a:pt x="f0" y="f3"/>
                  </a:moveTo>
                  <a:lnTo>
                    <a:pt x="f4" y="f5"/>
                  </a:lnTo>
                  <a:lnTo>
                    <a:pt x="f6" y="f0"/>
                  </a:lnTo>
                  <a:lnTo>
                    <a:pt x="f1" y="f7"/>
                  </a:lnTo>
                  <a:lnTo>
                    <a:pt x="f8" y="f2"/>
                  </a:lnTo>
                  <a:lnTo>
                    <a:pt x="f4" y="f2"/>
                  </a:lnTo>
                  <a:lnTo>
                    <a:pt x="f0" y="f3"/>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88" name="Rectangle 45">
            <a:extLst>
              <a:ext uri="{FF2B5EF4-FFF2-40B4-BE49-F238E27FC236}">
                <a16:creationId xmlns:a16="http://schemas.microsoft.com/office/drawing/2014/main" xmlns="" id="{673A17F6-3E3C-4011-83B8-8C876667DF3E}"/>
              </a:ext>
            </a:extLst>
          </p:cNvPr>
          <p:cNvSpPr/>
          <p:nvPr/>
        </p:nvSpPr>
        <p:spPr>
          <a:xfrm>
            <a:off x="4561200" y="-21600"/>
            <a:ext cx="3678840" cy="62715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5F5F5"/>
          </a:solidFill>
          <a:ln w="15840">
            <a:solidFill>
              <a:srgbClr val="74A51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9" name="Rectangle 46">
            <a:extLst>
              <a:ext uri="{FF2B5EF4-FFF2-40B4-BE49-F238E27FC236}">
                <a16:creationId xmlns:a16="http://schemas.microsoft.com/office/drawing/2014/main" xmlns="" id="{65D93B29-EC47-465D-8C9A-40BEF5A5B22D}"/>
              </a:ext>
            </a:extLst>
          </p:cNvPr>
          <p:cNvSpPr/>
          <p:nvPr/>
        </p:nvSpPr>
        <p:spPr>
          <a:xfrm>
            <a:off x="4649040" y="-21600"/>
            <a:ext cx="3504959" cy="2312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71685A"/>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90" name="Rectangle 49">
            <a:extLst>
              <a:ext uri="{FF2B5EF4-FFF2-40B4-BE49-F238E27FC236}">
                <a16:creationId xmlns:a16="http://schemas.microsoft.com/office/drawing/2014/main" xmlns="" id="{D5BC8BA3-C61C-430A-A223-F0E3ADB6A8FB}"/>
              </a:ext>
            </a:extLst>
          </p:cNvPr>
          <p:cNvSpPr/>
          <p:nvPr/>
        </p:nvSpPr>
        <p:spPr>
          <a:xfrm>
            <a:off x="4650840" y="6088320"/>
            <a:ext cx="3504959" cy="813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94C600"/>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91" name="Rectangle 88">
            <a:extLst>
              <a:ext uri="{FF2B5EF4-FFF2-40B4-BE49-F238E27FC236}">
                <a16:creationId xmlns:a16="http://schemas.microsoft.com/office/drawing/2014/main" xmlns="" id="{6D09CCA3-1131-4204-9AAB-1BA794AA6230}"/>
              </a:ext>
            </a:extLst>
          </p:cNvPr>
          <p:cNvSpPr/>
          <p:nvPr/>
        </p:nvSpPr>
        <p:spPr>
          <a:xfrm>
            <a:off x="4650840" y="6088320"/>
            <a:ext cx="3504959" cy="813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94C600"/>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 name="Vertical Title 1">
            <a:extLst>
              <a:ext uri="{FF2B5EF4-FFF2-40B4-BE49-F238E27FC236}">
                <a16:creationId xmlns:a16="http://schemas.microsoft.com/office/drawing/2014/main" xmlns="" id="{9AB91657-8B66-46E5-A1D3-D0F1D1118993}"/>
              </a:ext>
            </a:extLst>
          </p:cNvPr>
          <p:cNvSpPr>
            <a:spLocks noGrp="1"/>
          </p:cNvSpPr>
          <p:nvPr>
            <p:ph type="title" orient="vert"/>
          </p:nvPr>
        </p:nvSpPr>
        <p:spPr>
          <a:xfrm>
            <a:off x="6629400" y="1604963"/>
            <a:ext cx="2057400" cy="4525962"/>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519DF30E-9EE4-40E8-9079-4FC1415C6470}"/>
              </a:ext>
            </a:extLst>
          </p:cNvPr>
          <p:cNvSpPr>
            <a:spLocks noGrp="1"/>
          </p:cNvSpPr>
          <p:nvPr>
            <p:ph type="body" orient="vert" idx="1"/>
          </p:nvPr>
        </p:nvSpPr>
        <p:spPr>
          <a:xfrm>
            <a:off x="457200" y="1604963"/>
            <a:ext cx="6019800" cy="45259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9F7CA39-1204-46A7-9A07-120F9D40F59E}"/>
              </a:ext>
            </a:extLst>
          </p:cNvPr>
          <p:cNvSpPr>
            <a:spLocks noGrp="1"/>
          </p:cNvSpPr>
          <p:nvPr>
            <p:ph type="dt" sz="half" idx="10"/>
          </p:nvPr>
        </p:nvSpPr>
        <p:spPr>
          <a:xfrm>
            <a:off x="4738680" y="1516680"/>
            <a:ext cx="2133360" cy="750600"/>
          </a:xfrm>
        </p:spPr>
        <p:txBody>
          <a:bodyPr/>
          <a:lstStyle/>
          <a:p>
            <a:pPr lvl="0"/>
            <a:fld id="{70614EFE-4FD6-4B1A-9612-788E41AAF33D}" type="datetime1">
              <a:rPr lang="en-GB"/>
              <a:pPr lvl="0"/>
              <a:t>05/11/2018</a:t>
            </a:fld>
            <a:endParaRPr lang="en-GB"/>
          </a:p>
        </p:txBody>
      </p:sp>
      <p:sp>
        <p:nvSpPr>
          <p:cNvPr id="5" name="Footer Placeholder 4">
            <a:extLst>
              <a:ext uri="{FF2B5EF4-FFF2-40B4-BE49-F238E27FC236}">
                <a16:creationId xmlns:a16="http://schemas.microsoft.com/office/drawing/2014/main" xmlns="" id="{E047F666-5934-4939-B641-CCA520C66843}"/>
              </a:ext>
            </a:extLst>
          </p:cNvPr>
          <p:cNvSpPr>
            <a:spLocks noGrp="1"/>
          </p:cNvSpPr>
          <p:nvPr>
            <p:ph type="ftr" sz="quarter" idx="11"/>
          </p:nvPr>
        </p:nvSpPr>
        <p:spPr>
          <a:xfrm>
            <a:off x="5303520" y="5720040"/>
            <a:ext cx="2831399" cy="364679"/>
          </a:xfrm>
        </p:spPr>
        <p:txBody>
          <a:bodyPr/>
          <a:lstStyle/>
          <a:p>
            <a:pPr lvl="0"/>
            <a:endParaRPr lang="en-GB"/>
          </a:p>
        </p:txBody>
      </p:sp>
      <p:sp>
        <p:nvSpPr>
          <p:cNvPr id="6" name="Slide Number Placeholder 5">
            <a:extLst>
              <a:ext uri="{FF2B5EF4-FFF2-40B4-BE49-F238E27FC236}">
                <a16:creationId xmlns:a16="http://schemas.microsoft.com/office/drawing/2014/main" xmlns="" id="{E29F4B57-E9C7-4D08-897A-19F510FD4EAE}"/>
              </a:ext>
            </a:extLst>
          </p:cNvPr>
          <p:cNvSpPr>
            <a:spLocks noGrp="1"/>
          </p:cNvSpPr>
          <p:nvPr>
            <p:ph type="sldNum" sz="quarter" idx="12"/>
          </p:nvPr>
        </p:nvSpPr>
        <p:spPr>
          <a:xfrm>
            <a:off x="4649040" y="5720040"/>
            <a:ext cx="643320" cy="364679"/>
          </a:xfrm>
        </p:spPr>
        <p:txBody>
          <a:bodyPr/>
          <a:lstStyle/>
          <a:p>
            <a:pPr lvl="0"/>
            <a:fld id="{7617FE28-0314-4FE6-A678-3C7A010E882F}" type="slidenum">
              <a:t>‹#›</a:t>
            </a:fld>
            <a:endParaRPr lang="en-GB"/>
          </a:p>
        </p:txBody>
      </p:sp>
    </p:spTree>
    <p:extLst>
      <p:ext uri="{BB962C8B-B14F-4D97-AF65-F5344CB8AC3E}">
        <p14:creationId xmlns:p14="http://schemas.microsoft.com/office/powerpoint/2010/main" val="23684690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41">
            <a:extLst>
              <a:ext uri="{FF2B5EF4-FFF2-40B4-BE49-F238E27FC236}">
                <a16:creationId xmlns:a16="http://schemas.microsoft.com/office/drawing/2014/main" xmlns="" id="{7CA54914-876A-4C2A-95C0-0FD9E95015A1}"/>
              </a:ext>
            </a:extLst>
          </p:cNvPr>
          <p:cNvGrpSpPr/>
          <p:nvPr/>
        </p:nvGrpSpPr>
        <p:grpSpPr>
          <a:xfrm>
            <a:off x="-304706" y="0"/>
            <a:ext cx="9932165" cy="6857640"/>
            <a:chOff x="-304706" y="0"/>
            <a:chExt cx="9932165" cy="6857640"/>
          </a:xfrm>
        </p:grpSpPr>
        <p:grpSp>
          <p:nvGrpSpPr>
            <p:cNvPr id="8" name="Group 44">
              <a:extLst>
                <a:ext uri="{FF2B5EF4-FFF2-40B4-BE49-F238E27FC236}">
                  <a16:creationId xmlns:a16="http://schemas.microsoft.com/office/drawing/2014/main" xmlns="" id="{0EF9996E-A6DF-4C5B-B602-7DAD1818ED0C}"/>
                </a:ext>
              </a:extLst>
            </p:cNvPr>
            <p:cNvGrpSpPr/>
            <p:nvPr/>
          </p:nvGrpSpPr>
          <p:grpSpPr>
            <a:xfrm>
              <a:off x="77760" y="0"/>
              <a:ext cx="9143640" cy="6857640"/>
              <a:chOff x="77760" y="0"/>
              <a:chExt cx="9143640" cy="6857640"/>
            </a:xfrm>
          </p:grpSpPr>
          <p:grpSp>
            <p:nvGrpSpPr>
              <p:cNvPr id="31" name="Group 4">
                <a:extLst>
                  <a:ext uri="{FF2B5EF4-FFF2-40B4-BE49-F238E27FC236}">
                    <a16:creationId xmlns:a16="http://schemas.microsoft.com/office/drawing/2014/main" xmlns="" id="{1CA297B0-2ED2-4F8F-BAD0-342990B9C7E6}"/>
                  </a:ext>
                </a:extLst>
              </p:cNvPr>
              <p:cNvGrpSpPr/>
              <p:nvPr/>
            </p:nvGrpSpPr>
            <p:grpSpPr>
              <a:xfrm>
                <a:off x="77760" y="0"/>
                <a:ext cx="2514239" cy="6857640"/>
                <a:chOff x="77760" y="0"/>
                <a:chExt cx="2514239" cy="6857640"/>
              </a:xfrm>
            </p:grpSpPr>
            <p:sp>
              <p:nvSpPr>
                <p:cNvPr id="43" name="Rectangle 112">
                  <a:extLst>
                    <a:ext uri="{FF2B5EF4-FFF2-40B4-BE49-F238E27FC236}">
                      <a16:creationId xmlns:a16="http://schemas.microsoft.com/office/drawing/2014/main" xmlns="" id="{5288C694-4279-4A0A-93DC-536EC4DF1CCE}"/>
                    </a:ext>
                  </a:extLst>
                </p:cNvPr>
                <p:cNvSpPr/>
                <p:nvPr/>
              </p:nvSpPr>
              <p:spPr>
                <a:xfrm>
                  <a:off x="992159"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4" name="Rectangle 2">
                  <a:extLst>
                    <a:ext uri="{FF2B5EF4-FFF2-40B4-BE49-F238E27FC236}">
                      <a16:creationId xmlns:a16="http://schemas.microsoft.com/office/drawing/2014/main" xmlns="" id="{FAA6B959-BAEF-4392-BF13-8FAD9B55F8AC}"/>
                    </a:ext>
                  </a:extLst>
                </p:cNvPr>
                <p:cNvSpPr/>
                <p:nvPr/>
              </p:nvSpPr>
              <p:spPr>
                <a:xfrm>
                  <a:off x="777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5" name="Rectangle 3">
                  <a:extLst>
                    <a:ext uri="{FF2B5EF4-FFF2-40B4-BE49-F238E27FC236}">
                      <a16:creationId xmlns:a16="http://schemas.microsoft.com/office/drawing/2014/main" xmlns="" id="{B7DD61F8-917D-4C89-98BC-3A496CCD32B4}"/>
                    </a:ext>
                  </a:extLst>
                </p:cNvPr>
                <p:cNvSpPr/>
                <p:nvPr/>
              </p:nvSpPr>
              <p:spPr>
                <a:xfrm>
                  <a:off x="30636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2" name="Group 5">
                <a:extLst>
                  <a:ext uri="{FF2B5EF4-FFF2-40B4-BE49-F238E27FC236}">
                    <a16:creationId xmlns:a16="http://schemas.microsoft.com/office/drawing/2014/main" xmlns="" id="{8F6CDADE-1F7C-4A09-BA47-A30C5C88EFE0}"/>
                  </a:ext>
                </a:extLst>
              </p:cNvPr>
              <p:cNvGrpSpPr/>
              <p:nvPr/>
            </p:nvGrpSpPr>
            <p:grpSpPr>
              <a:xfrm>
                <a:off x="500400" y="0"/>
                <a:ext cx="2514240" cy="6857640"/>
                <a:chOff x="500400" y="0"/>
                <a:chExt cx="2514240" cy="6857640"/>
              </a:xfrm>
            </p:grpSpPr>
            <p:sp>
              <p:nvSpPr>
                <p:cNvPr id="40" name="Rectangle 109">
                  <a:extLst>
                    <a:ext uri="{FF2B5EF4-FFF2-40B4-BE49-F238E27FC236}">
                      <a16:creationId xmlns:a16="http://schemas.microsoft.com/office/drawing/2014/main" xmlns="" id="{7146C3DA-E05A-4CDE-B916-90B2C4536D60}"/>
                    </a:ext>
                  </a:extLst>
                </p:cNvPr>
                <p:cNvSpPr/>
                <p:nvPr/>
              </p:nvSpPr>
              <p:spPr>
                <a:xfrm>
                  <a:off x="14148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1" name="Rectangle 110">
                  <a:extLst>
                    <a:ext uri="{FF2B5EF4-FFF2-40B4-BE49-F238E27FC236}">
                      <a16:creationId xmlns:a16="http://schemas.microsoft.com/office/drawing/2014/main" xmlns="" id="{CE324D3D-DF5C-4DC1-B7B2-53D981081731}"/>
                    </a:ext>
                  </a:extLst>
                </p:cNvPr>
                <p:cNvSpPr/>
                <p:nvPr/>
              </p:nvSpPr>
              <p:spPr>
                <a:xfrm>
                  <a:off x="5004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2" name="Rectangle 111">
                  <a:extLst>
                    <a:ext uri="{FF2B5EF4-FFF2-40B4-BE49-F238E27FC236}">
                      <a16:creationId xmlns:a16="http://schemas.microsoft.com/office/drawing/2014/main" xmlns="" id="{B13B55C7-BF1B-4E5C-BDD8-5CBC64339F60}"/>
                    </a:ext>
                  </a:extLst>
                </p:cNvPr>
                <p:cNvSpPr/>
                <p:nvPr/>
              </p:nvSpPr>
              <p:spPr>
                <a:xfrm>
                  <a:off x="7290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3" name="Group 9">
                <a:extLst>
                  <a:ext uri="{FF2B5EF4-FFF2-40B4-BE49-F238E27FC236}">
                    <a16:creationId xmlns:a16="http://schemas.microsoft.com/office/drawing/2014/main" xmlns="" id="{A6D08F62-5D9F-4960-AEAF-FA6E9E0A7C99}"/>
                  </a:ext>
                </a:extLst>
              </p:cNvPr>
              <p:cNvGrpSpPr/>
              <p:nvPr/>
            </p:nvGrpSpPr>
            <p:grpSpPr>
              <a:xfrm>
                <a:off x="6707160" y="0"/>
                <a:ext cx="2514240" cy="6857640"/>
                <a:chOff x="6707160" y="0"/>
                <a:chExt cx="2514240" cy="6857640"/>
              </a:xfrm>
            </p:grpSpPr>
            <p:sp>
              <p:nvSpPr>
                <p:cNvPr id="37" name="Rectangle 106">
                  <a:extLst>
                    <a:ext uri="{FF2B5EF4-FFF2-40B4-BE49-F238E27FC236}">
                      <a16:creationId xmlns:a16="http://schemas.microsoft.com/office/drawing/2014/main" xmlns="" id="{04C96DA3-78BA-465C-9397-7BE76E0C118C}"/>
                    </a:ext>
                  </a:extLst>
                </p:cNvPr>
                <p:cNvSpPr/>
                <p:nvPr/>
              </p:nvSpPr>
              <p:spPr>
                <a:xfrm>
                  <a:off x="762156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8" name="Rectangle 107">
                  <a:extLst>
                    <a:ext uri="{FF2B5EF4-FFF2-40B4-BE49-F238E27FC236}">
                      <a16:creationId xmlns:a16="http://schemas.microsoft.com/office/drawing/2014/main" xmlns="" id="{4C36BD50-000E-443D-9DE0-CE66EE1814A5}"/>
                    </a:ext>
                  </a:extLst>
                </p:cNvPr>
                <p:cNvSpPr/>
                <p:nvPr/>
              </p:nvSpPr>
              <p:spPr>
                <a:xfrm>
                  <a:off x="67071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9" name="Rectangle 108">
                  <a:extLst>
                    <a:ext uri="{FF2B5EF4-FFF2-40B4-BE49-F238E27FC236}">
                      <a16:creationId xmlns:a16="http://schemas.microsoft.com/office/drawing/2014/main" xmlns="" id="{B97B9118-CE4C-4C15-B080-53F22FDB087E}"/>
                    </a:ext>
                  </a:extLst>
                </p:cNvPr>
                <p:cNvSpPr/>
                <p:nvPr/>
              </p:nvSpPr>
              <p:spPr>
                <a:xfrm>
                  <a:off x="6935759"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34" name="Rectangle 103">
                <a:extLst>
                  <a:ext uri="{FF2B5EF4-FFF2-40B4-BE49-F238E27FC236}">
                    <a16:creationId xmlns:a16="http://schemas.microsoft.com/office/drawing/2014/main" xmlns="" id="{B3F4DA37-C2A5-493B-A497-1DD14694CA5C}"/>
                  </a:ext>
                </a:extLst>
              </p:cNvPr>
              <p:cNvSpPr/>
              <p:nvPr/>
            </p:nvSpPr>
            <p:spPr>
              <a:xfrm>
                <a:off x="3887640" y="0"/>
                <a:ext cx="281916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5" name="Rectangle 104">
                <a:extLst>
                  <a:ext uri="{FF2B5EF4-FFF2-40B4-BE49-F238E27FC236}">
                    <a16:creationId xmlns:a16="http://schemas.microsoft.com/office/drawing/2014/main" xmlns="" id="{3887678F-5FEA-4BEE-AFFC-9EDCBCDB57B1}"/>
                  </a:ext>
                </a:extLst>
              </p:cNvPr>
              <p:cNvSpPr/>
              <p:nvPr/>
            </p:nvSpPr>
            <p:spPr>
              <a:xfrm>
                <a:off x="297324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6" name="Rectangle 105">
                <a:extLst>
                  <a:ext uri="{FF2B5EF4-FFF2-40B4-BE49-F238E27FC236}">
                    <a16:creationId xmlns:a16="http://schemas.microsoft.com/office/drawing/2014/main" xmlns="" id="{23C8E303-88CD-4541-B86E-DCB6E2BA7F81}"/>
                  </a:ext>
                </a:extLst>
              </p:cNvPr>
              <p:cNvSpPr/>
              <p:nvPr/>
            </p:nvSpPr>
            <p:spPr>
              <a:xfrm>
                <a:off x="320184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9" name="Freeform 43">
              <a:extLst>
                <a:ext uri="{FF2B5EF4-FFF2-40B4-BE49-F238E27FC236}">
                  <a16:creationId xmlns:a16="http://schemas.microsoft.com/office/drawing/2014/main" xmlns="" id="{E3D1D59B-34D0-4518-89E3-246CDDF5ACE9}"/>
                </a:ext>
              </a:extLst>
            </p:cNvPr>
            <p:cNvSpPr/>
            <p:nvPr/>
          </p:nvSpPr>
          <p:spPr>
            <a:xfrm>
              <a:off x="65880" y="5034960"/>
              <a:ext cx="9143640" cy="1175400"/>
            </a:xfrm>
            <a:custGeom>
              <a:avLst/>
              <a:gdLst>
                <a:gd name="f0" fmla="val 0"/>
                <a:gd name="f1" fmla="val 9144000"/>
                <a:gd name="f2" fmla="val 1175655"/>
                <a:gd name="f3" fmla="val 1116279"/>
                <a:gd name="f4" fmla="val 493815"/>
                <a:gd name="f5" fmla="val 1145967"/>
                <a:gd name="f6" fmla="val 987631"/>
                <a:gd name="f7" fmla="val 1674420"/>
                <a:gd name="f8" fmla="val 1163780"/>
                <a:gd name="f9" fmla="val 2361209"/>
                <a:gd name="f10" fmla="val 1151905"/>
                <a:gd name="f11" fmla="val 3204358"/>
                <a:gd name="f12" fmla="val 1138050"/>
                <a:gd name="f13" fmla="val 4120737"/>
                <a:gd name="f14" fmla="val 1045027"/>
                <a:gd name="f15" fmla="val 5037116"/>
                <a:gd name="f16" fmla="val 952004"/>
                <a:gd name="f17" fmla="val 6335486"/>
                <a:gd name="f18" fmla="val 779811"/>
                <a:gd name="f19" fmla="val 7172696"/>
                <a:gd name="f20" fmla="val 605640"/>
                <a:gd name="f21" fmla="val 8009907"/>
                <a:gd name="f22" fmla="val 431469"/>
                <a:gd name="f23" fmla="val 8866910"/>
                <a:gd name="f24" fmla="val 154379"/>
              </a:gdLst>
              <a:ahLst/>
              <a:cxnLst>
                <a:cxn ang="3cd4">
                  <a:pos x="hc" y="t"/>
                </a:cxn>
                <a:cxn ang="0">
                  <a:pos x="r" y="vc"/>
                </a:cxn>
                <a:cxn ang="cd4">
                  <a:pos x="hc" y="b"/>
                </a:cxn>
                <a:cxn ang="cd2">
                  <a:pos x="l" y="vc"/>
                </a:cxn>
              </a:cxnLst>
              <a:rect l="l" t="t" r="r" b="b"/>
              <a:pathLst>
                <a:path w="9144000" h="1175655">
                  <a:moveTo>
                    <a:pt x="f0" y="f3"/>
                  </a:moveTo>
                  <a:cubicBezTo>
                    <a:pt x="f4" y="f5"/>
                    <a:pt x="f6" y="f2"/>
                    <a:pt x="f7" y="f8"/>
                  </a:cubicBezTo>
                  <a:cubicBezTo>
                    <a:pt x="f9" y="f10"/>
                    <a:pt x="f11" y="f12"/>
                    <a:pt x="f13" y="f14"/>
                  </a:cubicBezTo>
                  <a:cubicBezTo>
                    <a:pt x="f15" y="f16"/>
                    <a:pt x="f17" y="f18"/>
                    <a:pt x="f19" y="f20"/>
                  </a:cubicBezTo>
                  <a:cubicBezTo>
                    <a:pt x="f21" y="f22"/>
                    <a:pt x="f23" y="f24"/>
                    <a:pt x="f1" y="f0"/>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0" name="Freeform 44">
              <a:extLst>
                <a:ext uri="{FF2B5EF4-FFF2-40B4-BE49-F238E27FC236}">
                  <a16:creationId xmlns:a16="http://schemas.microsoft.com/office/drawing/2014/main" xmlns="" id="{9CDB8B80-2A7E-48EB-8DDF-93D9540FCFA1}"/>
                </a:ext>
              </a:extLst>
            </p:cNvPr>
            <p:cNvSpPr/>
            <p:nvPr/>
          </p:nvSpPr>
          <p:spPr>
            <a:xfrm>
              <a:off x="65880" y="3467520"/>
              <a:ext cx="9143640" cy="890280"/>
            </a:xfrm>
            <a:custGeom>
              <a:avLst/>
              <a:gdLst>
                <a:gd name="f0" fmla="val 0"/>
                <a:gd name="f1" fmla="val 9144000"/>
                <a:gd name="f2" fmla="val 890650"/>
                <a:gd name="f3" fmla="val 263236"/>
                <a:gd name="f4" fmla="val 751114"/>
                <a:gd name="f5" fmla="val 526472"/>
                <a:gd name="f6" fmla="val 611579"/>
                <a:gd name="f7" fmla="val 1045028"/>
                <a:gd name="f8" fmla="val 475013"/>
                <a:gd name="f9" fmla="val 1563584"/>
                <a:gd name="f10" fmla="val 338447"/>
                <a:gd name="f11" fmla="val 2299855"/>
                <a:gd name="f12" fmla="val 138545"/>
                <a:gd name="f13" fmla="val 3111335"/>
                <a:gd name="f14" fmla="val 71252"/>
                <a:gd name="f15" fmla="val 3922815"/>
                <a:gd name="f16" fmla="val 3959"/>
                <a:gd name="f17" fmla="val 4908467"/>
                <a:gd name="f18" fmla="val 5913911"/>
                <a:gd name="f19" fmla="val 6919355"/>
                <a:gd name="f20" fmla="val 142504"/>
                <a:gd name="f21" fmla="val 8595756"/>
                <a:gd name="f22" fmla="val 427512"/>
                <a:gd name="f23" fmla="val 498764"/>
              </a:gdLst>
              <a:ahLst/>
              <a:cxnLst>
                <a:cxn ang="3cd4">
                  <a:pos x="hc" y="t"/>
                </a:cxn>
                <a:cxn ang="0">
                  <a:pos x="r" y="vc"/>
                </a:cxn>
                <a:cxn ang="cd4">
                  <a:pos x="hc" y="b"/>
                </a:cxn>
                <a:cxn ang="cd2">
                  <a:pos x="l" y="vc"/>
                </a:cxn>
              </a:cxnLst>
              <a:rect l="l" t="t" r="r" b="b"/>
              <a:pathLst>
                <a:path w="9144000" h="890650">
                  <a:moveTo>
                    <a:pt x="f0" y="f2"/>
                  </a:moveTo>
                  <a:cubicBezTo>
                    <a:pt x="f3" y="f4"/>
                    <a:pt x="f5" y="f6"/>
                    <a:pt x="f7" y="f8"/>
                  </a:cubicBezTo>
                  <a:cubicBezTo>
                    <a:pt x="f9" y="f10"/>
                    <a:pt x="f11" y="f12"/>
                    <a:pt x="f13" y="f14"/>
                  </a:cubicBezTo>
                  <a:cubicBezTo>
                    <a:pt x="f15" y="f16"/>
                    <a:pt x="f17" y="f0"/>
                    <a:pt x="f18" y="f14"/>
                  </a:cubicBezTo>
                  <a:cubicBezTo>
                    <a:pt x="f19" y="f20"/>
                    <a:pt x="f21" y="f22"/>
                    <a:pt x="f1" y="f23"/>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1" name="Freeform 45">
              <a:extLst>
                <a:ext uri="{FF2B5EF4-FFF2-40B4-BE49-F238E27FC236}">
                  <a16:creationId xmlns:a16="http://schemas.microsoft.com/office/drawing/2014/main" xmlns="" id="{283B8D91-39B3-45D2-A9A8-745DBF502873}"/>
                </a:ext>
              </a:extLst>
            </p:cNvPr>
            <p:cNvSpPr/>
            <p:nvPr/>
          </p:nvSpPr>
          <p:spPr>
            <a:xfrm>
              <a:off x="54000" y="5640840"/>
              <a:ext cx="3004200" cy="1211040"/>
            </a:xfrm>
            <a:custGeom>
              <a:avLst/>
              <a:gdLst>
                <a:gd name="f0" fmla="val 0"/>
                <a:gd name="f1" fmla="val 3004457"/>
                <a:gd name="f2" fmla="val 1211283"/>
                <a:gd name="f3" fmla="val 1103415"/>
                <a:gd name="f4" fmla="val 501732"/>
                <a:gd name="f5" fmla="val 2206831"/>
                <a:gd name="f6" fmla="val 1003465"/>
              </a:gdLst>
              <a:ahLst/>
              <a:cxnLst>
                <a:cxn ang="3cd4">
                  <a:pos x="hc" y="t"/>
                </a:cxn>
                <a:cxn ang="0">
                  <a:pos x="r" y="vc"/>
                </a:cxn>
                <a:cxn ang="cd4">
                  <a:pos x="hc" y="b"/>
                </a:cxn>
                <a:cxn ang="cd2">
                  <a:pos x="l" y="vc"/>
                </a:cxn>
              </a:cxnLst>
              <a:rect l="l" t="t" r="r" b="b"/>
              <a:pathLst>
                <a:path w="3004457" h="1211283">
                  <a:moveTo>
                    <a:pt x="f0" y="f0"/>
                  </a:moveTo>
                  <a:cubicBezTo>
                    <a:pt x="f3" y="f4"/>
                    <a:pt x="f5" y="f6"/>
                    <a:pt x="f1" y="f2"/>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2" name="Freeform 46">
              <a:extLst>
                <a:ext uri="{FF2B5EF4-FFF2-40B4-BE49-F238E27FC236}">
                  <a16:creationId xmlns:a16="http://schemas.microsoft.com/office/drawing/2014/main" xmlns="" id="{2CBA9340-0492-48A3-98B8-5275409B1981}"/>
                </a:ext>
              </a:extLst>
            </p:cNvPr>
            <p:cNvSpPr/>
            <p:nvPr/>
          </p:nvSpPr>
          <p:spPr>
            <a:xfrm>
              <a:off x="65880" y="5284440"/>
              <a:ext cx="9143640" cy="1478160"/>
            </a:xfrm>
            <a:custGeom>
              <a:avLst/>
              <a:gdLst>
                <a:gd name="f0" fmla="val 0"/>
                <a:gd name="f1" fmla="val 9144000"/>
                <a:gd name="f2" fmla="val 1478478"/>
                <a:gd name="f3" fmla="val 285997"/>
                <a:gd name="f4" fmla="val 99951"/>
                <a:gd name="f5" fmla="val 571995"/>
                <a:gd name="f6" fmla="val 199902"/>
                <a:gd name="f7" fmla="val 1104405"/>
                <a:gd name="f8" fmla="val 344385"/>
                <a:gd name="f9" fmla="val 1636815"/>
                <a:gd name="f10" fmla="val 488868"/>
                <a:gd name="f11" fmla="val 2432462"/>
                <a:gd name="f12" fmla="val 710541"/>
                <a:gd name="f13" fmla="val 3194462"/>
                <a:gd name="f14" fmla="val 866899"/>
                <a:gd name="f15" fmla="val 3956462"/>
                <a:gd name="f16" fmla="val 1023258"/>
                <a:gd name="f17" fmla="val 4920343"/>
                <a:gd name="f18" fmla="val 1185554"/>
                <a:gd name="f19" fmla="val 5676405"/>
                <a:gd name="f20" fmla="val 1282536"/>
                <a:gd name="f21" fmla="val 6432467"/>
                <a:gd name="f22" fmla="val 1379518"/>
                <a:gd name="f23" fmla="val 7247906"/>
                <a:gd name="f24" fmla="val 1419102"/>
                <a:gd name="f25" fmla="val 7730836"/>
                <a:gd name="f26" fmla="val 1448790"/>
                <a:gd name="f27" fmla="val 8213766"/>
                <a:gd name="f28" fmla="val 8338457"/>
                <a:gd name="f29" fmla="val 1464623"/>
                <a:gd name="f30" fmla="val 8573984"/>
                <a:gd name="f31" fmla="val 1460665"/>
                <a:gd name="f32" fmla="val 8809511"/>
                <a:gd name="f33" fmla="val 1456707"/>
                <a:gd name="f34" fmla="val 8976755"/>
                <a:gd name="f35" fmla="val 1440873"/>
                <a:gd name="f36" fmla="val 1425039"/>
              </a:gdLst>
              <a:ahLst/>
              <a:cxnLst>
                <a:cxn ang="3cd4">
                  <a:pos x="hc" y="t"/>
                </a:cxn>
                <a:cxn ang="0">
                  <a:pos x="r" y="vc"/>
                </a:cxn>
                <a:cxn ang="cd4">
                  <a:pos x="hc" y="b"/>
                </a:cxn>
                <a:cxn ang="cd2">
                  <a:pos x="l" y="vc"/>
                </a:cxn>
              </a:cxnLst>
              <a:rect l="l" t="t" r="r" b="b"/>
              <a:pathLst>
                <a:path w="9144000" h="1478478">
                  <a:moveTo>
                    <a:pt x="f0" y="f0"/>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
                    <a:pt x="f28" y="f29"/>
                    <a:pt x="f30" y="f31"/>
                  </a:cubicBezTo>
                  <a:cubicBezTo>
                    <a:pt x="f32" y="f33"/>
                    <a:pt x="f34" y="f35"/>
                    <a:pt x="f1" y="f36"/>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3" name="Freeform 48">
              <a:extLst>
                <a:ext uri="{FF2B5EF4-FFF2-40B4-BE49-F238E27FC236}">
                  <a16:creationId xmlns:a16="http://schemas.microsoft.com/office/drawing/2014/main" xmlns="" id="{182884AC-2AAC-481E-AFBA-DD5F67BCB63B}"/>
                </a:ext>
              </a:extLst>
            </p:cNvPr>
            <p:cNvSpPr/>
            <p:nvPr/>
          </p:nvSpPr>
          <p:spPr>
            <a:xfrm>
              <a:off x="2215080" y="5132160"/>
              <a:ext cx="6982200" cy="1719720"/>
            </a:xfrm>
            <a:custGeom>
              <a:avLst/>
              <a:gdLst>
                <a:gd name="f0" fmla="val 0"/>
                <a:gd name="f1" fmla="val 6982691"/>
                <a:gd name="f2" fmla="val 1719942"/>
                <a:gd name="f3" fmla="val 162296"/>
                <a:gd name="f4" fmla="val 1536864"/>
                <a:gd name="f5" fmla="val 324592"/>
                <a:gd name="f6" fmla="val 1353787"/>
                <a:gd name="f7" fmla="val 546265"/>
                <a:gd name="f8" fmla="val 1185553"/>
                <a:gd name="f9" fmla="val 767938"/>
                <a:gd name="f10" fmla="val 1017319"/>
                <a:gd name="f11" fmla="val 1074718"/>
                <a:gd name="f12" fmla="val 835231"/>
                <a:gd name="f13" fmla="val 1330037"/>
                <a:gd name="f14" fmla="val 710540"/>
                <a:gd name="f15" fmla="val 1585356"/>
                <a:gd name="f16" fmla="val 585849"/>
                <a:gd name="f17" fmla="val 1741715"/>
                <a:gd name="f18" fmla="val 530430"/>
                <a:gd name="f19" fmla="val 2078182"/>
                <a:gd name="f20" fmla="val 437407"/>
                <a:gd name="f21" fmla="val 2414649"/>
                <a:gd name="f22" fmla="val 344384"/>
                <a:gd name="f23" fmla="val 3028208"/>
                <a:gd name="f24" fmla="val 213755"/>
                <a:gd name="f25" fmla="val 3348842"/>
                <a:gd name="f26" fmla="val 152399"/>
                <a:gd name="f27" fmla="val 3669476"/>
                <a:gd name="f28" fmla="val 91043"/>
                <a:gd name="f29" fmla="val 3718957"/>
                <a:gd name="f30" fmla="val 93022"/>
                <a:gd name="f31" fmla="val 4001985"/>
                <a:gd name="f32" fmla="val 69272"/>
                <a:gd name="f33" fmla="val 4285013"/>
                <a:gd name="f34" fmla="val 45522"/>
                <a:gd name="f35" fmla="val 4732317"/>
                <a:gd name="f36" fmla="val 19792"/>
                <a:gd name="f37" fmla="val 5047013"/>
                <a:gd name="f38" fmla="val 9896"/>
                <a:gd name="f39" fmla="val 5361709"/>
                <a:gd name="f40" fmla="val 5890161"/>
                <a:gd name="f41" fmla="val 6495803"/>
                <a:gd name="f42" fmla="val 6664037"/>
                <a:gd name="f43" fmla="val 13854"/>
                <a:gd name="f44" fmla="val 6818416"/>
                <a:gd name="f45" fmla="val 27708"/>
                <a:gd name="f46" fmla="val 6899564"/>
                <a:gd name="f47" fmla="val 33646"/>
                <a:gd name="f48" fmla="val 6980712"/>
                <a:gd name="f49" fmla="val 39584"/>
                <a:gd name="f50" fmla="val 6953003"/>
                <a:gd name="f51" fmla="val 37605"/>
              </a:gdLst>
              <a:ahLst/>
              <a:cxnLst>
                <a:cxn ang="3cd4">
                  <a:pos x="hc" y="t"/>
                </a:cxn>
                <a:cxn ang="0">
                  <a:pos x="r" y="vc"/>
                </a:cxn>
                <a:cxn ang="cd4">
                  <a:pos x="hc" y="b"/>
                </a:cxn>
                <a:cxn ang="cd2">
                  <a:pos x="l" y="vc"/>
                </a:cxn>
              </a:cxnLst>
              <a:rect l="l" t="t" r="r" b="b"/>
              <a:pathLst>
                <a:path w="6982691" h="1719942">
                  <a:moveTo>
                    <a:pt x="f0" y="f2"/>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8"/>
                    <a:pt x="f29" y="f30"/>
                    <a:pt x="f31" y="f32"/>
                  </a:cubicBezTo>
                  <a:cubicBezTo>
                    <a:pt x="f33" y="f34"/>
                    <a:pt x="f35" y="f36"/>
                    <a:pt x="f37" y="f38"/>
                  </a:cubicBezTo>
                  <a:cubicBezTo>
                    <a:pt x="f39" y="f0"/>
                    <a:pt x="f40" y="f38"/>
                    <a:pt x="f40" y="f38"/>
                  </a:cubicBezTo>
                  <a:lnTo>
                    <a:pt x="f41" y="f38"/>
                  </a:lnTo>
                  <a:cubicBezTo>
                    <a:pt x="f42" y="f43"/>
                    <a:pt x="f44" y="f45"/>
                    <a:pt x="f46" y="f47"/>
                  </a:cubicBezTo>
                  <a:cubicBezTo>
                    <a:pt x="f48" y="f49"/>
                    <a:pt x="f50" y="f51"/>
                    <a:pt x="f1" y="f34"/>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4" name="Hexagon 49">
              <a:extLst>
                <a:ext uri="{FF2B5EF4-FFF2-40B4-BE49-F238E27FC236}">
                  <a16:creationId xmlns:a16="http://schemas.microsoft.com/office/drawing/2014/main" xmlns="" id="{A4403565-666B-45D9-A239-2C2908714C68}"/>
                </a:ext>
              </a:extLst>
            </p:cNvPr>
            <p:cNvSpPr/>
            <p:nvPr/>
          </p:nvSpPr>
          <p:spPr>
            <a:xfrm rot="1800000">
              <a:off x="30738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5" name="Hexagon 50">
              <a:extLst>
                <a:ext uri="{FF2B5EF4-FFF2-40B4-BE49-F238E27FC236}">
                  <a16:creationId xmlns:a16="http://schemas.microsoft.com/office/drawing/2014/main" xmlns="" id="{EDDD60AA-7DFF-4136-AFC6-CA3083381346}"/>
                </a:ext>
              </a:extLst>
            </p:cNvPr>
            <p:cNvSpPr/>
            <p:nvPr/>
          </p:nvSpPr>
          <p:spPr>
            <a:xfrm rot="1800000">
              <a:off x="379776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6" name="Hexagon 51">
              <a:extLst>
                <a:ext uri="{FF2B5EF4-FFF2-40B4-BE49-F238E27FC236}">
                  <a16:creationId xmlns:a16="http://schemas.microsoft.com/office/drawing/2014/main" xmlns="" id="{25E44DAC-2C1F-4C86-BBE1-5FC977278E0A}"/>
                </a:ext>
              </a:extLst>
            </p:cNvPr>
            <p:cNvSpPr/>
            <p:nvPr/>
          </p:nvSpPr>
          <p:spPr>
            <a:xfrm rot="1800000">
              <a:off x="3807489" y="15924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7" name="Hexagon 52">
              <a:extLst>
                <a:ext uri="{FF2B5EF4-FFF2-40B4-BE49-F238E27FC236}">
                  <a16:creationId xmlns:a16="http://schemas.microsoft.com/office/drawing/2014/main" xmlns="" id="{DDFFA249-48C4-4D4B-8F18-3E1E3C6EE490}"/>
                </a:ext>
              </a:extLst>
            </p:cNvPr>
            <p:cNvSpPr/>
            <p:nvPr/>
          </p:nvSpPr>
          <p:spPr>
            <a:xfrm rot="1800000">
              <a:off x="3054728" y="3256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4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8" name="Hexagon 53">
              <a:extLst>
                <a:ext uri="{FF2B5EF4-FFF2-40B4-BE49-F238E27FC236}">
                  <a16:creationId xmlns:a16="http://schemas.microsoft.com/office/drawing/2014/main" xmlns="" id="{73C503C8-E789-4F28-B492-A54C3BD32718}"/>
                </a:ext>
              </a:extLst>
            </p:cNvPr>
            <p:cNvSpPr/>
            <p:nvPr/>
          </p:nvSpPr>
          <p:spPr>
            <a:xfrm rot="1800000">
              <a:off x="4540809" y="53832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6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9" name="Freeform 54">
              <a:extLst>
                <a:ext uri="{FF2B5EF4-FFF2-40B4-BE49-F238E27FC236}">
                  <a16:creationId xmlns:a16="http://schemas.microsoft.com/office/drawing/2014/main" xmlns="" id="{3EEA9092-521E-437A-AA38-0CDA0DF07183}"/>
                </a:ext>
              </a:extLst>
            </p:cNvPr>
            <p:cNvSpPr/>
            <p:nvPr/>
          </p:nvSpPr>
          <p:spPr>
            <a:xfrm rot="1800000">
              <a:off x="-304706" y="4201385"/>
              <a:ext cx="1261080" cy="1387799"/>
            </a:xfrm>
            <a:custGeom>
              <a:avLst/>
              <a:gdLst>
                <a:gd name="f0" fmla="val 0"/>
                <a:gd name="f1" fmla="val 1261499"/>
                <a:gd name="f2" fmla="val 1388236"/>
                <a:gd name="f3" fmla="val 105098"/>
                <a:gd name="f4" fmla="val 56357"/>
                <a:gd name="f5" fmla="val 865241"/>
                <a:gd name="f6" fmla="val 694118"/>
                <a:gd name="f7" fmla="val 744578"/>
                <a:gd name="f8" fmla="val 1387893"/>
              </a:gdLst>
              <a:ahLst/>
              <a:cxnLst>
                <a:cxn ang="3cd4">
                  <a:pos x="hc" y="t"/>
                </a:cxn>
                <a:cxn ang="0">
                  <a:pos x="r" y="vc"/>
                </a:cxn>
                <a:cxn ang="cd4">
                  <a:pos x="hc" y="b"/>
                </a:cxn>
                <a:cxn ang="cd2">
                  <a:pos x="l" y="vc"/>
                </a:cxn>
              </a:cxnLst>
              <a:rect l="l" t="t" r="r" b="b"/>
              <a:pathLst>
                <a:path w="1261499" h="1388236">
                  <a:moveTo>
                    <a:pt x="f0" y="f3"/>
                  </a:moveTo>
                  <a:lnTo>
                    <a:pt x="f4" y="f0"/>
                  </a:lnTo>
                  <a:lnTo>
                    <a:pt x="f5" y="f0"/>
                  </a:lnTo>
                  <a:lnTo>
                    <a:pt x="f1" y="f6"/>
                  </a:lnTo>
                  <a:lnTo>
                    <a:pt x="f5" y="f2"/>
                  </a:lnTo>
                  <a:lnTo>
                    <a:pt x="f7" y="f8"/>
                  </a:lnTo>
                  <a:lnTo>
                    <a:pt x="f0" y="f3"/>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0" name="Hexagon 55">
              <a:extLst>
                <a:ext uri="{FF2B5EF4-FFF2-40B4-BE49-F238E27FC236}">
                  <a16:creationId xmlns:a16="http://schemas.microsoft.com/office/drawing/2014/main" xmlns="" id="{8AC7A55F-5038-442C-B321-0EAD2F3D3593}"/>
                </a:ext>
              </a:extLst>
            </p:cNvPr>
            <p:cNvSpPr/>
            <p:nvPr/>
          </p:nvSpPr>
          <p:spPr>
            <a:xfrm rot="1800000">
              <a:off x="102009" y="540234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1" name="Hexagon 56">
              <a:extLst>
                <a:ext uri="{FF2B5EF4-FFF2-40B4-BE49-F238E27FC236}">
                  <a16:creationId xmlns:a16="http://schemas.microsoft.com/office/drawing/2014/main" xmlns="" id="{C2E08269-8C50-4A0F-8288-05F6900EB154}"/>
                </a:ext>
              </a:extLst>
            </p:cNvPr>
            <p:cNvSpPr/>
            <p:nvPr/>
          </p:nvSpPr>
          <p:spPr>
            <a:xfrm rot="1800000">
              <a:off x="130809" y="284958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2" name="Hexagon 57">
              <a:extLst>
                <a:ext uri="{FF2B5EF4-FFF2-40B4-BE49-F238E27FC236}">
                  <a16:creationId xmlns:a16="http://schemas.microsoft.com/office/drawing/2014/main" xmlns="" id="{37554F79-D3B2-412C-9148-E38604DC0145}"/>
                </a:ext>
              </a:extLst>
            </p:cNvPr>
            <p:cNvSpPr/>
            <p:nvPr/>
          </p:nvSpPr>
          <p:spPr>
            <a:xfrm rot="1800000">
              <a:off x="85440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3" name="Hexagon 58">
              <a:extLst>
                <a:ext uri="{FF2B5EF4-FFF2-40B4-BE49-F238E27FC236}">
                  <a16:creationId xmlns:a16="http://schemas.microsoft.com/office/drawing/2014/main" xmlns="" id="{5F795A63-7FA2-4DE2-96B5-3F483E630705}"/>
                </a:ext>
              </a:extLst>
            </p:cNvPr>
            <p:cNvSpPr/>
            <p:nvPr/>
          </p:nvSpPr>
          <p:spPr>
            <a:xfrm rot="1800000">
              <a:off x="1588089" y="54117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4" name="Hexagon 59">
              <a:extLst>
                <a:ext uri="{FF2B5EF4-FFF2-40B4-BE49-F238E27FC236}">
                  <a16:creationId xmlns:a16="http://schemas.microsoft.com/office/drawing/2014/main" xmlns="" id="{ADE3FA8F-57AA-4F59-8BD9-760FF91B9FC4}"/>
                </a:ext>
              </a:extLst>
            </p:cNvPr>
            <p:cNvSpPr/>
            <p:nvPr/>
          </p:nvSpPr>
          <p:spPr>
            <a:xfrm rot="1800000">
              <a:off x="160716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5" name="Hexagon 94">
              <a:extLst>
                <a:ext uri="{FF2B5EF4-FFF2-40B4-BE49-F238E27FC236}">
                  <a16:creationId xmlns:a16="http://schemas.microsoft.com/office/drawing/2014/main" xmlns="" id="{F97F5B8D-AFDE-48DF-9BF2-9A5A353C0EE6}"/>
                </a:ext>
              </a:extLst>
            </p:cNvPr>
            <p:cNvSpPr/>
            <p:nvPr/>
          </p:nvSpPr>
          <p:spPr>
            <a:xfrm rot="1800000">
              <a:off x="873489" y="15636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6" name="Hexagon 95">
              <a:extLst>
                <a:ext uri="{FF2B5EF4-FFF2-40B4-BE49-F238E27FC236}">
                  <a16:creationId xmlns:a16="http://schemas.microsoft.com/office/drawing/2014/main" xmlns="" id="{19947467-3E9B-4A0E-8265-96401263D0F5}"/>
                </a:ext>
              </a:extLst>
            </p:cNvPr>
            <p:cNvSpPr/>
            <p:nvPr/>
          </p:nvSpPr>
          <p:spPr>
            <a:xfrm rot="1800000">
              <a:off x="6884049" y="41448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7" name="Hexagon 96">
              <a:extLst>
                <a:ext uri="{FF2B5EF4-FFF2-40B4-BE49-F238E27FC236}">
                  <a16:creationId xmlns:a16="http://schemas.microsoft.com/office/drawing/2014/main" xmlns="" id="{8A66A974-C7CD-4B6E-BFCD-6C037066E721}"/>
                </a:ext>
              </a:extLst>
            </p:cNvPr>
            <p:cNvSpPr/>
            <p:nvPr/>
          </p:nvSpPr>
          <p:spPr>
            <a:xfrm rot="1800000">
              <a:off x="7626729" y="54214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8" name="Hexagon 97">
              <a:extLst>
                <a:ext uri="{FF2B5EF4-FFF2-40B4-BE49-F238E27FC236}">
                  <a16:creationId xmlns:a16="http://schemas.microsoft.com/office/drawing/2014/main" xmlns="" id="{23A7FCC1-1160-4B4B-8478-B1D5F32645D7}"/>
                </a:ext>
              </a:extLst>
            </p:cNvPr>
            <p:cNvSpPr/>
            <p:nvPr/>
          </p:nvSpPr>
          <p:spPr>
            <a:xfrm rot="1800000">
              <a:off x="7626729" y="286866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9" name="Freeform 98">
              <a:extLst>
                <a:ext uri="{FF2B5EF4-FFF2-40B4-BE49-F238E27FC236}">
                  <a16:creationId xmlns:a16="http://schemas.microsoft.com/office/drawing/2014/main" xmlns="" id="{1273C801-5462-410E-94B0-69D099F15F93}"/>
                </a:ext>
              </a:extLst>
            </p:cNvPr>
            <p:cNvSpPr/>
            <p:nvPr/>
          </p:nvSpPr>
          <p:spPr>
            <a:xfrm rot="1800000">
              <a:off x="8384379" y="4055405"/>
              <a:ext cx="1243080" cy="1387799"/>
            </a:xfrm>
            <a:custGeom>
              <a:avLst/>
              <a:gdLst>
                <a:gd name="f0" fmla="val 0"/>
                <a:gd name="f1" fmla="val 1243407"/>
                <a:gd name="f2" fmla="val 1388236"/>
                <a:gd name="f3" fmla="val 694118"/>
                <a:gd name="f4" fmla="val 396258"/>
                <a:gd name="f5" fmla="val 474029"/>
                <a:gd name="f6" fmla="val 4016"/>
                <a:gd name="f7" fmla="val 1325983"/>
                <a:gd name="f8" fmla="val 1205142"/>
              </a:gdLst>
              <a:ahLst/>
              <a:cxnLst>
                <a:cxn ang="3cd4">
                  <a:pos x="hc" y="t"/>
                </a:cxn>
                <a:cxn ang="0">
                  <a:pos x="r" y="vc"/>
                </a:cxn>
                <a:cxn ang="cd4">
                  <a:pos x="hc" y="b"/>
                </a:cxn>
                <a:cxn ang="cd2">
                  <a:pos x="l" y="vc"/>
                </a:cxn>
              </a:cxnLst>
              <a:rect l="l" t="t" r="r" b="b"/>
              <a:pathLst>
                <a:path w="1243407" h="1388236">
                  <a:moveTo>
                    <a:pt x="f0" y="f3"/>
                  </a:moveTo>
                  <a:lnTo>
                    <a:pt x="f4" y="f0"/>
                  </a:lnTo>
                  <a:lnTo>
                    <a:pt x="f5" y="f6"/>
                  </a:lnTo>
                  <a:lnTo>
                    <a:pt x="f1" y="f7"/>
                  </a:lnTo>
                  <a:lnTo>
                    <a:pt x="f8" y="f2"/>
                  </a:lnTo>
                  <a:lnTo>
                    <a:pt x="f4" y="f2"/>
                  </a:lnTo>
                  <a:lnTo>
                    <a:pt x="f0" y="f3"/>
                  </a:lnTo>
                  <a:close/>
                </a:path>
              </a:pathLst>
            </a:custGeom>
            <a:solidFill>
              <a:srgbClr val="FFFFFF">
                <a:alpha val="4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0" name="Freeform 99">
              <a:extLst>
                <a:ext uri="{FF2B5EF4-FFF2-40B4-BE49-F238E27FC236}">
                  <a16:creationId xmlns:a16="http://schemas.microsoft.com/office/drawing/2014/main" xmlns="" id="{912CE14F-7263-47CE-A3EF-E423132AB12C}"/>
                </a:ext>
              </a:extLst>
            </p:cNvPr>
            <p:cNvSpPr/>
            <p:nvPr/>
          </p:nvSpPr>
          <p:spPr>
            <a:xfrm rot="1800000">
              <a:off x="8384295" y="1511597"/>
              <a:ext cx="1241640" cy="1388520"/>
            </a:xfrm>
            <a:custGeom>
              <a:avLst/>
              <a:gdLst>
                <a:gd name="f0" fmla="val 0"/>
                <a:gd name="f1" fmla="val 1241871"/>
                <a:gd name="f2" fmla="val 1388822"/>
                <a:gd name="f3" fmla="val 694704"/>
                <a:gd name="f4" fmla="val 396258"/>
                <a:gd name="f5" fmla="val 586"/>
                <a:gd name="f6" fmla="val 482002"/>
                <a:gd name="f7" fmla="val 1323912"/>
                <a:gd name="f8" fmla="val 1205142"/>
              </a:gdLst>
              <a:ahLst/>
              <a:cxnLst>
                <a:cxn ang="3cd4">
                  <a:pos x="hc" y="t"/>
                </a:cxn>
                <a:cxn ang="0">
                  <a:pos x="r" y="vc"/>
                </a:cxn>
                <a:cxn ang="cd4">
                  <a:pos x="hc" y="b"/>
                </a:cxn>
                <a:cxn ang="cd2">
                  <a:pos x="l" y="vc"/>
                </a:cxn>
              </a:cxnLst>
              <a:rect l="l" t="t" r="r" b="b"/>
              <a:pathLst>
                <a:path w="1241871" h="1388822">
                  <a:moveTo>
                    <a:pt x="f0" y="f3"/>
                  </a:moveTo>
                  <a:lnTo>
                    <a:pt x="f4" y="f5"/>
                  </a:lnTo>
                  <a:lnTo>
                    <a:pt x="f6" y="f0"/>
                  </a:lnTo>
                  <a:lnTo>
                    <a:pt x="f1" y="f7"/>
                  </a:lnTo>
                  <a:lnTo>
                    <a:pt x="f8" y="f2"/>
                  </a:lnTo>
                  <a:lnTo>
                    <a:pt x="f4" y="f2"/>
                  </a:lnTo>
                  <a:lnTo>
                    <a:pt x="f0" y="f3"/>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46" name="Rectangle 65">
            <a:extLst>
              <a:ext uri="{FF2B5EF4-FFF2-40B4-BE49-F238E27FC236}">
                <a16:creationId xmlns:a16="http://schemas.microsoft.com/office/drawing/2014/main" xmlns="" id="{C51AD836-B160-45D7-B2C6-85A99581219B}"/>
              </a:ext>
            </a:extLst>
          </p:cNvPr>
          <p:cNvSpPr/>
          <p:nvPr/>
        </p:nvSpPr>
        <p:spPr>
          <a:xfrm>
            <a:off x="457200" y="333360"/>
            <a:ext cx="8229240" cy="6185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6480">
            <a:solidFill>
              <a:srgbClr val="00000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7" name="Rectangle 69">
            <a:extLst>
              <a:ext uri="{FF2B5EF4-FFF2-40B4-BE49-F238E27FC236}">
                <a16:creationId xmlns:a16="http://schemas.microsoft.com/office/drawing/2014/main" xmlns="" id="{0FFB7606-D4CC-4754-927F-20158C5FB8B7}"/>
              </a:ext>
            </a:extLst>
          </p:cNvPr>
          <p:cNvSpPr/>
          <p:nvPr/>
        </p:nvSpPr>
        <p:spPr>
          <a:xfrm>
            <a:off x="4561200" y="-21600"/>
            <a:ext cx="3678840" cy="698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5F5F5"/>
          </a:solidFill>
          <a:ln w="15840">
            <a:solidFill>
              <a:srgbClr val="74A51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8" name="Rectangle 70">
            <a:extLst>
              <a:ext uri="{FF2B5EF4-FFF2-40B4-BE49-F238E27FC236}">
                <a16:creationId xmlns:a16="http://schemas.microsoft.com/office/drawing/2014/main" xmlns="" id="{3DFDFD2F-DB77-43FA-A1C8-BC4CC969285A}"/>
              </a:ext>
            </a:extLst>
          </p:cNvPr>
          <p:cNvSpPr/>
          <p:nvPr/>
        </p:nvSpPr>
        <p:spPr>
          <a:xfrm>
            <a:off x="4649040" y="-21600"/>
            <a:ext cx="3504959" cy="6235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71685A"/>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 name="Title 1">
            <a:extLst>
              <a:ext uri="{FF2B5EF4-FFF2-40B4-BE49-F238E27FC236}">
                <a16:creationId xmlns:a16="http://schemas.microsoft.com/office/drawing/2014/main" xmlns="" id="{5E94C0D7-8F4C-4A86-A9E6-3098D653272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668544B9-0043-4852-A0A6-004D7CB0639B}"/>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4AB32FA8-DDE1-4BBD-8E04-4A99B1A0B6D3}"/>
              </a:ext>
            </a:extLst>
          </p:cNvPr>
          <p:cNvSpPr>
            <a:spLocks noGrp="1"/>
          </p:cNvSpPr>
          <p:nvPr>
            <p:ph type="dt" sz="half" idx="10"/>
          </p:nvPr>
        </p:nvSpPr>
        <p:spPr>
          <a:xfrm>
            <a:off x="5997240" y="224640"/>
            <a:ext cx="2133360" cy="364679"/>
          </a:xfrm>
        </p:spPr>
        <p:txBody>
          <a:bodyPr/>
          <a:lstStyle/>
          <a:p>
            <a:pPr lvl="0"/>
            <a:fld id="{BCADFD97-7B12-4CC7-9AB8-7F095B4D3F9C}" type="datetime1">
              <a:rPr lang="en-GB"/>
              <a:pPr lvl="0"/>
              <a:t>05/11/2018</a:t>
            </a:fld>
            <a:endParaRPr lang="en-GB"/>
          </a:p>
        </p:txBody>
      </p:sp>
      <p:sp>
        <p:nvSpPr>
          <p:cNvPr id="5" name="Footer Placeholder 4">
            <a:extLst>
              <a:ext uri="{FF2B5EF4-FFF2-40B4-BE49-F238E27FC236}">
                <a16:creationId xmlns:a16="http://schemas.microsoft.com/office/drawing/2014/main" xmlns="" id="{EFAD684A-0435-4F3F-9816-C71B610E3B33}"/>
              </a:ext>
            </a:extLst>
          </p:cNvPr>
          <p:cNvSpPr>
            <a:spLocks noGrp="1"/>
          </p:cNvSpPr>
          <p:nvPr>
            <p:ph type="ftr" sz="quarter" idx="11"/>
          </p:nvPr>
        </p:nvSpPr>
        <p:spPr>
          <a:xfrm>
            <a:off x="4641480" y="5852160"/>
            <a:ext cx="3501719" cy="364679"/>
          </a:xfrm>
        </p:spPr>
        <p:txBody>
          <a:bodyPr/>
          <a:lstStyle/>
          <a:p>
            <a:pPr lvl="0"/>
            <a:endParaRPr lang="en-GB"/>
          </a:p>
        </p:txBody>
      </p:sp>
      <p:sp>
        <p:nvSpPr>
          <p:cNvPr id="6" name="Slide Number Placeholder 5">
            <a:extLst>
              <a:ext uri="{FF2B5EF4-FFF2-40B4-BE49-F238E27FC236}">
                <a16:creationId xmlns:a16="http://schemas.microsoft.com/office/drawing/2014/main" xmlns="" id="{4B5D7218-71D8-4FE5-9454-B062222F4D45}"/>
              </a:ext>
            </a:extLst>
          </p:cNvPr>
          <p:cNvSpPr>
            <a:spLocks noGrp="1"/>
          </p:cNvSpPr>
          <p:nvPr>
            <p:ph type="sldNum" sz="quarter" idx="12"/>
          </p:nvPr>
        </p:nvSpPr>
        <p:spPr>
          <a:xfrm>
            <a:off x="4649040" y="224640"/>
            <a:ext cx="1331640" cy="364679"/>
          </a:xfrm>
        </p:spPr>
        <p:txBody>
          <a:bodyPr/>
          <a:lstStyle/>
          <a:p>
            <a:pPr lvl="0"/>
            <a:fld id="{AB375088-C3EB-4887-8199-F72826F4683A}" type="slidenum">
              <a:t>‹#›</a:t>
            </a:fld>
            <a:endParaRPr lang="en-GB"/>
          </a:p>
        </p:txBody>
      </p:sp>
    </p:spTree>
    <p:extLst>
      <p:ext uri="{BB962C8B-B14F-4D97-AF65-F5344CB8AC3E}">
        <p14:creationId xmlns:p14="http://schemas.microsoft.com/office/powerpoint/2010/main" val="7446834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7" name="Group 41">
            <a:extLst>
              <a:ext uri="{FF2B5EF4-FFF2-40B4-BE49-F238E27FC236}">
                <a16:creationId xmlns:a16="http://schemas.microsoft.com/office/drawing/2014/main" xmlns="" id="{7BBB2D85-9859-4531-99CB-F9EEAD85DD67}"/>
              </a:ext>
            </a:extLst>
          </p:cNvPr>
          <p:cNvGrpSpPr/>
          <p:nvPr/>
        </p:nvGrpSpPr>
        <p:grpSpPr>
          <a:xfrm>
            <a:off x="-304706" y="0"/>
            <a:ext cx="9932165" cy="6857640"/>
            <a:chOff x="-304706" y="0"/>
            <a:chExt cx="9932165" cy="6857640"/>
          </a:xfrm>
        </p:grpSpPr>
        <p:grpSp>
          <p:nvGrpSpPr>
            <p:cNvPr id="8" name="Group 44">
              <a:extLst>
                <a:ext uri="{FF2B5EF4-FFF2-40B4-BE49-F238E27FC236}">
                  <a16:creationId xmlns:a16="http://schemas.microsoft.com/office/drawing/2014/main" xmlns="" id="{BB44B52C-F9BC-46AC-9BD2-07661B0B7B74}"/>
                </a:ext>
              </a:extLst>
            </p:cNvPr>
            <p:cNvGrpSpPr/>
            <p:nvPr/>
          </p:nvGrpSpPr>
          <p:grpSpPr>
            <a:xfrm>
              <a:off x="77760" y="0"/>
              <a:ext cx="9143640" cy="6857640"/>
              <a:chOff x="77760" y="0"/>
              <a:chExt cx="9143640" cy="6857640"/>
            </a:xfrm>
          </p:grpSpPr>
          <p:grpSp>
            <p:nvGrpSpPr>
              <p:cNvPr id="31" name="Group 4">
                <a:extLst>
                  <a:ext uri="{FF2B5EF4-FFF2-40B4-BE49-F238E27FC236}">
                    <a16:creationId xmlns:a16="http://schemas.microsoft.com/office/drawing/2014/main" xmlns="" id="{B3239A65-ACB5-4067-B79E-BA9C5F63FC0D}"/>
                  </a:ext>
                </a:extLst>
              </p:cNvPr>
              <p:cNvGrpSpPr/>
              <p:nvPr/>
            </p:nvGrpSpPr>
            <p:grpSpPr>
              <a:xfrm>
                <a:off x="77760" y="0"/>
                <a:ext cx="2514239" cy="6857640"/>
                <a:chOff x="77760" y="0"/>
                <a:chExt cx="2514239" cy="6857640"/>
              </a:xfrm>
            </p:grpSpPr>
            <p:sp>
              <p:nvSpPr>
                <p:cNvPr id="43" name="Rectangle 112">
                  <a:extLst>
                    <a:ext uri="{FF2B5EF4-FFF2-40B4-BE49-F238E27FC236}">
                      <a16:creationId xmlns:a16="http://schemas.microsoft.com/office/drawing/2014/main" xmlns="" id="{04B7D37D-46B1-42A7-8183-29060C560A17}"/>
                    </a:ext>
                  </a:extLst>
                </p:cNvPr>
                <p:cNvSpPr/>
                <p:nvPr/>
              </p:nvSpPr>
              <p:spPr>
                <a:xfrm>
                  <a:off x="992159"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4" name="Rectangle 2">
                  <a:extLst>
                    <a:ext uri="{FF2B5EF4-FFF2-40B4-BE49-F238E27FC236}">
                      <a16:creationId xmlns:a16="http://schemas.microsoft.com/office/drawing/2014/main" xmlns="" id="{671F22CB-9E48-4BEA-85E5-F2CE96CCDF87}"/>
                    </a:ext>
                  </a:extLst>
                </p:cNvPr>
                <p:cNvSpPr/>
                <p:nvPr/>
              </p:nvSpPr>
              <p:spPr>
                <a:xfrm>
                  <a:off x="777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5" name="Rectangle 3">
                  <a:extLst>
                    <a:ext uri="{FF2B5EF4-FFF2-40B4-BE49-F238E27FC236}">
                      <a16:creationId xmlns:a16="http://schemas.microsoft.com/office/drawing/2014/main" xmlns="" id="{DFF986B2-12FC-4726-9F08-29545CFAFF98}"/>
                    </a:ext>
                  </a:extLst>
                </p:cNvPr>
                <p:cNvSpPr/>
                <p:nvPr/>
              </p:nvSpPr>
              <p:spPr>
                <a:xfrm>
                  <a:off x="30636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2" name="Group 5">
                <a:extLst>
                  <a:ext uri="{FF2B5EF4-FFF2-40B4-BE49-F238E27FC236}">
                    <a16:creationId xmlns:a16="http://schemas.microsoft.com/office/drawing/2014/main" xmlns="" id="{455282FA-05BC-4990-AC2B-B9233F0482A2}"/>
                  </a:ext>
                </a:extLst>
              </p:cNvPr>
              <p:cNvGrpSpPr/>
              <p:nvPr/>
            </p:nvGrpSpPr>
            <p:grpSpPr>
              <a:xfrm>
                <a:off x="500400" y="0"/>
                <a:ext cx="2514240" cy="6857640"/>
                <a:chOff x="500400" y="0"/>
                <a:chExt cx="2514240" cy="6857640"/>
              </a:xfrm>
            </p:grpSpPr>
            <p:sp>
              <p:nvSpPr>
                <p:cNvPr id="40" name="Rectangle 109">
                  <a:extLst>
                    <a:ext uri="{FF2B5EF4-FFF2-40B4-BE49-F238E27FC236}">
                      <a16:creationId xmlns:a16="http://schemas.microsoft.com/office/drawing/2014/main" xmlns="" id="{E4B91207-1AC9-4A16-90FA-C3F268016C91}"/>
                    </a:ext>
                  </a:extLst>
                </p:cNvPr>
                <p:cNvSpPr/>
                <p:nvPr/>
              </p:nvSpPr>
              <p:spPr>
                <a:xfrm>
                  <a:off x="14148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1" name="Rectangle 110">
                  <a:extLst>
                    <a:ext uri="{FF2B5EF4-FFF2-40B4-BE49-F238E27FC236}">
                      <a16:creationId xmlns:a16="http://schemas.microsoft.com/office/drawing/2014/main" xmlns="" id="{2D251561-3644-403F-AA25-354CBD6366FB}"/>
                    </a:ext>
                  </a:extLst>
                </p:cNvPr>
                <p:cNvSpPr/>
                <p:nvPr/>
              </p:nvSpPr>
              <p:spPr>
                <a:xfrm>
                  <a:off x="5004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2" name="Rectangle 111">
                  <a:extLst>
                    <a:ext uri="{FF2B5EF4-FFF2-40B4-BE49-F238E27FC236}">
                      <a16:creationId xmlns:a16="http://schemas.microsoft.com/office/drawing/2014/main" xmlns="" id="{971B4EC3-01A0-4BC7-B78E-3F0531F0CF51}"/>
                    </a:ext>
                  </a:extLst>
                </p:cNvPr>
                <p:cNvSpPr/>
                <p:nvPr/>
              </p:nvSpPr>
              <p:spPr>
                <a:xfrm>
                  <a:off x="7290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3" name="Group 9">
                <a:extLst>
                  <a:ext uri="{FF2B5EF4-FFF2-40B4-BE49-F238E27FC236}">
                    <a16:creationId xmlns:a16="http://schemas.microsoft.com/office/drawing/2014/main" xmlns="" id="{E615AC73-AE73-4485-BE5F-C897177B074A}"/>
                  </a:ext>
                </a:extLst>
              </p:cNvPr>
              <p:cNvGrpSpPr/>
              <p:nvPr/>
            </p:nvGrpSpPr>
            <p:grpSpPr>
              <a:xfrm>
                <a:off x="6707160" y="0"/>
                <a:ext cx="2514240" cy="6857640"/>
                <a:chOff x="6707160" y="0"/>
                <a:chExt cx="2514240" cy="6857640"/>
              </a:xfrm>
            </p:grpSpPr>
            <p:sp>
              <p:nvSpPr>
                <p:cNvPr id="37" name="Rectangle 106">
                  <a:extLst>
                    <a:ext uri="{FF2B5EF4-FFF2-40B4-BE49-F238E27FC236}">
                      <a16:creationId xmlns:a16="http://schemas.microsoft.com/office/drawing/2014/main" xmlns="" id="{FA3BCF12-D8F1-4202-922D-6795E4634351}"/>
                    </a:ext>
                  </a:extLst>
                </p:cNvPr>
                <p:cNvSpPr/>
                <p:nvPr/>
              </p:nvSpPr>
              <p:spPr>
                <a:xfrm>
                  <a:off x="762156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8" name="Rectangle 107">
                  <a:extLst>
                    <a:ext uri="{FF2B5EF4-FFF2-40B4-BE49-F238E27FC236}">
                      <a16:creationId xmlns:a16="http://schemas.microsoft.com/office/drawing/2014/main" xmlns="" id="{43DE69E2-0FD4-4495-93A4-15961E271077}"/>
                    </a:ext>
                  </a:extLst>
                </p:cNvPr>
                <p:cNvSpPr/>
                <p:nvPr/>
              </p:nvSpPr>
              <p:spPr>
                <a:xfrm>
                  <a:off x="67071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9" name="Rectangle 108">
                  <a:extLst>
                    <a:ext uri="{FF2B5EF4-FFF2-40B4-BE49-F238E27FC236}">
                      <a16:creationId xmlns:a16="http://schemas.microsoft.com/office/drawing/2014/main" xmlns="" id="{E36D8B29-FB72-4657-8327-6AC83088987B}"/>
                    </a:ext>
                  </a:extLst>
                </p:cNvPr>
                <p:cNvSpPr/>
                <p:nvPr/>
              </p:nvSpPr>
              <p:spPr>
                <a:xfrm>
                  <a:off x="6935759"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34" name="Rectangle 103">
                <a:extLst>
                  <a:ext uri="{FF2B5EF4-FFF2-40B4-BE49-F238E27FC236}">
                    <a16:creationId xmlns:a16="http://schemas.microsoft.com/office/drawing/2014/main" xmlns="" id="{80385FDE-FA06-48B1-925B-7E065D55B829}"/>
                  </a:ext>
                </a:extLst>
              </p:cNvPr>
              <p:cNvSpPr/>
              <p:nvPr/>
            </p:nvSpPr>
            <p:spPr>
              <a:xfrm>
                <a:off x="3887640" y="0"/>
                <a:ext cx="281916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5" name="Rectangle 104">
                <a:extLst>
                  <a:ext uri="{FF2B5EF4-FFF2-40B4-BE49-F238E27FC236}">
                    <a16:creationId xmlns:a16="http://schemas.microsoft.com/office/drawing/2014/main" xmlns="" id="{BD0734DA-591F-4253-9BDE-56BAB4915AFB}"/>
                  </a:ext>
                </a:extLst>
              </p:cNvPr>
              <p:cNvSpPr/>
              <p:nvPr/>
            </p:nvSpPr>
            <p:spPr>
              <a:xfrm>
                <a:off x="297324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6" name="Rectangle 105">
                <a:extLst>
                  <a:ext uri="{FF2B5EF4-FFF2-40B4-BE49-F238E27FC236}">
                    <a16:creationId xmlns:a16="http://schemas.microsoft.com/office/drawing/2014/main" xmlns="" id="{1219B06F-65A3-4C48-9EB0-222BA2AF909B}"/>
                  </a:ext>
                </a:extLst>
              </p:cNvPr>
              <p:cNvSpPr/>
              <p:nvPr/>
            </p:nvSpPr>
            <p:spPr>
              <a:xfrm>
                <a:off x="320184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9" name="Freeform 43">
              <a:extLst>
                <a:ext uri="{FF2B5EF4-FFF2-40B4-BE49-F238E27FC236}">
                  <a16:creationId xmlns:a16="http://schemas.microsoft.com/office/drawing/2014/main" xmlns="" id="{8B0BE844-677C-4910-971A-574C235CC54F}"/>
                </a:ext>
              </a:extLst>
            </p:cNvPr>
            <p:cNvSpPr/>
            <p:nvPr/>
          </p:nvSpPr>
          <p:spPr>
            <a:xfrm>
              <a:off x="65880" y="5034960"/>
              <a:ext cx="9143640" cy="1175400"/>
            </a:xfrm>
            <a:custGeom>
              <a:avLst/>
              <a:gdLst>
                <a:gd name="f0" fmla="val 0"/>
                <a:gd name="f1" fmla="val 9144000"/>
                <a:gd name="f2" fmla="val 1175655"/>
                <a:gd name="f3" fmla="val 1116279"/>
                <a:gd name="f4" fmla="val 493815"/>
                <a:gd name="f5" fmla="val 1145967"/>
                <a:gd name="f6" fmla="val 987631"/>
                <a:gd name="f7" fmla="val 1674420"/>
                <a:gd name="f8" fmla="val 1163780"/>
                <a:gd name="f9" fmla="val 2361209"/>
                <a:gd name="f10" fmla="val 1151905"/>
                <a:gd name="f11" fmla="val 3204358"/>
                <a:gd name="f12" fmla="val 1138050"/>
                <a:gd name="f13" fmla="val 4120737"/>
                <a:gd name="f14" fmla="val 1045027"/>
                <a:gd name="f15" fmla="val 5037116"/>
                <a:gd name="f16" fmla="val 952004"/>
                <a:gd name="f17" fmla="val 6335486"/>
                <a:gd name="f18" fmla="val 779811"/>
                <a:gd name="f19" fmla="val 7172696"/>
                <a:gd name="f20" fmla="val 605640"/>
                <a:gd name="f21" fmla="val 8009907"/>
                <a:gd name="f22" fmla="val 431469"/>
                <a:gd name="f23" fmla="val 8866910"/>
                <a:gd name="f24" fmla="val 154379"/>
              </a:gdLst>
              <a:ahLst/>
              <a:cxnLst>
                <a:cxn ang="3cd4">
                  <a:pos x="hc" y="t"/>
                </a:cxn>
                <a:cxn ang="0">
                  <a:pos x="r" y="vc"/>
                </a:cxn>
                <a:cxn ang="cd4">
                  <a:pos x="hc" y="b"/>
                </a:cxn>
                <a:cxn ang="cd2">
                  <a:pos x="l" y="vc"/>
                </a:cxn>
              </a:cxnLst>
              <a:rect l="l" t="t" r="r" b="b"/>
              <a:pathLst>
                <a:path w="9144000" h="1175655">
                  <a:moveTo>
                    <a:pt x="f0" y="f3"/>
                  </a:moveTo>
                  <a:cubicBezTo>
                    <a:pt x="f4" y="f5"/>
                    <a:pt x="f6" y="f2"/>
                    <a:pt x="f7" y="f8"/>
                  </a:cubicBezTo>
                  <a:cubicBezTo>
                    <a:pt x="f9" y="f10"/>
                    <a:pt x="f11" y="f12"/>
                    <a:pt x="f13" y="f14"/>
                  </a:cubicBezTo>
                  <a:cubicBezTo>
                    <a:pt x="f15" y="f16"/>
                    <a:pt x="f17" y="f18"/>
                    <a:pt x="f19" y="f20"/>
                  </a:cubicBezTo>
                  <a:cubicBezTo>
                    <a:pt x="f21" y="f22"/>
                    <a:pt x="f23" y="f24"/>
                    <a:pt x="f1" y="f0"/>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0" name="Freeform 44">
              <a:extLst>
                <a:ext uri="{FF2B5EF4-FFF2-40B4-BE49-F238E27FC236}">
                  <a16:creationId xmlns:a16="http://schemas.microsoft.com/office/drawing/2014/main" xmlns="" id="{AF4192FF-C3E5-4BAB-8256-593A3E9CB96F}"/>
                </a:ext>
              </a:extLst>
            </p:cNvPr>
            <p:cNvSpPr/>
            <p:nvPr/>
          </p:nvSpPr>
          <p:spPr>
            <a:xfrm>
              <a:off x="65880" y="3467520"/>
              <a:ext cx="9143640" cy="890280"/>
            </a:xfrm>
            <a:custGeom>
              <a:avLst/>
              <a:gdLst>
                <a:gd name="f0" fmla="val 0"/>
                <a:gd name="f1" fmla="val 9144000"/>
                <a:gd name="f2" fmla="val 890650"/>
                <a:gd name="f3" fmla="val 263236"/>
                <a:gd name="f4" fmla="val 751114"/>
                <a:gd name="f5" fmla="val 526472"/>
                <a:gd name="f6" fmla="val 611579"/>
                <a:gd name="f7" fmla="val 1045028"/>
                <a:gd name="f8" fmla="val 475013"/>
                <a:gd name="f9" fmla="val 1563584"/>
                <a:gd name="f10" fmla="val 338447"/>
                <a:gd name="f11" fmla="val 2299855"/>
                <a:gd name="f12" fmla="val 138545"/>
                <a:gd name="f13" fmla="val 3111335"/>
                <a:gd name="f14" fmla="val 71252"/>
                <a:gd name="f15" fmla="val 3922815"/>
                <a:gd name="f16" fmla="val 3959"/>
                <a:gd name="f17" fmla="val 4908467"/>
                <a:gd name="f18" fmla="val 5913911"/>
                <a:gd name="f19" fmla="val 6919355"/>
                <a:gd name="f20" fmla="val 142504"/>
                <a:gd name="f21" fmla="val 8595756"/>
                <a:gd name="f22" fmla="val 427512"/>
                <a:gd name="f23" fmla="val 498764"/>
              </a:gdLst>
              <a:ahLst/>
              <a:cxnLst>
                <a:cxn ang="3cd4">
                  <a:pos x="hc" y="t"/>
                </a:cxn>
                <a:cxn ang="0">
                  <a:pos x="r" y="vc"/>
                </a:cxn>
                <a:cxn ang="cd4">
                  <a:pos x="hc" y="b"/>
                </a:cxn>
                <a:cxn ang="cd2">
                  <a:pos x="l" y="vc"/>
                </a:cxn>
              </a:cxnLst>
              <a:rect l="l" t="t" r="r" b="b"/>
              <a:pathLst>
                <a:path w="9144000" h="890650">
                  <a:moveTo>
                    <a:pt x="f0" y="f2"/>
                  </a:moveTo>
                  <a:cubicBezTo>
                    <a:pt x="f3" y="f4"/>
                    <a:pt x="f5" y="f6"/>
                    <a:pt x="f7" y="f8"/>
                  </a:cubicBezTo>
                  <a:cubicBezTo>
                    <a:pt x="f9" y="f10"/>
                    <a:pt x="f11" y="f12"/>
                    <a:pt x="f13" y="f14"/>
                  </a:cubicBezTo>
                  <a:cubicBezTo>
                    <a:pt x="f15" y="f16"/>
                    <a:pt x="f17" y="f0"/>
                    <a:pt x="f18" y="f14"/>
                  </a:cubicBezTo>
                  <a:cubicBezTo>
                    <a:pt x="f19" y="f20"/>
                    <a:pt x="f21" y="f22"/>
                    <a:pt x="f1" y="f23"/>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1" name="Freeform 45">
              <a:extLst>
                <a:ext uri="{FF2B5EF4-FFF2-40B4-BE49-F238E27FC236}">
                  <a16:creationId xmlns:a16="http://schemas.microsoft.com/office/drawing/2014/main" xmlns="" id="{03568722-5BB1-4932-AC3E-D51691511B59}"/>
                </a:ext>
              </a:extLst>
            </p:cNvPr>
            <p:cNvSpPr/>
            <p:nvPr/>
          </p:nvSpPr>
          <p:spPr>
            <a:xfrm>
              <a:off x="54000" y="5640840"/>
              <a:ext cx="3004200" cy="1211040"/>
            </a:xfrm>
            <a:custGeom>
              <a:avLst/>
              <a:gdLst>
                <a:gd name="f0" fmla="val 0"/>
                <a:gd name="f1" fmla="val 3004457"/>
                <a:gd name="f2" fmla="val 1211283"/>
                <a:gd name="f3" fmla="val 1103415"/>
                <a:gd name="f4" fmla="val 501732"/>
                <a:gd name="f5" fmla="val 2206831"/>
                <a:gd name="f6" fmla="val 1003465"/>
              </a:gdLst>
              <a:ahLst/>
              <a:cxnLst>
                <a:cxn ang="3cd4">
                  <a:pos x="hc" y="t"/>
                </a:cxn>
                <a:cxn ang="0">
                  <a:pos x="r" y="vc"/>
                </a:cxn>
                <a:cxn ang="cd4">
                  <a:pos x="hc" y="b"/>
                </a:cxn>
                <a:cxn ang="cd2">
                  <a:pos x="l" y="vc"/>
                </a:cxn>
              </a:cxnLst>
              <a:rect l="l" t="t" r="r" b="b"/>
              <a:pathLst>
                <a:path w="3004457" h="1211283">
                  <a:moveTo>
                    <a:pt x="f0" y="f0"/>
                  </a:moveTo>
                  <a:cubicBezTo>
                    <a:pt x="f3" y="f4"/>
                    <a:pt x="f5" y="f6"/>
                    <a:pt x="f1" y="f2"/>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2" name="Freeform 46">
              <a:extLst>
                <a:ext uri="{FF2B5EF4-FFF2-40B4-BE49-F238E27FC236}">
                  <a16:creationId xmlns:a16="http://schemas.microsoft.com/office/drawing/2014/main" xmlns="" id="{1834A90B-79E4-4AB1-B471-5E69392F15EA}"/>
                </a:ext>
              </a:extLst>
            </p:cNvPr>
            <p:cNvSpPr/>
            <p:nvPr/>
          </p:nvSpPr>
          <p:spPr>
            <a:xfrm>
              <a:off x="65880" y="5284440"/>
              <a:ext cx="9143640" cy="1478160"/>
            </a:xfrm>
            <a:custGeom>
              <a:avLst/>
              <a:gdLst>
                <a:gd name="f0" fmla="val 0"/>
                <a:gd name="f1" fmla="val 9144000"/>
                <a:gd name="f2" fmla="val 1478478"/>
                <a:gd name="f3" fmla="val 285997"/>
                <a:gd name="f4" fmla="val 99951"/>
                <a:gd name="f5" fmla="val 571995"/>
                <a:gd name="f6" fmla="val 199902"/>
                <a:gd name="f7" fmla="val 1104405"/>
                <a:gd name="f8" fmla="val 344385"/>
                <a:gd name="f9" fmla="val 1636815"/>
                <a:gd name="f10" fmla="val 488868"/>
                <a:gd name="f11" fmla="val 2432462"/>
                <a:gd name="f12" fmla="val 710541"/>
                <a:gd name="f13" fmla="val 3194462"/>
                <a:gd name="f14" fmla="val 866899"/>
                <a:gd name="f15" fmla="val 3956462"/>
                <a:gd name="f16" fmla="val 1023258"/>
                <a:gd name="f17" fmla="val 4920343"/>
                <a:gd name="f18" fmla="val 1185554"/>
                <a:gd name="f19" fmla="val 5676405"/>
                <a:gd name="f20" fmla="val 1282536"/>
                <a:gd name="f21" fmla="val 6432467"/>
                <a:gd name="f22" fmla="val 1379518"/>
                <a:gd name="f23" fmla="val 7247906"/>
                <a:gd name="f24" fmla="val 1419102"/>
                <a:gd name="f25" fmla="val 7730836"/>
                <a:gd name="f26" fmla="val 1448790"/>
                <a:gd name="f27" fmla="val 8213766"/>
                <a:gd name="f28" fmla="val 8338457"/>
                <a:gd name="f29" fmla="val 1464623"/>
                <a:gd name="f30" fmla="val 8573984"/>
                <a:gd name="f31" fmla="val 1460665"/>
                <a:gd name="f32" fmla="val 8809511"/>
                <a:gd name="f33" fmla="val 1456707"/>
                <a:gd name="f34" fmla="val 8976755"/>
                <a:gd name="f35" fmla="val 1440873"/>
                <a:gd name="f36" fmla="val 1425039"/>
              </a:gdLst>
              <a:ahLst/>
              <a:cxnLst>
                <a:cxn ang="3cd4">
                  <a:pos x="hc" y="t"/>
                </a:cxn>
                <a:cxn ang="0">
                  <a:pos x="r" y="vc"/>
                </a:cxn>
                <a:cxn ang="cd4">
                  <a:pos x="hc" y="b"/>
                </a:cxn>
                <a:cxn ang="cd2">
                  <a:pos x="l" y="vc"/>
                </a:cxn>
              </a:cxnLst>
              <a:rect l="l" t="t" r="r" b="b"/>
              <a:pathLst>
                <a:path w="9144000" h="1478478">
                  <a:moveTo>
                    <a:pt x="f0" y="f0"/>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
                    <a:pt x="f28" y="f29"/>
                    <a:pt x="f30" y="f31"/>
                  </a:cubicBezTo>
                  <a:cubicBezTo>
                    <a:pt x="f32" y="f33"/>
                    <a:pt x="f34" y="f35"/>
                    <a:pt x="f1" y="f36"/>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3" name="Freeform 48">
              <a:extLst>
                <a:ext uri="{FF2B5EF4-FFF2-40B4-BE49-F238E27FC236}">
                  <a16:creationId xmlns:a16="http://schemas.microsoft.com/office/drawing/2014/main" xmlns="" id="{BEC23D18-0402-43DF-83D3-75EE49A0B298}"/>
                </a:ext>
              </a:extLst>
            </p:cNvPr>
            <p:cNvSpPr/>
            <p:nvPr/>
          </p:nvSpPr>
          <p:spPr>
            <a:xfrm>
              <a:off x="2215080" y="5132160"/>
              <a:ext cx="6982200" cy="1719720"/>
            </a:xfrm>
            <a:custGeom>
              <a:avLst/>
              <a:gdLst>
                <a:gd name="f0" fmla="val 0"/>
                <a:gd name="f1" fmla="val 6982691"/>
                <a:gd name="f2" fmla="val 1719942"/>
                <a:gd name="f3" fmla="val 162296"/>
                <a:gd name="f4" fmla="val 1536864"/>
                <a:gd name="f5" fmla="val 324592"/>
                <a:gd name="f6" fmla="val 1353787"/>
                <a:gd name="f7" fmla="val 546265"/>
                <a:gd name="f8" fmla="val 1185553"/>
                <a:gd name="f9" fmla="val 767938"/>
                <a:gd name="f10" fmla="val 1017319"/>
                <a:gd name="f11" fmla="val 1074718"/>
                <a:gd name="f12" fmla="val 835231"/>
                <a:gd name="f13" fmla="val 1330037"/>
                <a:gd name="f14" fmla="val 710540"/>
                <a:gd name="f15" fmla="val 1585356"/>
                <a:gd name="f16" fmla="val 585849"/>
                <a:gd name="f17" fmla="val 1741715"/>
                <a:gd name="f18" fmla="val 530430"/>
                <a:gd name="f19" fmla="val 2078182"/>
                <a:gd name="f20" fmla="val 437407"/>
                <a:gd name="f21" fmla="val 2414649"/>
                <a:gd name="f22" fmla="val 344384"/>
                <a:gd name="f23" fmla="val 3028208"/>
                <a:gd name="f24" fmla="val 213755"/>
                <a:gd name="f25" fmla="val 3348842"/>
                <a:gd name="f26" fmla="val 152399"/>
                <a:gd name="f27" fmla="val 3669476"/>
                <a:gd name="f28" fmla="val 91043"/>
                <a:gd name="f29" fmla="val 3718957"/>
                <a:gd name="f30" fmla="val 93022"/>
                <a:gd name="f31" fmla="val 4001985"/>
                <a:gd name="f32" fmla="val 69272"/>
                <a:gd name="f33" fmla="val 4285013"/>
                <a:gd name="f34" fmla="val 45522"/>
                <a:gd name="f35" fmla="val 4732317"/>
                <a:gd name="f36" fmla="val 19792"/>
                <a:gd name="f37" fmla="val 5047013"/>
                <a:gd name="f38" fmla="val 9896"/>
                <a:gd name="f39" fmla="val 5361709"/>
                <a:gd name="f40" fmla="val 5890161"/>
                <a:gd name="f41" fmla="val 6495803"/>
                <a:gd name="f42" fmla="val 6664037"/>
                <a:gd name="f43" fmla="val 13854"/>
                <a:gd name="f44" fmla="val 6818416"/>
                <a:gd name="f45" fmla="val 27708"/>
                <a:gd name="f46" fmla="val 6899564"/>
                <a:gd name="f47" fmla="val 33646"/>
                <a:gd name="f48" fmla="val 6980712"/>
                <a:gd name="f49" fmla="val 39584"/>
                <a:gd name="f50" fmla="val 6953003"/>
                <a:gd name="f51" fmla="val 37605"/>
              </a:gdLst>
              <a:ahLst/>
              <a:cxnLst>
                <a:cxn ang="3cd4">
                  <a:pos x="hc" y="t"/>
                </a:cxn>
                <a:cxn ang="0">
                  <a:pos x="r" y="vc"/>
                </a:cxn>
                <a:cxn ang="cd4">
                  <a:pos x="hc" y="b"/>
                </a:cxn>
                <a:cxn ang="cd2">
                  <a:pos x="l" y="vc"/>
                </a:cxn>
              </a:cxnLst>
              <a:rect l="l" t="t" r="r" b="b"/>
              <a:pathLst>
                <a:path w="6982691" h="1719942">
                  <a:moveTo>
                    <a:pt x="f0" y="f2"/>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8"/>
                    <a:pt x="f29" y="f30"/>
                    <a:pt x="f31" y="f32"/>
                  </a:cubicBezTo>
                  <a:cubicBezTo>
                    <a:pt x="f33" y="f34"/>
                    <a:pt x="f35" y="f36"/>
                    <a:pt x="f37" y="f38"/>
                  </a:cubicBezTo>
                  <a:cubicBezTo>
                    <a:pt x="f39" y="f0"/>
                    <a:pt x="f40" y="f38"/>
                    <a:pt x="f40" y="f38"/>
                  </a:cubicBezTo>
                  <a:lnTo>
                    <a:pt x="f41" y="f38"/>
                  </a:lnTo>
                  <a:cubicBezTo>
                    <a:pt x="f42" y="f43"/>
                    <a:pt x="f44" y="f45"/>
                    <a:pt x="f46" y="f47"/>
                  </a:cubicBezTo>
                  <a:cubicBezTo>
                    <a:pt x="f48" y="f49"/>
                    <a:pt x="f50" y="f51"/>
                    <a:pt x="f1" y="f34"/>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4" name="Hexagon 49">
              <a:extLst>
                <a:ext uri="{FF2B5EF4-FFF2-40B4-BE49-F238E27FC236}">
                  <a16:creationId xmlns:a16="http://schemas.microsoft.com/office/drawing/2014/main" xmlns="" id="{2DB0AFBF-6E65-4E17-86D7-C4A38F111F79}"/>
                </a:ext>
              </a:extLst>
            </p:cNvPr>
            <p:cNvSpPr/>
            <p:nvPr/>
          </p:nvSpPr>
          <p:spPr>
            <a:xfrm rot="1800000">
              <a:off x="30738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5" name="Hexagon 50">
              <a:extLst>
                <a:ext uri="{FF2B5EF4-FFF2-40B4-BE49-F238E27FC236}">
                  <a16:creationId xmlns:a16="http://schemas.microsoft.com/office/drawing/2014/main" xmlns="" id="{E19571E5-FF9E-4786-A1F9-0AB71CE7BF67}"/>
                </a:ext>
              </a:extLst>
            </p:cNvPr>
            <p:cNvSpPr/>
            <p:nvPr/>
          </p:nvSpPr>
          <p:spPr>
            <a:xfrm rot="1800000">
              <a:off x="379776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6" name="Hexagon 51">
              <a:extLst>
                <a:ext uri="{FF2B5EF4-FFF2-40B4-BE49-F238E27FC236}">
                  <a16:creationId xmlns:a16="http://schemas.microsoft.com/office/drawing/2014/main" xmlns="" id="{E66F188D-3172-4BB7-9C23-41208A592594}"/>
                </a:ext>
              </a:extLst>
            </p:cNvPr>
            <p:cNvSpPr/>
            <p:nvPr/>
          </p:nvSpPr>
          <p:spPr>
            <a:xfrm rot="1800000">
              <a:off x="3807489" y="15924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7" name="Hexagon 52">
              <a:extLst>
                <a:ext uri="{FF2B5EF4-FFF2-40B4-BE49-F238E27FC236}">
                  <a16:creationId xmlns:a16="http://schemas.microsoft.com/office/drawing/2014/main" xmlns="" id="{BBE170F4-E130-4C3A-86B7-3AEF53F774D6}"/>
                </a:ext>
              </a:extLst>
            </p:cNvPr>
            <p:cNvSpPr/>
            <p:nvPr/>
          </p:nvSpPr>
          <p:spPr>
            <a:xfrm rot="1800000">
              <a:off x="3054728" y="3256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4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8" name="Hexagon 53">
              <a:extLst>
                <a:ext uri="{FF2B5EF4-FFF2-40B4-BE49-F238E27FC236}">
                  <a16:creationId xmlns:a16="http://schemas.microsoft.com/office/drawing/2014/main" xmlns="" id="{77E394AB-EEDB-484F-995D-C03E4E340976}"/>
                </a:ext>
              </a:extLst>
            </p:cNvPr>
            <p:cNvSpPr/>
            <p:nvPr/>
          </p:nvSpPr>
          <p:spPr>
            <a:xfrm rot="1800000">
              <a:off x="4540809" y="53832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6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9" name="Freeform 54">
              <a:extLst>
                <a:ext uri="{FF2B5EF4-FFF2-40B4-BE49-F238E27FC236}">
                  <a16:creationId xmlns:a16="http://schemas.microsoft.com/office/drawing/2014/main" xmlns="" id="{868AAE4C-3CBC-4563-A020-7126A0E01407}"/>
                </a:ext>
              </a:extLst>
            </p:cNvPr>
            <p:cNvSpPr/>
            <p:nvPr/>
          </p:nvSpPr>
          <p:spPr>
            <a:xfrm rot="1800000">
              <a:off x="-304706" y="4201385"/>
              <a:ext cx="1261080" cy="1387799"/>
            </a:xfrm>
            <a:custGeom>
              <a:avLst/>
              <a:gdLst>
                <a:gd name="f0" fmla="val 0"/>
                <a:gd name="f1" fmla="val 1261499"/>
                <a:gd name="f2" fmla="val 1388236"/>
                <a:gd name="f3" fmla="val 105098"/>
                <a:gd name="f4" fmla="val 56357"/>
                <a:gd name="f5" fmla="val 865241"/>
                <a:gd name="f6" fmla="val 694118"/>
                <a:gd name="f7" fmla="val 744578"/>
                <a:gd name="f8" fmla="val 1387893"/>
              </a:gdLst>
              <a:ahLst/>
              <a:cxnLst>
                <a:cxn ang="3cd4">
                  <a:pos x="hc" y="t"/>
                </a:cxn>
                <a:cxn ang="0">
                  <a:pos x="r" y="vc"/>
                </a:cxn>
                <a:cxn ang="cd4">
                  <a:pos x="hc" y="b"/>
                </a:cxn>
                <a:cxn ang="cd2">
                  <a:pos x="l" y="vc"/>
                </a:cxn>
              </a:cxnLst>
              <a:rect l="l" t="t" r="r" b="b"/>
              <a:pathLst>
                <a:path w="1261499" h="1388236">
                  <a:moveTo>
                    <a:pt x="f0" y="f3"/>
                  </a:moveTo>
                  <a:lnTo>
                    <a:pt x="f4" y="f0"/>
                  </a:lnTo>
                  <a:lnTo>
                    <a:pt x="f5" y="f0"/>
                  </a:lnTo>
                  <a:lnTo>
                    <a:pt x="f1" y="f6"/>
                  </a:lnTo>
                  <a:lnTo>
                    <a:pt x="f5" y="f2"/>
                  </a:lnTo>
                  <a:lnTo>
                    <a:pt x="f7" y="f8"/>
                  </a:lnTo>
                  <a:lnTo>
                    <a:pt x="f0" y="f3"/>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0" name="Hexagon 55">
              <a:extLst>
                <a:ext uri="{FF2B5EF4-FFF2-40B4-BE49-F238E27FC236}">
                  <a16:creationId xmlns:a16="http://schemas.microsoft.com/office/drawing/2014/main" xmlns="" id="{382C1A51-8EFD-44E9-9364-2BF92E979AEE}"/>
                </a:ext>
              </a:extLst>
            </p:cNvPr>
            <p:cNvSpPr/>
            <p:nvPr/>
          </p:nvSpPr>
          <p:spPr>
            <a:xfrm rot="1800000">
              <a:off x="102009" y="540234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1" name="Hexagon 56">
              <a:extLst>
                <a:ext uri="{FF2B5EF4-FFF2-40B4-BE49-F238E27FC236}">
                  <a16:creationId xmlns:a16="http://schemas.microsoft.com/office/drawing/2014/main" xmlns="" id="{54EA46D2-32EC-4A12-9DBD-7BC28791FE44}"/>
                </a:ext>
              </a:extLst>
            </p:cNvPr>
            <p:cNvSpPr/>
            <p:nvPr/>
          </p:nvSpPr>
          <p:spPr>
            <a:xfrm rot="1800000">
              <a:off x="130809" y="284958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2" name="Hexagon 57">
              <a:extLst>
                <a:ext uri="{FF2B5EF4-FFF2-40B4-BE49-F238E27FC236}">
                  <a16:creationId xmlns:a16="http://schemas.microsoft.com/office/drawing/2014/main" xmlns="" id="{EBC72692-4F37-4CBD-BB5D-E295DDA3969D}"/>
                </a:ext>
              </a:extLst>
            </p:cNvPr>
            <p:cNvSpPr/>
            <p:nvPr/>
          </p:nvSpPr>
          <p:spPr>
            <a:xfrm rot="1800000">
              <a:off x="85440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3" name="Hexagon 58">
              <a:extLst>
                <a:ext uri="{FF2B5EF4-FFF2-40B4-BE49-F238E27FC236}">
                  <a16:creationId xmlns:a16="http://schemas.microsoft.com/office/drawing/2014/main" xmlns="" id="{3C46091F-A24B-4912-AE04-C2C4D31ED7E3}"/>
                </a:ext>
              </a:extLst>
            </p:cNvPr>
            <p:cNvSpPr/>
            <p:nvPr/>
          </p:nvSpPr>
          <p:spPr>
            <a:xfrm rot="1800000">
              <a:off x="1588089" y="54117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4" name="Hexagon 59">
              <a:extLst>
                <a:ext uri="{FF2B5EF4-FFF2-40B4-BE49-F238E27FC236}">
                  <a16:creationId xmlns:a16="http://schemas.microsoft.com/office/drawing/2014/main" xmlns="" id="{8B369560-A445-4A00-8D24-DE64B97899A5}"/>
                </a:ext>
              </a:extLst>
            </p:cNvPr>
            <p:cNvSpPr/>
            <p:nvPr/>
          </p:nvSpPr>
          <p:spPr>
            <a:xfrm rot="1800000">
              <a:off x="160716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5" name="Hexagon 94">
              <a:extLst>
                <a:ext uri="{FF2B5EF4-FFF2-40B4-BE49-F238E27FC236}">
                  <a16:creationId xmlns:a16="http://schemas.microsoft.com/office/drawing/2014/main" xmlns="" id="{3B443783-B2D6-40A6-8745-F25728BD5635}"/>
                </a:ext>
              </a:extLst>
            </p:cNvPr>
            <p:cNvSpPr/>
            <p:nvPr/>
          </p:nvSpPr>
          <p:spPr>
            <a:xfrm rot="1800000">
              <a:off x="873489" y="15636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6" name="Hexagon 95">
              <a:extLst>
                <a:ext uri="{FF2B5EF4-FFF2-40B4-BE49-F238E27FC236}">
                  <a16:creationId xmlns:a16="http://schemas.microsoft.com/office/drawing/2014/main" xmlns="" id="{4D281038-BBF1-4F57-8984-2CE527FD747C}"/>
                </a:ext>
              </a:extLst>
            </p:cNvPr>
            <p:cNvSpPr/>
            <p:nvPr/>
          </p:nvSpPr>
          <p:spPr>
            <a:xfrm rot="1800000">
              <a:off x="6884049" y="41448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7" name="Hexagon 96">
              <a:extLst>
                <a:ext uri="{FF2B5EF4-FFF2-40B4-BE49-F238E27FC236}">
                  <a16:creationId xmlns:a16="http://schemas.microsoft.com/office/drawing/2014/main" xmlns="" id="{F0610BA9-0625-41E6-9CC1-93CDB7DCD99B}"/>
                </a:ext>
              </a:extLst>
            </p:cNvPr>
            <p:cNvSpPr/>
            <p:nvPr/>
          </p:nvSpPr>
          <p:spPr>
            <a:xfrm rot="1800000">
              <a:off x="7626729" y="54214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8" name="Hexagon 97">
              <a:extLst>
                <a:ext uri="{FF2B5EF4-FFF2-40B4-BE49-F238E27FC236}">
                  <a16:creationId xmlns:a16="http://schemas.microsoft.com/office/drawing/2014/main" xmlns="" id="{31DE1FF1-19C1-4B66-985F-3F5E736947DD}"/>
                </a:ext>
              </a:extLst>
            </p:cNvPr>
            <p:cNvSpPr/>
            <p:nvPr/>
          </p:nvSpPr>
          <p:spPr>
            <a:xfrm rot="1800000">
              <a:off x="7626729" y="286866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9" name="Freeform 98">
              <a:extLst>
                <a:ext uri="{FF2B5EF4-FFF2-40B4-BE49-F238E27FC236}">
                  <a16:creationId xmlns:a16="http://schemas.microsoft.com/office/drawing/2014/main" xmlns="" id="{34E3988A-96DF-446F-91EC-7EEF6BEE2ABC}"/>
                </a:ext>
              </a:extLst>
            </p:cNvPr>
            <p:cNvSpPr/>
            <p:nvPr/>
          </p:nvSpPr>
          <p:spPr>
            <a:xfrm rot="1800000">
              <a:off x="8384379" y="4055405"/>
              <a:ext cx="1243080" cy="1387799"/>
            </a:xfrm>
            <a:custGeom>
              <a:avLst/>
              <a:gdLst>
                <a:gd name="f0" fmla="val 0"/>
                <a:gd name="f1" fmla="val 1243407"/>
                <a:gd name="f2" fmla="val 1388236"/>
                <a:gd name="f3" fmla="val 694118"/>
                <a:gd name="f4" fmla="val 396258"/>
                <a:gd name="f5" fmla="val 474029"/>
                <a:gd name="f6" fmla="val 4016"/>
                <a:gd name="f7" fmla="val 1325983"/>
                <a:gd name="f8" fmla="val 1205142"/>
              </a:gdLst>
              <a:ahLst/>
              <a:cxnLst>
                <a:cxn ang="3cd4">
                  <a:pos x="hc" y="t"/>
                </a:cxn>
                <a:cxn ang="0">
                  <a:pos x="r" y="vc"/>
                </a:cxn>
                <a:cxn ang="cd4">
                  <a:pos x="hc" y="b"/>
                </a:cxn>
                <a:cxn ang="cd2">
                  <a:pos x="l" y="vc"/>
                </a:cxn>
              </a:cxnLst>
              <a:rect l="l" t="t" r="r" b="b"/>
              <a:pathLst>
                <a:path w="1243407" h="1388236">
                  <a:moveTo>
                    <a:pt x="f0" y="f3"/>
                  </a:moveTo>
                  <a:lnTo>
                    <a:pt x="f4" y="f0"/>
                  </a:lnTo>
                  <a:lnTo>
                    <a:pt x="f5" y="f6"/>
                  </a:lnTo>
                  <a:lnTo>
                    <a:pt x="f1" y="f7"/>
                  </a:lnTo>
                  <a:lnTo>
                    <a:pt x="f8" y="f2"/>
                  </a:lnTo>
                  <a:lnTo>
                    <a:pt x="f4" y="f2"/>
                  </a:lnTo>
                  <a:lnTo>
                    <a:pt x="f0" y="f3"/>
                  </a:lnTo>
                  <a:close/>
                </a:path>
              </a:pathLst>
            </a:custGeom>
            <a:solidFill>
              <a:srgbClr val="FFFFFF">
                <a:alpha val="4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0" name="Freeform 99">
              <a:extLst>
                <a:ext uri="{FF2B5EF4-FFF2-40B4-BE49-F238E27FC236}">
                  <a16:creationId xmlns:a16="http://schemas.microsoft.com/office/drawing/2014/main" xmlns="" id="{ACCF40D6-71DF-4330-B70A-9C28B9F26813}"/>
                </a:ext>
              </a:extLst>
            </p:cNvPr>
            <p:cNvSpPr/>
            <p:nvPr/>
          </p:nvSpPr>
          <p:spPr>
            <a:xfrm rot="1800000">
              <a:off x="8384295" y="1511597"/>
              <a:ext cx="1241640" cy="1388520"/>
            </a:xfrm>
            <a:custGeom>
              <a:avLst/>
              <a:gdLst>
                <a:gd name="f0" fmla="val 0"/>
                <a:gd name="f1" fmla="val 1241871"/>
                <a:gd name="f2" fmla="val 1388822"/>
                <a:gd name="f3" fmla="val 694704"/>
                <a:gd name="f4" fmla="val 396258"/>
                <a:gd name="f5" fmla="val 586"/>
                <a:gd name="f6" fmla="val 482002"/>
                <a:gd name="f7" fmla="val 1323912"/>
                <a:gd name="f8" fmla="val 1205142"/>
              </a:gdLst>
              <a:ahLst/>
              <a:cxnLst>
                <a:cxn ang="3cd4">
                  <a:pos x="hc" y="t"/>
                </a:cxn>
                <a:cxn ang="0">
                  <a:pos x="r" y="vc"/>
                </a:cxn>
                <a:cxn ang="cd4">
                  <a:pos x="hc" y="b"/>
                </a:cxn>
                <a:cxn ang="cd2">
                  <a:pos x="l" y="vc"/>
                </a:cxn>
              </a:cxnLst>
              <a:rect l="l" t="t" r="r" b="b"/>
              <a:pathLst>
                <a:path w="1241871" h="1388822">
                  <a:moveTo>
                    <a:pt x="f0" y="f3"/>
                  </a:moveTo>
                  <a:lnTo>
                    <a:pt x="f4" y="f5"/>
                  </a:lnTo>
                  <a:lnTo>
                    <a:pt x="f6" y="f0"/>
                  </a:lnTo>
                  <a:lnTo>
                    <a:pt x="f1" y="f7"/>
                  </a:lnTo>
                  <a:lnTo>
                    <a:pt x="f8" y="f2"/>
                  </a:lnTo>
                  <a:lnTo>
                    <a:pt x="f4" y="f2"/>
                  </a:lnTo>
                  <a:lnTo>
                    <a:pt x="f0" y="f3"/>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46" name="Rectangle 65">
            <a:extLst>
              <a:ext uri="{FF2B5EF4-FFF2-40B4-BE49-F238E27FC236}">
                <a16:creationId xmlns:a16="http://schemas.microsoft.com/office/drawing/2014/main" xmlns="" id="{D8161049-9ECB-40FF-977F-51540228BCB5}"/>
              </a:ext>
            </a:extLst>
          </p:cNvPr>
          <p:cNvSpPr/>
          <p:nvPr/>
        </p:nvSpPr>
        <p:spPr>
          <a:xfrm>
            <a:off x="457200" y="333360"/>
            <a:ext cx="8229240" cy="6185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6480">
            <a:solidFill>
              <a:srgbClr val="00000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7" name="Rectangle 69">
            <a:extLst>
              <a:ext uri="{FF2B5EF4-FFF2-40B4-BE49-F238E27FC236}">
                <a16:creationId xmlns:a16="http://schemas.microsoft.com/office/drawing/2014/main" xmlns="" id="{91E3FB00-3A45-4DB7-8250-466B28FEECD1}"/>
              </a:ext>
            </a:extLst>
          </p:cNvPr>
          <p:cNvSpPr/>
          <p:nvPr/>
        </p:nvSpPr>
        <p:spPr>
          <a:xfrm>
            <a:off x="4561200" y="-21600"/>
            <a:ext cx="3678840" cy="698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5F5F5"/>
          </a:solidFill>
          <a:ln w="15840">
            <a:solidFill>
              <a:srgbClr val="74A51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8" name="Rectangle 70">
            <a:extLst>
              <a:ext uri="{FF2B5EF4-FFF2-40B4-BE49-F238E27FC236}">
                <a16:creationId xmlns:a16="http://schemas.microsoft.com/office/drawing/2014/main" xmlns="" id="{DBDC2AAB-E4F6-4CFC-8D89-DACED2728441}"/>
              </a:ext>
            </a:extLst>
          </p:cNvPr>
          <p:cNvSpPr/>
          <p:nvPr/>
        </p:nvSpPr>
        <p:spPr>
          <a:xfrm>
            <a:off x="4649040" y="-21600"/>
            <a:ext cx="3504959" cy="6235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71685A"/>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 name="Title 1">
            <a:extLst>
              <a:ext uri="{FF2B5EF4-FFF2-40B4-BE49-F238E27FC236}">
                <a16:creationId xmlns:a16="http://schemas.microsoft.com/office/drawing/2014/main" xmlns="" id="{4B5A8E87-258C-4ABE-80F0-2D4A4FA37B15}"/>
              </a:ext>
            </a:extLst>
          </p:cNvPr>
          <p:cNvSpPr>
            <a:spLocks noGrp="1"/>
          </p:cNvSpPr>
          <p:nvPr>
            <p:ph type="title"/>
          </p:nvPr>
        </p:nvSpPr>
        <p:spPr>
          <a:xfrm>
            <a:off x="1043639" y="1027799"/>
            <a:ext cx="7024320" cy="1142640"/>
          </a:xfrm>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324797D3-DFFA-4C1F-BF5C-41B7C118774E}"/>
              </a:ext>
            </a:extLst>
          </p:cNvPr>
          <p:cNvSpPr>
            <a:spLocks noGrp="1"/>
          </p:cNvSpPr>
          <p:nvPr>
            <p:ph idx="1"/>
          </p:nvPr>
        </p:nvSpPr>
        <p:spPr>
          <a:xfrm>
            <a:off x="1043639" y="2323800"/>
            <a:ext cx="6777000" cy="35085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69E5BB5-BDB9-4BDE-8AED-CCCDA490FD5C}"/>
              </a:ext>
            </a:extLst>
          </p:cNvPr>
          <p:cNvSpPr>
            <a:spLocks noGrp="1"/>
          </p:cNvSpPr>
          <p:nvPr>
            <p:ph type="dt" sz="half" idx="10"/>
          </p:nvPr>
        </p:nvSpPr>
        <p:spPr>
          <a:xfrm>
            <a:off x="5997240" y="224640"/>
            <a:ext cx="2133360" cy="364679"/>
          </a:xfrm>
        </p:spPr>
        <p:txBody>
          <a:bodyPr/>
          <a:lstStyle/>
          <a:p>
            <a:pPr lvl="0"/>
            <a:fld id="{BCADFD97-7B12-4CC7-9AB8-7F095B4D3F9C}" type="datetime1">
              <a:rPr lang="en-GB"/>
              <a:pPr lvl="0"/>
              <a:t>05/11/2018</a:t>
            </a:fld>
            <a:endParaRPr lang="en-GB"/>
          </a:p>
        </p:txBody>
      </p:sp>
      <p:sp>
        <p:nvSpPr>
          <p:cNvPr id="5" name="Footer Placeholder 4">
            <a:extLst>
              <a:ext uri="{FF2B5EF4-FFF2-40B4-BE49-F238E27FC236}">
                <a16:creationId xmlns:a16="http://schemas.microsoft.com/office/drawing/2014/main" xmlns="" id="{B244E33F-09A8-48AC-A252-163E933984D0}"/>
              </a:ext>
            </a:extLst>
          </p:cNvPr>
          <p:cNvSpPr>
            <a:spLocks noGrp="1"/>
          </p:cNvSpPr>
          <p:nvPr>
            <p:ph type="ftr" sz="quarter" idx="11"/>
          </p:nvPr>
        </p:nvSpPr>
        <p:spPr>
          <a:xfrm>
            <a:off x="4641480" y="5852160"/>
            <a:ext cx="3501719" cy="364679"/>
          </a:xfrm>
        </p:spPr>
        <p:txBody>
          <a:bodyPr/>
          <a:lstStyle/>
          <a:p>
            <a:pPr lvl="0"/>
            <a:endParaRPr lang="en-GB"/>
          </a:p>
        </p:txBody>
      </p:sp>
      <p:sp>
        <p:nvSpPr>
          <p:cNvPr id="6" name="Slide Number Placeholder 5">
            <a:extLst>
              <a:ext uri="{FF2B5EF4-FFF2-40B4-BE49-F238E27FC236}">
                <a16:creationId xmlns:a16="http://schemas.microsoft.com/office/drawing/2014/main" xmlns="" id="{7F564308-2750-43B1-8385-994752874C49}"/>
              </a:ext>
            </a:extLst>
          </p:cNvPr>
          <p:cNvSpPr>
            <a:spLocks noGrp="1"/>
          </p:cNvSpPr>
          <p:nvPr>
            <p:ph type="sldNum" sz="quarter" idx="12"/>
          </p:nvPr>
        </p:nvSpPr>
        <p:spPr>
          <a:xfrm>
            <a:off x="4649040" y="224640"/>
            <a:ext cx="1331640" cy="364679"/>
          </a:xfrm>
        </p:spPr>
        <p:txBody>
          <a:bodyPr/>
          <a:lstStyle/>
          <a:p>
            <a:pPr lvl="0"/>
            <a:fld id="{364790F6-D6F6-4DEE-AA12-9DF784AE7D91}" type="slidenum">
              <a:t>‹#›</a:t>
            </a:fld>
            <a:endParaRPr lang="en-GB"/>
          </a:p>
        </p:txBody>
      </p:sp>
    </p:spTree>
    <p:extLst>
      <p:ext uri="{BB962C8B-B14F-4D97-AF65-F5344CB8AC3E}">
        <p14:creationId xmlns:p14="http://schemas.microsoft.com/office/powerpoint/2010/main" val="5799365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 name="Group 41">
            <a:extLst>
              <a:ext uri="{FF2B5EF4-FFF2-40B4-BE49-F238E27FC236}">
                <a16:creationId xmlns:a16="http://schemas.microsoft.com/office/drawing/2014/main" xmlns="" id="{03FA75C4-746B-46C7-94FF-911FAC18867C}"/>
              </a:ext>
            </a:extLst>
          </p:cNvPr>
          <p:cNvGrpSpPr/>
          <p:nvPr/>
        </p:nvGrpSpPr>
        <p:grpSpPr>
          <a:xfrm>
            <a:off x="-304706" y="0"/>
            <a:ext cx="9932165" cy="6857640"/>
            <a:chOff x="-304706" y="0"/>
            <a:chExt cx="9932165" cy="6857640"/>
          </a:xfrm>
        </p:grpSpPr>
        <p:grpSp>
          <p:nvGrpSpPr>
            <p:cNvPr id="8" name="Group 44">
              <a:extLst>
                <a:ext uri="{FF2B5EF4-FFF2-40B4-BE49-F238E27FC236}">
                  <a16:creationId xmlns:a16="http://schemas.microsoft.com/office/drawing/2014/main" xmlns="" id="{6DE7D289-FE1E-4629-805B-3A543052EED3}"/>
                </a:ext>
              </a:extLst>
            </p:cNvPr>
            <p:cNvGrpSpPr/>
            <p:nvPr/>
          </p:nvGrpSpPr>
          <p:grpSpPr>
            <a:xfrm>
              <a:off x="77760" y="0"/>
              <a:ext cx="9143640" cy="6857640"/>
              <a:chOff x="77760" y="0"/>
              <a:chExt cx="9143640" cy="6857640"/>
            </a:xfrm>
          </p:grpSpPr>
          <p:grpSp>
            <p:nvGrpSpPr>
              <p:cNvPr id="31" name="Group 4">
                <a:extLst>
                  <a:ext uri="{FF2B5EF4-FFF2-40B4-BE49-F238E27FC236}">
                    <a16:creationId xmlns:a16="http://schemas.microsoft.com/office/drawing/2014/main" xmlns="" id="{0EA9E872-0C16-4FCF-BFBA-C87B06066CA9}"/>
                  </a:ext>
                </a:extLst>
              </p:cNvPr>
              <p:cNvGrpSpPr/>
              <p:nvPr/>
            </p:nvGrpSpPr>
            <p:grpSpPr>
              <a:xfrm>
                <a:off x="77760" y="0"/>
                <a:ext cx="2514239" cy="6857640"/>
                <a:chOff x="77760" y="0"/>
                <a:chExt cx="2514239" cy="6857640"/>
              </a:xfrm>
            </p:grpSpPr>
            <p:sp>
              <p:nvSpPr>
                <p:cNvPr id="43" name="Rectangle 112">
                  <a:extLst>
                    <a:ext uri="{FF2B5EF4-FFF2-40B4-BE49-F238E27FC236}">
                      <a16:creationId xmlns:a16="http://schemas.microsoft.com/office/drawing/2014/main" xmlns="" id="{14EC77EB-FAC2-49A4-9DAA-9DE51E0FEF89}"/>
                    </a:ext>
                  </a:extLst>
                </p:cNvPr>
                <p:cNvSpPr/>
                <p:nvPr/>
              </p:nvSpPr>
              <p:spPr>
                <a:xfrm>
                  <a:off x="992159"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4" name="Rectangle 2">
                  <a:extLst>
                    <a:ext uri="{FF2B5EF4-FFF2-40B4-BE49-F238E27FC236}">
                      <a16:creationId xmlns:a16="http://schemas.microsoft.com/office/drawing/2014/main" xmlns="" id="{DE314FF0-8C85-49E0-B43C-6099A442B58A}"/>
                    </a:ext>
                  </a:extLst>
                </p:cNvPr>
                <p:cNvSpPr/>
                <p:nvPr/>
              </p:nvSpPr>
              <p:spPr>
                <a:xfrm>
                  <a:off x="777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5" name="Rectangle 3">
                  <a:extLst>
                    <a:ext uri="{FF2B5EF4-FFF2-40B4-BE49-F238E27FC236}">
                      <a16:creationId xmlns:a16="http://schemas.microsoft.com/office/drawing/2014/main" xmlns="" id="{2874235D-2585-454D-A4A1-BBD5A630F51F}"/>
                    </a:ext>
                  </a:extLst>
                </p:cNvPr>
                <p:cNvSpPr/>
                <p:nvPr/>
              </p:nvSpPr>
              <p:spPr>
                <a:xfrm>
                  <a:off x="30636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2" name="Group 5">
                <a:extLst>
                  <a:ext uri="{FF2B5EF4-FFF2-40B4-BE49-F238E27FC236}">
                    <a16:creationId xmlns:a16="http://schemas.microsoft.com/office/drawing/2014/main" xmlns="" id="{8569F4B3-3877-481D-9032-A51BB8FC2F27}"/>
                  </a:ext>
                </a:extLst>
              </p:cNvPr>
              <p:cNvGrpSpPr/>
              <p:nvPr/>
            </p:nvGrpSpPr>
            <p:grpSpPr>
              <a:xfrm>
                <a:off x="500400" y="0"/>
                <a:ext cx="2514240" cy="6857640"/>
                <a:chOff x="500400" y="0"/>
                <a:chExt cx="2514240" cy="6857640"/>
              </a:xfrm>
            </p:grpSpPr>
            <p:sp>
              <p:nvSpPr>
                <p:cNvPr id="40" name="Rectangle 109">
                  <a:extLst>
                    <a:ext uri="{FF2B5EF4-FFF2-40B4-BE49-F238E27FC236}">
                      <a16:creationId xmlns:a16="http://schemas.microsoft.com/office/drawing/2014/main" xmlns="" id="{32FDC0F6-EFBE-4F22-B307-D9D5A70E28E9}"/>
                    </a:ext>
                  </a:extLst>
                </p:cNvPr>
                <p:cNvSpPr/>
                <p:nvPr/>
              </p:nvSpPr>
              <p:spPr>
                <a:xfrm>
                  <a:off x="14148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1" name="Rectangle 110">
                  <a:extLst>
                    <a:ext uri="{FF2B5EF4-FFF2-40B4-BE49-F238E27FC236}">
                      <a16:creationId xmlns:a16="http://schemas.microsoft.com/office/drawing/2014/main" xmlns="" id="{FAAF21BC-C1A6-4400-8F20-802A837EFBA4}"/>
                    </a:ext>
                  </a:extLst>
                </p:cNvPr>
                <p:cNvSpPr/>
                <p:nvPr/>
              </p:nvSpPr>
              <p:spPr>
                <a:xfrm>
                  <a:off x="5004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2" name="Rectangle 111">
                  <a:extLst>
                    <a:ext uri="{FF2B5EF4-FFF2-40B4-BE49-F238E27FC236}">
                      <a16:creationId xmlns:a16="http://schemas.microsoft.com/office/drawing/2014/main" xmlns="" id="{16EC438E-6068-45EE-8CC7-C18FA9E86B92}"/>
                    </a:ext>
                  </a:extLst>
                </p:cNvPr>
                <p:cNvSpPr/>
                <p:nvPr/>
              </p:nvSpPr>
              <p:spPr>
                <a:xfrm>
                  <a:off x="7290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3" name="Group 9">
                <a:extLst>
                  <a:ext uri="{FF2B5EF4-FFF2-40B4-BE49-F238E27FC236}">
                    <a16:creationId xmlns:a16="http://schemas.microsoft.com/office/drawing/2014/main" xmlns="" id="{7C3D4703-1B05-4ED0-B49B-B30AB446315B}"/>
                  </a:ext>
                </a:extLst>
              </p:cNvPr>
              <p:cNvGrpSpPr/>
              <p:nvPr/>
            </p:nvGrpSpPr>
            <p:grpSpPr>
              <a:xfrm>
                <a:off x="6707160" y="0"/>
                <a:ext cx="2514240" cy="6857640"/>
                <a:chOff x="6707160" y="0"/>
                <a:chExt cx="2514240" cy="6857640"/>
              </a:xfrm>
            </p:grpSpPr>
            <p:sp>
              <p:nvSpPr>
                <p:cNvPr id="37" name="Rectangle 106">
                  <a:extLst>
                    <a:ext uri="{FF2B5EF4-FFF2-40B4-BE49-F238E27FC236}">
                      <a16:creationId xmlns:a16="http://schemas.microsoft.com/office/drawing/2014/main" xmlns="" id="{813A1944-2156-49A3-B984-C16A7CDDB0BC}"/>
                    </a:ext>
                  </a:extLst>
                </p:cNvPr>
                <p:cNvSpPr/>
                <p:nvPr/>
              </p:nvSpPr>
              <p:spPr>
                <a:xfrm>
                  <a:off x="762156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8" name="Rectangle 107">
                  <a:extLst>
                    <a:ext uri="{FF2B5EF4-FFF2-40B4-BE49-F238E27FC236}">
                      <a16:creationId xmlns:a16="http://schemas.microsoft.com/office/drawing/2014/main" xmlns="" id="{F99CE6C1-B5E0-4D99-B610-9ED8BB9F222D}"/>
                    </a:ext>
                  </a:extLst>
                </p:cNvPr>
                <p:cNvSpPr/>
                <p:nvPr/>
              </p:nvSpPr>
              <p:spPr>
                <a:xfrm>
                  <a:off x="67071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9" name="Rectangle 108">
                  <a:extLst>
                    <a:ext uri="{FF2B5EF4-FFF2-40B4-BE49-F238E27FC236}">
                      <a16:creationId xmlns:a16="http://schemas.microsoft.com/office/drawing/2014/main" xmlns="" id="{5BE1EB02-3D96-442C-8AA6-EA8C686F0F33}"/>
                    </a:ext>
                  </a:extLst>
                </p:cNvPr>
                <p:cNvSpPr/>
                <p:nvPr/>
              </p:nvSpPr>
              <p:spPr>
                <a:xfrm>
                  <a:off x="6935759"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34" name="Rectangle 103">
                <a:extLst>
                  <a:ext uri="{FF2B5EF4-FFF2-40B4-BE49-F238E27FC236}">
                    <a16:creationId xmlns:a16="http://schemas.microsoft.com/office/drawing/2014/main" xmlns="" id="{012DBB9A-345D-4F05-B929-C9C9DA6E7A7F}"/>
                  </a:ext>
                </a:extLst>
              </p:cNvPr>
              <p:cNvSpPr/>
              <p:nvPr/>
            </p:nvSpPr>
            <p:spPr>
              <a:xfrm>
                <a:off x="3887640" y="0"/>
                <a:ext cx="281916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5" name="Rectangle 104">
                <a:extLst>
                  <a:ext uri="{FF2B5EF4-FFF2-40B4-BE49-F238E27FC236}">
                    <a16:creationId xmlns:a16="http://schemas.microsoft.com/office/drawing/2014/main" xmlns="" id="{666AC155-D8DC-4754-BA1F-6464692E4F67}"/>
                  </a:ext>
                </a:extLst>
              </p:cNvPr>
              <p:cNvSpPr/>
              <p:nvPr/>
            </p:nvSpPr>
            <p:spPr>
              <a:xfrm>
                <a:off x="297324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6" name="Rectangle 105">
                <a:extLst>
                  <a:ext uri="{FF2B5EF4-FFF2-40B4-BE49-F238E27FC236}">
                    <a16:creationId xmlns:a16="http://schemas.microsoft.com/office/drawing/2014/main" xmlns="" id="{4BD316EE-9C78-4A67-8700-1F20F2F42815}"/>
                  </a:ext>
                </a:extLst>
              </p:cNvPr>
              <p:cNvSpPr/>
              <p:nvPr/>
            </p:nvSpPr>
            <p:spPr>
              <a:xfrm>
                <a:off x="320184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9" name="Freeform 43">
              <a:extLst>
                <a:ext uri="{FF2B5EF4-FFF2-40B4-BE49-F238E27FC236}">
                  <a16:creationId xmlns:a16="http://schemas.microsoft.com/office/drawing/2014/main" xmlns="" id="{66AF6614-2C83-42E8-960B-0C5E201B7956}"/>
                </a:ext>
              </a:extLst>
            </p:cNvPr>
            <p:cNvSpPr/>
            <p:nvPr/>
          </p:nvSpPr>
          <p:spPr>
            <a:xfrm>
              <a:off x="65880" y="5034960"/>
              <a:ext cx="9143640" cy="1175400"/>
            </a:xfrm>
            <a:custGeom>
              <a:avLst/>
              <a:gdLst>
                <a:gd name="f0" fmla="val 0"/>
                <a:gd name="f1" fmla="val 9144000"/>
                <a:gd name="f2" fmla="val 1175655"/>
                <a:gd name="f3" fmla="val 1116279"/>
                <a:gd name="f4" fmla="val 493815"/>
                <a:gd name="f5" fmla="val 1145967"/>
                <a:gd name="f6" fmla="val 987631"/>
                <a:gd name="f7" fmla="val 1674420"/>
                <a:gd name="f8" fmla="val 1163780"/>
                <a:gd name="f9" fmla="val 2361209"/>
                <a:gd name="f10" fmla="val 1151905"/>
                <a:gd name="f11" fmla="val 3204358"/>
                <a:gd name="f12" fmla="val 1138050"/>
                <a:gd name="f13" fmla="val 4120737"/>
                <a:gd name="f14" fmla="val 1045027"/>
                <a:gd name="f15" fmla="val 5037116"/>
                <a:gd name="f16" fmla="val 952004"/>
                <a:gd name="f17" fmla="val 6335486"/>
                <a:gd name="f18" fmla="val 779811"/>
                <a:gd name="f19" fmla="val 7172696"/>
                <a:gd name="f20" fmla="val 605640"/>
                <a:gd name="f21" fmla="val 8009907"/>
                <a:gd name="f22" fmla="val 431469"/>
                <a:gd name="f23" fmla="val 8866910"/>
                <a:gd name="f24" fmla="val 154379"/>
              </a:gdLst>
              <a:ahLst/>
              <a:cxnLst>
                <a:cxn ang="3cd4">
                  <a:pos x="hc" y="t"/>
                </a:cxn>
                <a:cxn ang="0">
                  <a:pos x="r" y="vc"/>
                </a:cxn>
                <a:cxn ang="cd4">
                  <a:pos x="hc" y="b"/>
                </a:cxn>
                <a:cxn ang="cd2">
                  <a:pos x="l" y="vc"/>
                </a:cxn>
              </a:cxnLst>
              <a:rect l="l" t="t" r="r" b="b"/>
              <a:pathLst>
                <a:path w="9144000" h="1175655">
                  <a:moveTo>
                    <a:pt x="f0" y="f3"/>
                  </a:moveTo>
                  <a:cubicBezTo>
                    <a:pt x="f4" y="f5"/>
                    <a:pt x="f6" y="f2"/>
                    <a:pt x="f7" y="f8"/>
                  </a:cubicBezTo>
                  <a:cubicBezTo>
                    <a:pt x="f9" y="f10"/>
                    <a:pt x="f11" y="f12"/>
                    <a:pt x="f13" y="f14"/>
                  </a:cubicBezTo>
                  <a:cubicBezTo>
                    <a:pt x="f15" y="f16"/>
                    <a:pt x="f17" y="f18"/>
                    <a:pt x="f19" y="f20"/>
                  </a:cubicBezTo>
                  <a:cubicBezTo>
                    <a:pt x="f21" y="f22"/>
                    <a:pt x="f23" y="f24"/>
                    <a:pt x="f1" y="f0"/>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0" name="Freeform 44">
              <a:extLst>
                <a:ext uri="{FF2B5EF4-FFF2-40B4-BE49-F238E27FC236}">
                  <a16:creationId xmlns:a16="http://schemas.microsoft.com/office/drawing/2014/main" xmlns="" id="{9933F99A-F133-47DE-A8DD-A6BE52DDA922}"/>
                </a:ext>
              </a:extLst>
            </p:cNvPr>
            <p:cNvSpPr/>
            <p:nvPr/>
          </p:nvSpPr>
          <p:spPr>
            <a:xfrm>
              <a:off x="65880" y="3467520"/>
              <a:ext cx="9143640" cy="890280"/>
            </a:xfrm>
            <a:custGeom>
              <a:avLst/>
              <a:gdLst>
                <a:gd name="f0" fmla="val 0"/>
                <a:gd name="f1" fmla="val 9144000"/>
                <a:gd name="f2" fmla="val 890650"/>
                <a:gd name="f3" fmla="val 263236"/>
                <a:gd name="f4" fmla="val 751114"/>
                <a:gd name="f5" fmla="val 526472"/>
                <a:gd name="f6" fmla="val 611579"/>
                <a:gd name="f7" fmla="val 1045028"/>
                <a:gd name="f8" fmla="val 475013"/>
                <a:gd name="f9" fmla="val 1563584"/>
                <a:gd name="f10" fmla="val 338447"/>
                <a:gd name="f11" fmla="val 2299855"/>
                <a:gd name="f12" fmla="val 138545"/>
                <a:gd name="f13" fmla="val 3111335"/>
                <a:gd name="f14" fmla="val 71252"/>
                <a:gd name="f15" fmla="val 3922815"/>
                <a:gd name="f16" fmla="val 3959"/>
                <a:gd name="f17" fmla="val 4908467"/>
                <a:gd name="f18" fmla="val 5913911"/>
                <a:gd name="f19" fmla="val 6919355"/>
                <a:gd name="f20" fmla="val 142504"/>
                <a:gd name="f21" fmla="val 8595756"/>
                <a:gd name="f22" fmla="val 427512"/>
                <a:gd name="f23" fmla="val 498764"/>
              </a:gdLst>
              <a:ahLst/>
              <a:cxnLst>
                <a:cxn ang="3cd4">
                  <a:pos x="hc" y="t"/>
                </a:cxn>
                <a:cxn ang="0">
                  <a:pos x="r" y="vc"/>
                </a:cxn>
                <a:cxn ang="cd4">
                  <a:pos x="hc" y="b"/>
                </a:cxn>
                <a:cxn ang="cd2">
                  <a:pos x="l" y="vc"/>
                </a:cxn>
              </a:cxnLst>
              <a:rect l="l" t="t" r="r" b="b"/>
              <a:pathLst>
                <a:path w="9144000" h="890650">
                  <a:moveTo>
                    <a:pt x="f0" y="f2"/>
                  </a:moveTo>
                  <a:cubicBezTo>
                    <a:pt x="f3" y="f4"/>
                    <a:pt x="f5" y="f6"/>
                    <a:pt x="f7" y="f8"/>
                  </a:cubicBezTo>
                  <a:cubicBezTo>
                    <a:pt x="f9" y="f10"/>
                    <a:pt x="f11" y="f12"/>
                    <a:pt x="f13" y="f14"/>
                  </a:cubicBezTo>
                  <a:cubicBezTo>
                    <a:pt x="f15" y="f16"/>
                    <a:pt x="f17" y="f0"/>
                    <a:pt x="f18" y="f14"/>
                  </a:cubicBezTo>
                  <a:cubicBezTo>
                    <a:pt x="f19" y="f20"/>
                    <a:pt x="f21" y="f22"/>
                    <a:pt x="f1" y="f23"/>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1" name="Freeform 45">
              <a:extLst>
                <a:ext uri="{FF2B5EF4-FFF2-40B4-BE49-F238E27FC236}">
                  <a16:creationId xmlns:a16="http://schemas.microsoft.com/office/drawing/2014/main" xmlns="" id="{77445485-62C6-4416-8A7C-96FDBD4D4D1E}"/>
                </a:ext>
              </a:extLst>
            </p:cNvPr>
            <p:cNvSpPr/>
            <p:nvPr/>
          </p:nvSpPr>
          <p:spPr>
            <a:xfrm>
              <a:off x="54000" y="5640840"/>
              <a:ext cx="3004200" cy="1211040"/>
            </a:xfrm>
            <a:custGeom>
              <a:avLst/>
              <a:gdLst>
                <a:gd name="f0" fmla="val 0"/>
                <a:gd name="f1" fmla="val 3004457"/>
                <a:gd name="f2" fmla="val 1211283"/>
                <a:gd name="f3" fmla="val 1103415"/>
                <a:gd name="f4" fmla="val 501732"/>
                <a:gd name="f5" fmla="val 2206831"/>
                <a:gd name="f6" fmla="val 1003465"/>
              </a:gdLst>
              <a:ahLst/>
              <a:cxnLst>
                <a:cxn ang="3cd4">
                  <a:pos x="hc" y="t"/>
                </a:cxn>
                <a:cxn ang="0">
                  <a:pos x="r" y="vc"/>
                </a:cxn>
                <a:cxn ang="cd4">
                  <a:pos x="hc" y="b"/>
                </a:cxn>
                <a:cxn ang="cd2">
                  <a:pos x="l" y="vc"/>
                </a:cxn>
              </a:cxnLst>
              <a:rect l="l" t="t" r="r" b="b"/>
              <a:pathLst>
                <a:path w="3004457" h="1211283">
                  <a:moveTo>
                    <a:pt x="f0" y="f0"/>
                  </a:moveTo>
                  <a:cubicBezTo>
                    <a:pt x="f3" y="f4"/>
                    <a:pt x="f5" y="f6"/>
                    <a:pt x="f1" y="f2"/>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2" name="Freeform 46">
              <a:extLst>
                <a:ext uri="{FF2B5EF4-FFF2-40B4-BE49-F238E27FC236}">
                  <a16:creationId xmlns:a16="http://schemas.microsoft.com/office/drawing/2014/main" xmlns="" id="{08921BAE-50AA-4473-8581-B9AE7EE9B3EB}"/>
                </a:ext>
              </a:extLst>
            </p:cNvPr>
            <p:cNvSpPr/>
            <p:nvPr/>
          </p:nvSpPr>
          <p:spPr>
            <a:xfrm>
              <a:off x="65880" y="5284440"/>
              <a:ext cx="9143640" cy="1478160"/>
            </a:xfrm>
            <a:custGeom>
              <a:avLst/>
              <a:gdLst>
                <a:gd name="f0" fmla="val 0"/>
                <a:gd name="f1" fmla="val 9144000"/>
                <a:gd name="f2" fmla="val 1478478"/>
                <a:gd name="f3" fmla="val 285997"/>
                <a:gd name="f4" fmla="val 99951"/>
                <a:gd name="f5" fmla="val 571995"/>
                <a:gd name="f6" fmla="val 199902"/>
                <a:gd name="f7" fmla="val 1104405"/>
                <a:gd name="f8" fmla="val 344385"/>
                <a:gd name="f9" fmla="val 1636815"/>
                <a:gd name="f10" fmla="val 488868"/>
                <a:gd name="f11" fmla="val 2432462"/>
                <a:gd name="f12" fmla="val 710541"/>
                <a:gd name="f13" fmla="val 3194462"/>
                <a:gd name="f14" fmla="val 866899"/>
                <a:gd name="f15" fmla="val 3956462"/>
                <a:gd name="f16" fmla="val 1023258"/>
                <a:gd name="f17" fmla="val 4920343"/>
                <a:gd name="f18" fmla="val 1185554"/>
                <a:gd name="f19" fmla="val 5676405"/>
                <a:gd name="f20" fmla="val 1282536"/>
                <a:gd name="f21" fmla="val 6432467"/>
                <a:gd name="f22" fmla="val 1379518"/>
                <a:gd name="f23" fmla="val 7247906"/>
                <a:gd name="f24" fmla="val 1419102"/>
                <a:gd name="f25" fmla="val 7730836"/>
                <a:gd name="f26" fmla="val 1448790"/>
                <a:gd name="f27" fmla="val 8213766"/>
                <a:gd name="f28" fmla="val 8338457"/>
                <a:gd name="f29" fmla="val 1464623"/>
                <a:gd name="f30" fmla="val 8573984"/>
                <a:gd name="f31" fmla="val 1460665"/>
                <a:gd name="f32" fmla="val 8809511"/>
                <a:gd name="f33" fmla="val 1456707"/>
                <a:gd name="f34" fmla="val 8976755"/>
                <a:gd name="f35" fmla="val 1440873"/>
                <a:gd name="f36" fmla="val 1425039"/>
              </a:gdLst>
              <a:ahLst/>
              <a:cxnLst>
                <a:cxn ang="3cd4">
                  <a:pos x="hc" y="t"/>
                </a:cxn>
                <a:cxn ang="0">
                  <a:pos x="r" y="vc"/>
                </a:cxn>
                <a:cxn ang="cd4">
                  <a:pos x="hc" y="b"/>
                </a:cxn>
                <a:cxn ang="cd2">
                  <a:pos x="l" y="vc"/>
                </a:cxn>
              </a:cxnLst>
              <a:rect l="l" t="t" r="r" b="b"/>
              <a:pathLst>
                <a:path w="9144000" h="1478478">
                  <a:moveTo>
                    <a:pt x="f0" y="f0"/>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
                    <a:pt x="f28" y="f29"/>
                    <a:pt x="f30" y="f31"/>
                  </a:cubicBezTo>
                  <a:cubicBezTo>
                    <a:pt x="f32" y="f33"/>
                    <a:pt x="f34" y="f35"/>
                    <a:pt x="f1" y="f36"/>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3" name="Freeform 48">
              <a:extLst>
                <a:ext uri="{FF2B5EF4-FFF2-40B4-BE49-F238E27FC236}">
                  <a16:creationId xmlns:a16="http://schemas.microsoft.com/office/drawing/2014/main" xmlns="" id="{23AF2B5C-666F-4808-9ACF-4A1B695E3C50}"/>
                </a:ext>
              </a:extLst>
            </p:cNvPr>
            <p:cNvSpPr/>
            <p:nvPr/>
          </p:nvSpPr>
          <p:spPr>
            <a:xfrm>
              <a:off x="2215080" y="5132160"/>
              <a:ext cx="6982200" cy="1719720"/>
            </a:xfrm>
            <a:custGeom>
              <a:avLst/>
              <a:gdLst>
                <a:gd name="f0" fmla="val 0"/>
                <a:gd name="f1" fmla="val 6982691"/>
                <a:gd name="f2" fmla="val 1719942"/>
                <a:gd name="f3" fmla="val 162296"/>
                <a:gd name="f4" fmla="val 1536864"/>
                <a:gd name="f5" fmla="val 324592"/>
                <a:gd name="f6" fmla="val 1353787"/>
                <a:gd name="f7" fmla="val 546265"/>
                <a:gd name="f8" fmla="val 1185553"/>
                <a:gd name="f9" fmla="val 767938"/>
                <a:gd name="f10" fmla="val 1017319"/>
                <a:gd name="f11" fmla="val 1074718"/>
                <a:gd name="f12" fmla="val 835231"/>
                <a:gd name="f13" fmla="val 1330037"/>
                <a:gd name="f14" fmla="val 710540"/>
                <a:gd name="f15" fmla="val 1585356"/>
                <a:gd name="f16" fmla="val 585849"/>
                <a:gd name="f17" fmla="val 1741715"/>
                <a:gd name="f18" fmla="val 530430"/>
                <a:gd name="f19" fmla="val 2078182"/>
                <a:gd name="f20" fmla="val 437407"/>
                <a:gd name="f21" fmla="val 2414649"/>
                <a:gd name="f22" fmla="val 344384"/>
                <a:gd name="f23" fmla="val 3028208"/>
                <a:gd name="f24" fmla="val 213755"/>
                <a:gd name="f25" fmla="val 3348842"/>
                <a:gd name="f26" fmla="val 152399"/>
                <a:gd name="f27" fmla="val 3669476"/>
                <a:gd name="f28" fmla="val 91043"/>
                <a:gd name="f29" fmla="val 3718957"/>
                <a:gd name="f30" fmla="val 93022"/>
                <a:gd name="f31" fmla="val 4001985"/>
                <a:gd name="f32" fmla="val 69272"/>
                <a:gd name="f33" fmla="val 4285013"/>
                <a:gd name="f34" fmla="val 45522"/>
                <a:gd name="f35" fmla="val 4732317"/>
                <a:gd name="f36" fmla="val 19792"/>
                <a:gd name="f37" fmla="val 5047013"/>
                <a:gd name="f38" fmla="val 9896"/>
                <a:gd name="f39" fmla="val 5361709"/>
                <a:gd name="f40" fmla="val 5890161"/>
                <a:gd name="f41" fmla="val 6495803"/>
                <a:gd name="f42" fmla="val 6664037"/>
                <a:gd name="f43" fmla="val 13854"/>
                <a:gd name="f44" fmla="val 6818416"/>
                <a:gd name="f45" fmla="val 27708"/>
                <a:gd name="f46" fmla="val 6899564"/>
                <a:gd name="f47" fmla="val 33646"/>
                <a:gd name="f48" fmla="val 6980712"/>
                <a:gd name="f49" fmla="val 39584"/>
                <a:gd name="f50" fmla="val 6953003"/>
                <a:gd name="f51" fmla="val 37605"/>
              </a:gdLst>
              <a:ahLst/>
              <a:cxnLst>
                <a:cxn ang="3cd4">
                  <a:pos x="hc" y="t"/>
                </a:cxn>
                <a:cxn ang="0">
                  <a:pos x="r" y="vc"/>
                </a:cxn>
                <a:cxn ang="cd4">
                  <a:pos x="hc" y="b"/>
                </a:cxn>
                <a:cxn ang="cd2">
                  <a:pos x="l" y="vc"/>
                </a:cxn>
              </a:cxnLst>
              <a:rect l="l" t="t" r="r" b="b"/>
              <a:pathLst>
                <a:path w="6982691" h="1719942">
                  <a:moveTo>
                    <a:pt x="f0" y="f2"/>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8"/>
                    <a:pt x="f29" y="f30"/>
                    <a:pt x="f31" y="f32"/>
                  </a:cubicBezTo>
                  <a:cubicBezTo>
                    <a:pt x="f33" y="f34"/>
                    <a:pt x="f35" y="f36"/>
                    <a:pt x="f37" y="f38"/>
                  </a:cubicBezTo>
                  <a:cubicBezTo>
                    <a:pt x="f39" y="f0"/>
                    <a:pt x="f40" y="f38"/>
                    <a:pt x="f40" y="f38"/>
                  </a:cubicBezTo>
                  <a:lnTo>
                    <a:pt x="f41" y="f38"/>
                  </a:lnTo>
                  <a:cubicBezTo>
                    <a:pt x="f42" y="f43"/>
                    <a:pt x="f44" y="f45"/>
                    <a:pt x="f46" y="f47"/>
                  </a:cubicBezTo>
                  <a:cubicBezTo>
                    <a:pt x="f48" y="f49"/>
                    <a:pt x="f50" y="f51"/>
                    <a:pt x="f1" y="f34"/>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4" name="Hexagon 49">
              <a:extLst>
                <a:ext uri="{FF2B5EF4-FFF2-40B4-BE49-F238E27FC236}">
                  <a16:creationId xmlns:a16="http://schemas.microsoft.com/office/drawing/2014/main" xmlns="" id="{14F177FF-6CE2-4273-B777-AD3679262840}"/>
                </a:ext>
              </a:extLst>
            </p:cNvPr>
            <p:cNvSpPr/>
            <p:nvPr/>
          </p:nvSpPr>
          <p:spPr>
            <a:xfrm rot="1800000">
              <a:off x="30738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5" name="Hexagon 50">
              <a:extLst>
                <a:ext uri="{FF2B5EF4-FFF2-40B4-BE49-F238E27FC236}">
                  <a16:creationId xmlns:a16="http://schemas.microsoft.com/office/drawing/2014/main" xmlns="" id="{2C50918E-DC84-41A5-9353-732F813F31FD}"/>
                </a:ext>
              </a:extLst>
            </p:cNvPr>
            <p:cNvSpPr/>
            <p:nvPr/>
          </p:nvSpPr>
          <p:spPr>
            <a:xfrm rot="1800000">
              <a:off x="379776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6" name="Hexagon 51">
              <a:extLst>
                <a:ext uri="{FF2B5EF4-FFF2-40B4-BE49-F238E27FC236}">
                  <a16:creationId xmlns:a16="http://schemas.microsoft.com/office/drawing/2014/main" xmlns="" id="{C132EDB3-D87F-4BF6-BF8F-BC5B1CA69C83}"/>
                </a:ext>
              </a:extLst>
            </p:cNvPr>
            <p:cNvSpPr/>
            <p:nvPr/>
          </p:nvSpPr>
          <p:spPr>
            <a:xfrm rot="1800000">
              <a:off x="3807489" y="15924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7" name="Hexagon 52">
              <a:extLst>
                <a:ext uri="{FF2B5EF4-FFF2-40B4-BE49-F238E27FC236}">
                  <a16:creationId xmlns:a16="http://schemas.microsoft.com/office/drawing/2014/main" xmlns="" id="{F6DD3F5D-1DC7-49DA-98EA-A3C6E2242580}"/>
                </a:ext>
              </a:extLst>
            </p:cNvPr>
            <p:cNvSpPr/>
            <p:nvPr/>
          </p:nvSpPr>
          <p:spPr>
            <a:xfrm rot="1800000">
              <a:off x="3054728" y="3256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4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8" name="Hexagon 53">
              <a:extLst>
                <a:ext uri="{FF2B5EF4-FFF2-40B4-BE49-F238E27FC236}">
                  <a16:creationId xmlns:a16="http://schemas.microsoft.com/office/drawing/2014/main" xmlns="" id="{5CD47109-8A44-474A-A2D8-73C5094EAC84}"/>
                </a:ext>
              </a:extLst>
            </p:cNvPr>
            <p:cNvSpPr/>
            <p:nvPr/>
          </p:nvSpPr>
          <p:spPr>
            <a:xfrm rot="1800000">
              <a:off x="4540809" y="53832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6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9" name="Freeform 54">
              <a:extLst>
                <a:ext uri="{FF2B5EF4-FFF2-40B4-BE49-F238E27FC236}">
                  <a16:creationId xmlns:a16="http://schemas.microsoft.com/office/drawing/2014/main" xmlns="" id="{38BC9EAE-AAD3-4D6E-BD8C-B9F97EFF59EA}"/>
                </a:ext>
              </a:extLst>
            </p:cNvPr>
            <p:cNvSpPr/>
            <p:nvPr/>
          </p:nvSpPr>
          <p:spPr>
            <a:xfrm rot="1800000">
              <a:off x="-304706" y="4201385"/>
              <a:ext cx="1261080" cy="1387799"/>
            </a:xfrm>
            <a:custGeom>
              <a:avLst/>
              <a:gdLst>
                <a:gd name="f0" fmla="val 0"/>
                <a:gd name="f1" fmla="val 1261499"/>
                <a:gd name="f2" fmla="val 1388236"/>
                <a:gd name="f3" fmla="val 105098"/>
                <a:gd name="f4" fmla="val 56357"/>
                <a:gd name="f5" fmla="val 865241"/>
                <a:gd name="f6" fmla="val 694118"/>
                <a:gd name="f7" fmla="val 744578"/>
                <a:gd name="f8" fmla="val 1387893"/>
              </a:gdLst>
              <a:ahLst/>
              <a:cxnLst>
                <a:cxn ang="3cd4">
                  <a:pos x="hc" y="t"/>
                </a:cxn>
                <a:cxn ang="0">
                  <a:pos x="r" y="vc"/>
                </a:cxn>
                <a:cxn ang="cd4">
                  <a:pos x="hc" y="b"/>
                </a:cxn>
                <a:cxn ang="cd2">
                  <a:pos x="l" y="vc"/>
                </a:cxn>
              </a:cxnLst>
              <a:rect l="l" t="t" r="r" b="b"/>
              <a:pathLst>
                <a:path w="1261499" h="1388236">
                  <a:moveTo>
                    <a:pt x="f0" y="f3"/>
                  </a:moveTo>
                  <a:lnTo>
                    <a:pt x="f4" y="f0"/>
                  </a:lnTo>
                  <a:lnTo>
                    <a:pt x="f5" y="f0"/>
                  </a:lnTo>
                  <a:lnTo>
                    <a:pt x="f1" y="f6"/>
                  </a:lnTo>
                  <a:lnTo>
                    <a:pt x="f5" y="f2"/>
                  </a:lnTo>
                  <a:lnTo>
                    <a:pt x="f7" y="f8"/>
                  </a:lnTo>
                  <a:lnTo>
                    <a:pt x="f0" y="f3"/>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0" name="Hexagon 55">
              <a:extLst>
                <a:ext uri="{FF2B5EF4-FFF2-40B4-BE49-F238E27FC236}">
                  <a16:creationId xmlns:a16="http://schemas.microsoft.com/office/drawing/2014/main" xmlns="" id="{5B6C0B87-BF07-4F35-AF50-33CDF5718581}"/>
                </a:ext>
              </a:extLst>
            </p:cNvPr>
            <p:cNvSpPr/>
            <p:nvPr/>
          </p:nvSpPr>
          <p:spPr>
            <a:xfrm rot="1800000">
              <a:off x="102009" y="540234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1" name="Hexagon 56">
              <a:extLst>
                <a:ext uri="{FF2B5EF4-FFF2-40B4-BE49-F238E27FC236}">
                  <a16:creationId xmlns:a16="http://schemas.microsoft.com/office/drawing/2014/main" xmlns="" id="{3A1D14D6-0B01-45C9-BB89-6A408ADFF2EB}"/>
                </a:ext>
              </a:extLst>
            </p:cNvPr>
            <p:cNvSpPr/>
            <p:nvPr/>
          </p:nvSpPr>
          <p:spPr>
            <a:xfrm rot="1800000">
              <a:off x="130809" y="284958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2" name="Hexagon 57">
              <a:extLst>
                <a:ext uri="{FF2B5EF4-FFF2-40B4-BE49-F238E27FC236}">
                  <a16:creationId xmlns:a16="http://schemas.microsoft.com/office/drawing/2014/main" xmlns="" id="{F2C1AF24-5F55-425C-BC4A-A7EABC75CF9B}"/>
                </a:ext>
              </a:extLst>
            </p:cNvPr>
            <p:cNvSpPr/>
            <p:nvPr/>
          </p:nvSpPr>
          <p:spPr>
            <a:xfrm rot="1800000">
              <a:off x="85440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3" name="Hexagon 58">
              <a:extLst>
                <a:ext uri="{FF2B5EF4-FFF2-40B4-BE49-F238E27FC236}">
                  <a16:creationId xmlns:a16="http://schemas.microsoft.com/office/drawing/2014/main" xmlns="" id="{73FE4047-3ABA-42CD-B6F4-F59F384A8203}"/>
                </a:ext>
              </a:extLst>
            </p:cNvPr>
            <p:cNvSpPr/>
            <p:nvPr/>
          </p:nvSpPr>
          <p:spPr>
            <a:xfrm rot="1800000">
              <a:off x="1588089" y="54117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4" name="Hexagon 59">
              <a:extLst>
                <a:ext uri="{FF2B5EF4-FFF2-40B4-BE49-F238E27FC236}">
                  <a16:creationId xmlns:a16="http://schemas.microsoft.com/office/drawing/2014/main" xmlns="" id="{07731AC6-8F00-4EB1-82FE-946CDBE931B4}"/>
                </a:ext>
              </a:extLst>
            </p:cNvPr>
            <p:cNvSpPr/>
            <p:nvPr/>
          </p:nvSpPr>
          <p:spPr>
            <a:xfrm rot="1800000">
              <a:off x="160716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5" name="Hexagon 94">
              <a:extLst>
                <a:ext uri="{FF2B5EF4-FFF2-40B4-BE49-F238E27FC236}">
                  <a16:creationId xmlns:a16="http://schemas.microsoft.com/office/drawing/2014/main" xmlns="" id="{257721ED-7034-492A-ABF9-2480CB07D52C}"/>
                </a:ext>
              </a:extLst>
            </p:cNvPr>
            <p:cNvSpPr/>
            <p:nvPr/>
          </p:nvSpPr>
          <p:spPr>
            <a:xfrm rot="1800000">
              <a:off x="873489" y="15636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6" name="Hexagon 95">
              <a:extLst>
                <a:ext uri="{FF2B5EF4-FFF2-40B4-BE49-F238E27FC236}">
                  <a16:creationId xmlns:a16="http://schemas.microsoft.com/office/drawing/2014/main" xmlns="" id="{37DAC4C5-E1D9-466C-A066-00D00C9A26F1}"/>
                </a:ext>
              </a:extLst>
            </p:cNvPr>
            <p:cNvSpPr/>
            <p:nvPr/>
          </p:nvSpPr>
          <p:spPr>
            <a:xfrm rot="1800000">
              <a:off x="6884049" y="41448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7" name="Hexagon 96">
              <a:extLst>
                <a:ext uri="{FF2B5EF4-FFF2-40B4-BE49-F238E27FC236}">
                  <a16:creationId xmlns:a16="http://schemas.microsoft.com/office/drawing/2014/main" xmlns="" id="{29604C88-0E2B-4A29-9482-061622F6F044}"/>
                </a:ext>
              </a:extLst>
            </p:cNvPr>
            <p:cNvSpPr/>
            <p:nvPr/>
          </p:nvSpPr>
          <p:spPr>
            <a:xfrm rot="1800000">
              <a:off x="7626729" y="54214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8" name="Hexagon 97">
              <a:extLst>
                <a:ext uri="{FF2B5EF4-FFF2-40B4-BE49-F238E27FC236}">
                  <a16:creationId xmlns:a16="http://schemas.microsoft.com/office/drawing/2014/main" xmlns="" id="{D2C3EA3E-28F6-4599-BD1F-A15F5A97121C}"/>
                </a:ext>
              </a:extLst>
            </p:cNvPr>
            <p:cNvSpPr/>
            <p:nvPr/>
          </p:nvSpPr>
          <p:spPr>
            <a:xfrm rot="1800000">
              <a:off x="7626729" y="286866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9" name="Freeform 98">
              <a:extLst>
                <a:ext uri="{FF2B5EF4-FFF2-40B4-BE49-F238E27FC236}">
                  <a16:creationId xmlns:a16="http://schemas.microsoft.com/office/drawing/2014/main" xmlns="" id="{1A988E94-38AF-469B-946E-0795A9A53A77}"/>
                </a:ext>
              </a:extLst>
            </p:cNvPr>
            <p:cNvSpPr/>
            <p:nvPr/>
          </p:nvSpPr>
          <p:spPr>
            <a:xfrm rot="1800000">
              <a:off x="8384379" y="4055405"/>
              <a:ext cx="1243080" cy="1387799"/>
            </a:xfrm>
            <a:custGeom>
              <a:avLst/>
              <a:gdLst>
                <a:gd name="f0" fmla="val 0"/>
                <a:gd name="f1" fmla="val 1243407"/>
                <a:gd name="f2" fmla="val 1388236"/>
                <a:gd name="f3" fmla="val 694118"/>
                <a:gd name="f4" fmla="val 396258"/>
                <a:gd name="f5" fmla="val 474029"/>
                <a:gd name="f6" fmla="val 4016"/>
                <a:gd name="f7" fmla="val 1325983"/>
                <a:gd name="f8" fmla="val 1205142"/>
              </a:gdLst>
              <a:ahLst/>
              <a:cxnLst>
                <a:cxn ang="3cd4">
                  <a:pos x="hc" y="t"/>
                </a:cxn>
                <a:cxn ang="0">
                  <a:pos x="r" y="vc"/>
                </a:cxn>
                <a:cxn ang="cd4">
                  <a:pos x="hc" y="b"/>
                </a:cxn>
                <a:cxn ang="cd2">
                  <a:pos x="l" y="vc"/>
                </a:cxn>
              </a:cxnLst>
              <a:rect l="l" t="t" r="r" b="b"/>
              <a:pathLst>
                <a:path w="1243407" h="1388236">
                  <a:moveTo>
                    <a:pt x="f0" y="f3"/>
                  </a:moveTo>
                  <a:lnTo>
                    <a:pt x="f4" y="f0"/>
                  </a:lnTo>
                  <a:lnTo>
                    <a:pt x="f5" y="f6"/>
                  </a:lnTo>
                  <a:lnTo>
                    <a:pt x="f1" y="f7"/>
                  </a:lnTo>
                  <a:lnTo>
                    <a:pt x="f8" y="f2"/>
                  </a:lnTo>
                  <a:lnTo>
                    <a:pt x="f4" y="f2"/>
                  </a:lnTo>
                  <a:lnTo>
                    <a:pt x="f0" y="f3"/>
                  </a:lnTo>
                  <a:close/>
                </a:path>
              </a:pathLst>
            </a:custGeom>
            <a:solidFill>
              <a:srgbClr val="FFFFFF">
                <a:alpha val="4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0" name="Freeform 99">
              <a:extLst>
                <a:ext uri="{FF2B5EF4-FFF2-40B4-BE49-F238E27FC236}">
                  <a16:creationId xmlns:a16="http://schemas.microsoft.com/office/drawing/2014/main" xmlns="" id="{B7841DC3-81CF-4ECF-9CE8-944D7643E423}"/>
                </a:ext>
              </a:extLst>
            </p:cNvPr>
            <p:cNvSpPr/>
            <p:nvPr/>
          </p:nvSpPr>
          <p:spPr>
            <a:xfrm rot="1800000">
              <a:off x="8384295" y="1511597"/>
              <a:ext cx="1241640" cy="1388520"/>
            </a:xfrm>
            <a:custGeom>
              <a:avLst/>
              <a:gdLst>
                <a:gd name="f0" fmla="val 0"/>
                <a:gd name="f1" fmla="val 1241871"/>
                <a:gd name="f2" fmla="val 1388822"/>
                <a:gd name="f3" fmla="val 694704"/>
                <a:gd name="f4" fmla="val 396258"/>
                <a:gd name="f5" fmla="val 586"/>
                <a:gd name="f6" fmla="val 482002"/>
                <a:gd name="f7" fmla="val 1323912"/>
                <a:gd name="f8" fmla="val 1205142"/>
              </a:gdLst>
              <a:ahLst/>
              <a:cxnLst>
                <a:cxn ang="3cd4">
                  <a:pos x="hc" y="t"/>
                </a:cxn>
                <a:cxn ang="0">
                  <a:pos x="r" y="vc"/>
                </a:cxn>
                <a:cxn ang="cd4">
                  <a:pos x="hc" y="b"/>
                </a:cxn>
                <a:cxn ang="cd2">
                  <a:pos x="l" y="vc"/>
                </a:cxn>
              </a:cxnLst>
              <a:rect l="l" t="t" r="r" b="b"/>
              <a:pathLst>
                <a:path w="1241871" h="1388822">
                  <a:moveTo>
                    <a:pt x="f0" y="f3"/>
                  </a:moveTo>
                  <a:lnTo>
                    <a:pt x="f4" y="f5"/>
                  </a:lnTo>
                  <a:lnTo>
                    <a:pt x="f6" y="f0"/>
                  </a:lnTo>
                  <a:lnTo>
                    <a:pt x="f1" y="f7"/>
                  </a:lnTo>
                  <a:lnTo>
                    <a:pt x="f8" y="f2"/>
                  </a:lnTo>
                  <a:lnTo>
                    <a:pt x="f4" y="f2"/>
                  </a:lnTo>
                  <a:lnTo>
                    <a:pt x="f0" y="f3"/>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46" name="Rectangle 65">
            <a:extLst>
              <a:ext uri="{FF2B5EF4-FFF2-40B4-BE49-F238E27FC236}">
                <a16:creationId xmlns:a16="http://schemas.microsoft.com/office/drawing/2014/main" xmlns="" id="{1F5880E7-A0DD-4A71-9BEE-760273299D0B}"/>
              </a:ext>
            </a:extLst>
          </p:cNvPr>
          <p:cNvSpPr/>
          <p:nvPr/>
        </p:nvSpPr>
        <p:spPr>
          <a:xfrm>
            <a:off x="457200" y="333360"/>
            <a:ext cx="8229240" cy="6185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6480">
            <a:solidFill>
              <a:srgbClr val="00000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7" name="Rectangle 69">
            <a:extLst>
              <a:ext uri="{FF2B5EF4-FFF2-40B4-BE49-F238E27FC236}">
                <a16:creationId xmlns:a16="http://schemas.microsoft.com/office/drawing/2014/main" xmlns="" id="{39DEF35F-B167-4C74-B26F-02693DD63D52}"/>
              </a:ext>
            </a:extLst>
          </p:cNvPr>
          <p:cNvSpPr/>
          <p:nvPr/>
        </p:nvSpPr>
        <p:spPr>
          <a:xfrm>
            <a:off x="4561200" y="-21600"/>
            <a:ext cx="3678840" cy="698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5F5F5"/>
          </a:solidFill>
          <a:ln w="15840">
            <a:solidFill>
              <a:srgbClr val="74A51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8" name="Rectangle 70">
            <a:extLst>
              <a:ext uri="{FF2B5EF4-FFF2-40B4-BE49-F238E27FC236}">
                <a16:creationId xmlns:a16="http://schemas.microsoft.com/office/drawing/2014/main" xmlns="" id="{8C05C74E-86A5-4D2E-912A-38677B43BE43}"/>
              </a:ext>
            </a:extLst>
          </p:cNvPr>
          <p:cNvSpPr/>
          <p:nvPr/>
        </p:nvSpPr>
        <p:spPr>
          <a:xfrm>
            <a:off x="4649040" y="-21600"/>
            <a:ext cx="3504959" cy="6235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71685A"/>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 name="Title 1">
            <a:extLst>
              <a:ext uri="{FF2B5EF4-FFF2-40B4-BE49-F238E27FC236}">
                <a16:creationId xmlns:a16="http://schemas.microsoft.com/office/drawing/2014/main" xmlns="" id="{3BB46AAC-E793-49FD-95A7-25D8B4C7C161}"/>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2E1692E8-62DC-4649-95AA-BB6A942D4098}"/>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81FD0CFB-4B58-4568-A459-73E28D6E20E4}"/>
              </a:ext>
            </a:extLst>
          </p:cNvPr>
          <p:cNvSpPr>
            <a:spLocks noGrp="1"/>
          </p:cNvSpPr>
          <p:nvPr>
            <p:ph type="dt" sz="half" idx="10"/>
          </p:nvPr>
        </p:nvSpPr>
        <p:spPr>
          <a:xfrm>
            <a:off x="5997240" y="224640"/>
            <a:ext cx="2133360" cy="364679"/>
          </a:xfrm>
        </p:spPr>
        <p:txBody>
          <a:bodyPr/>
          <a:lstStyle/>
          <a:p>
            <a:pPr lvl="0"/>
            <a:fld id="{BCADFD97-7B12-4CC7-9AB8-7F095B4D3F9C}" type="datetime1">
              <a:rPr lang="en-GB"/>
              <a:pPr lvl="0"/>
              <a:t>05/11/2018</a:t>
            </a:fld>
            <a:endParaRPr lang="en-GB"/>
          </a:p>
        </p:txBody>
      </p:sp>
      <p:sp>
        <p:nvSpPr>
          <p:cNvPr id="5" name="Footer Placeholder 4">
            <a:extLst>
              <a:ext uri="{FF2B5EF4-FFF2-40B4-BE49-F238E27FC236}">
                <a16:creationId xmlns:a16="http://schemas.microsoft.com/office/drawing/2014/main" xmlns="" id="{B6066207-69A6-4826-A563-537BF75B17DF}"/>
              </a:ext>
            </a:extLst>
          </p:cNvPr>
          <p:cNvSpPr>
            <a:spLocks noGrp="1"/>
          </p:cNvSpPr>
          <p:nvPr>
            <p:ph type="ftr" sz="quarter" idx="11"/>
          </p:nvPr>
        </p:nvSpPr>
        <p:spPr>
          <a:xfrm>
            <a:off x="4641480" y="5852160"/>
            <a:ext cx="3501719" cy="364679"/>
          </a:xfrm>
        </p:spPr>
        <p:txBody>
          <a:bodyPr/>
          <a:lstStyle/>
          <a:p>
            <a:pPr lvl="0"/>
            <a:endParaRPr lang="en-GB"/>
          </a:p>
        </p:txBody>
      </p:sp>
      <p:sp>
        <p:nvSpPr>
          <p:cNvPr id="6" name="Slide Number Placeholder 5">
            <a:extLst>
              <a:ext uri="{FF2B5EF4-FFF2-40B4-BE49-F238E27FC236}">
                <a16:creationId xmlns:a16="http://schemas.microsoft.com/office/drawing/2014/main" xmlns="" id="{4406A2CD-E263-48B9-8817-644310CA397E}"/>
              </a:ext>
            </a:extLst>
          </p:cNvPr>
          <p:cNvSpPr>
            <a:spLocks noGrp="1"/>
          </p:cNvSpPr>
          <p:nvPr>
            <p:ph type="sldNum" sz="quarter" idx="12"/>
          </p:nvPr>
        </p:nvSpPr>
        <p:spPr>
          <a:xfrm>
            <a:off x="4649040" y="224640"/>
            <a:ext cx="1331640" cy="364679"/>
          </a:xfrm>
        </p:spPr>
        <p:txBody>
          <a:bodyPr/>
          <a:lstStyle/>
          <a:p>
            <a:pPr lvl="0"/>
            <a:fld id="{AC2F6FA5-0D1D-43BD-8F51-DCF8E15C9CE9}" type="slidenum">
              <a:t>‹#›</a:t>
            </a:fld>
            <a:endParaRPr lang="en-GB"/>
          </a:p>
        </p:txBody>
      </p:sp>
    </p:spTree>
    <p:extLst>
      <p:ext uri="{BB962C8B-B14F-4D97-AF65-F5344CB8AC3E}">
        <p14:creationId xmlns:p14="http://schemas.microsoft.com/office/powerpoint/2010/main" val="33009561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8" name="Group 41">
            <a:extLst>
              <a:ext uri="{FF2B5EF4-FFF2-40B4-BE49-F238E27FC236}">
                <a16:creationId xmlns:a16="http://schemas.microsoft.com/office/drawing/2014/main" xmlns="" id="{4BF0B18D-9A81-4782-BE97-257B0E9E8641}"/>
              </a:ext>
            </a:extLst>
          </p:cNvPr>
          <p:cNvGrpSpPr/>
          <p:nvPr/>
        </p:nvGrpSpPr>
        <p:grpSpPr>
          <a:xfrm>
            <a:off x="-304706" y="0"/>
            <a:ext cx="9932165" cy="6857640"/>
            <a:chOff x="-304706" y="0"/>
            <a:chExt cx="9932165" cy="6857640"/>
          </a:xfrm>
        </p:grpSpPr>
        <p:grpSp>
          <p:nvGrpSpPr>
            <p:cNvPr id="9" name="Group 44">
              <a:extLst>
                <a:ext uri="{FF2B5EF4-FFF2-40B4-BE49-F238E27FC236}">
                  <a16:creationId xmlns:a16="http://schemas.microsoft.com/office/drawing/2014/main" xmlns="" id="{26055773-B398-4142-8834-5AE14FAB3529}"/>
                </a:ext>
              </a:extLst>
            </p:cNvPr>
            <p:cNvGrpSpPr/>
            <p:nvPr/>
          </p:nvGrpSpPr>
          <p:grpSpPr>
            <a:xfrm>
              <a:off x="77760" y="0"/>
              <a:ext cx="9143640" cy="6857640"/>
              <a:chOff x="77760" y="0"/>
              <a:chExt cx="9143640" cy="6857640"/>
            </a:xfrm>
          </p:grpSpPr>
          <p:grpSp>
            <p:nvGrpSpPr>
              <p:cNvPr id="32" name="Group 4">
                <a:extLst>
                  <a:ext uri="{FF2B5EF4-FFF2-40B4-BE49-F238E27FC236}">
                    <a16:creationId xmlns:a16="http://schemas.microsoft.com/office/drawing/2014/main" xmlns="" id="{F8A004DC-071D-44B3-9F82-891CCED48870}"/>
                  </a:ext>
                </a:extLst>
              </p:cNvPr>
              <p:cNvGrpSpPr/>
              <p:nvPr/>
            </p:nvGrpSpPr>
            <p:grpSpPr>
              <a:xfrm>
                <a:off x="77760" y="0"/>
                <a:ext cx="2514239" cy="6857640"/>
                <a:chOff x="77760" y="0"/>
                <a:chExt cx="2514239" cy="6857640"/>
              </a:xfrm>
            </p:grpSpPr>
            <p:sp>
              <p:nvSpPr>
                <p:cNvPr id="44" name="Rectangle 112">
                  <a:extLst>
                    <a:ext uri="{FF2B5EF4-FFF2-40B4-BE49-F238E27FC236}">
                      <a16:creationId xmlns:a16="http://schemas.microsoft.com/office/drawing/2014/main" xmlns="" id="{F7C43669-D21A-480C-8019-DB5BB55ADCE0}"/>
                    </a:ext>
                  </a:extLst>
                </p:cNvPr>
                <p:cNvSpPr/>
                <p:nvPr/>
              </p:nvSpPr>
              <p:spPr>
                <a:xfrm>
                  <a:off x="992159"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5" name="Rectangle 2">
                  <a:extLst>
                    <a:ext uri="{FF2B5EF4-FFF2-40B4-BE49-F238E27FC236}">
                      <a16:creationId xmlns:a16="http://schemas.microsoft.com/office/drawing/2014/main" xmlns="" id="{243D01C3-1694-4F27-995A-9245E0EA7635}"/>
                    </a:ext>
                  </a:extLst>
                </p:cNvPr>
                <p:cNvSpPr/>
                <p:nvPr/>
              </p:nvSpPr>
              <p:spPr>
                <a:xfrm>
                  <a:off x="777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6" name="Rectangle 3">
                  <a:extLst>
                    <a:ext uri="{FF2B5EF4-FFF2-40B4-BE49-F238E27FC236}">
                      <a16:creationId xmlns:a16="http://schemas.microsoft.com/office/drawing/2014/main" xmlns="" id="{2B38DB01-3F95-46C6-B980-FC7A7618C071}"/>
                    </a:ext>
                  </a:extLst>
                </p:cNvPr>
                <p:cNvSpPr/>
                <p:nvPr/>
              </p:nvSpPr>
              <p:spPr>
                <a:xfrm>
                  <a:off x="30636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3" name="Group 5">
                <a:extLst>
                  <a:ext uri="{FF2B5EF4-FFF2-40B4-BE49-F238E27FC236}">
                    <a16:creationId xmlns:a16="http://schemas.microsoft.com/office/drawing/2014/main" xmlns="" id="{83F95277-D9FB-4A7B-97A8-45BA7EB01867}"/>
                  </a:ext>
                </a:extLst>
              </p:cNvPr>
              <p:cNvGrpSpPr/>
              <p:nvPr/>
            </p:nvGrpSpPr>
            <p:grpSpPr>
              <a:xfrm>
                <a:off x="500400" y="0"/>
                <a:ext cx="2514240" cy="6857640"/>
                <a:chOff x="500400" y="0"/>
                <a:chExt cx="2514240" cy="6857640"/>
              </a:xfrm>
            </p:grpSpPr>
            <p:sp>
              <p:nvSpPr>
                <p:cNvPr id="41" name="Rectangle 109">
                  <a:extLst>
                    <a:ext uri="{FF2B5EF4-FFF2-40B4-BE49-F238E27FC236}">
                      <a16:creationId xmlns:a16="http://schemas.microsoft.com/office/drawing/2014/main" xmlns="" id="{BD6B3EF6-EF8E-4F75-9874-85B6B6C5083F}"/>
                    </a:ext>
                  </a:extLst>
                </p:cNvPr>
                <p:cNvSpPr/>
                <p:nvPr/>
              </p:nvSpPr>
              <p:spPr>
                <a:xfrm>
                  <a:off x="14148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2" name="Rectangle 110">
                  <a:extLst>
                    <a:ext uri="{FF2B5EF4-FFF2-40B4-BE49-F238E27FC236}">
                      <a16:creationId xmlns:a16="http://schemas.microsoft.com/office/drawing/2014/main" xmlns="" id="{FB0F7E07-3934-4A9C-9715-5A0FA64ABA43}"/>
                    </a:ext>
                  </a:extLst>
                </p:cNvPr>
                <p:cNvSpPr/>
                <p:nvPr/>
              </p:nvSpPr>
              <p:spPr>
                <a:xfrm>
                  <a:off x="5004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3" name="Rectangle 111">
                  <a:extLst>
                    <a:ext uri="{FF2B5EF4-FFF2-40B4-BE49-F238E27FC236}">
                      <a16:creationId xmlns:a16="http://schemas.microsoft.com/office/drawing/2014/main" xmlns="" id="{6F81735B-EACD-4788-A066-8F00F3CA0058}"/>
                    </a:ext>
                  </a:extLst>
                </p:cNvPr>
                <p:cNvSpPr/>
                <p:nvPr/>
              </p:nvSpPr>
              <p:spPr>
                <a:xfrm>
                  <a:off x="7290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4" name="Group 9">
                <a:extLst>
                  <a:ext uri="{FF2B5EF4-FFF2-40B4-BE49-F238E27FC236}">
                    <a16:creationId xmlns:a16="http://schemas.microsoft.com/office/drawing/2014/main" xmlns="" id="{BF44DCBD-30E5-42A7-9FBE-657A369DD021}"/>
                  </a:ext>
                </a:extLst>
              </p:cNvPr>
              <p:cNvGrpSpPr/>
              <p:nvPr/>
            </p:nvGrpSpPr>
            <p:grpSpPr>
              <a:xfrm>
                <a:off x="6707160" y="0"/>
                <a:ext cx="2514240" cy="6857640"/>
                <a:chOff x="6707160" y="0"/>
                <a:chExt cx="2514240" cy="6857640"/>
              </a:xfrm>
            </p:grpSpPr>
            <p:sp>
              <p:nvSpPr>
                <p:cNvPr id="38" name="Rectangle 106">
                  <a:extLst>
                    <a:ext uri="{FF2B5EF4-FFF2-40B4-BE49-F238E27FC236}">
                      <a16:creationId xmlns:a16="http://schemas.microsoft.com/office/drawing/2014/main" xmlns="" id="{93BCC647-04D0-4DFE-A6BE-09E56E7ED5B6}"/>
                    </a:ext>
                  </a:extLst>
                </p:cNvPr>
                <p:cNvSpPr/>
                <p:nvPr/>
              </p:nvSpPr>
              <p:spPr>
                <a:xfrm>
                  <a:off x="762156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9" name="Rectangle 107">
                  <a:extLst>
                    <a:ext uri="{FF2B5EF4-FFF2-40B4-BE49-F238E27FC236}">
                      <a16:creationId xmlns:a16="http://schemas.microsoft.com/office/drawing/2014/main" xmlns="" id="{58DBFB2D-4368-46E9-8B7E-37A75344AEB8}"/>
                    </a:ext>
                  </a:extLst>
                </p:cNvPr>
                <p:cNvSpPr/>
                <p:nvPr/>
              </p:nvSpPr>
              <p:spPr>
                <a:xfrm>
                  <a:off x="67071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0" name="Rectangle 108">
                  <a:extLst>
                    <a:ext uri="{FF2B5EF4-FFF2-40B4-BE49-F238E27FC236}">
                      <a16:creationId xmlns:a16="http://schemas.microsoft.com/office/drawing/2014/main" xmlns="" id="{9D9C46F0-89CD-41B6-9191-036F9400F282}"/>
                    </a:ext>
                  </a:extLst>
                </p:cNvPr>
                <p:cNvSpPr/>
                <p:nvPr/>
              </p:nvSpPr>
              <p:spPr>
                <a:xfrm>
                  <a:off x="6935759"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35" name="Rectangle 103">
                <a:extLst>
                  <a:ext uri="{FF2B5EF4-FFF2-40B4-BE49-F238E27FC236}">
                    <a16:creationId xmlns:a16="http://schemas.microsoft.com/office/drawing/2014/main" xmlns="" id="{F1580ED8-B263-499C-ABCD-19489DD30B2D}"/>
                  </a:ext>
                </a:extLst>
              </p:cNvPr>
              <p:cNvSpPr/>
              <p:nvPr/>
            </p:nvSpPr>
            <p:spPr>
              <a:xfrm>
                <a:off x="3887640" y="0"/>
                <a:ext cx="281916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6" name="Rectangle 104">
                <a:extLst>
                  <a:ext uri="{FF2B5EF4-FFF2-40B4-BE49-F238E27FC236}">
                    <a16:creationId xmlns:a16="http://schemas.microsoft.com/office/drawing/2014/main" xmlns="" id="{09B66F68-52FE-4625-AE5E-3222A177EB08}"/>
                  </a:ext>
                </a:extLst>
              </p:cNvPr>
              <p:cNvSpPr/>
              <p:nvPr/>
            </p:nvSpPr>
            <p:spPr>
              <a:xfrm>
                <a:off x="297324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7" name="Rectangle 105">
                <a:extLst>
                  <a:ext uri="{FF2B5EF4-FFF2-40B4-BE49-F238E27FC236}">
                    <a16:creationId xmlns:a16="http://schemas.microsoft.com/office/drawing/2014/main" xmlns="" id="{3D32067D-8F89-45B7-BD53-F5CA4804A7DA}"/>
                  </a:ext>
                </a:extLst>
              </p:cNvPr>
              <p:cNvSpPr/>
              <p:nvPr/>
            </p:nvSpPr>
            <p:spPr>
              <a:xfrm>
                <a:off x="320184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10" name="Freeform 43">
              <a:extLst>
                <a:ext uri="{FF2B5EF4-FFF2-40B4-BE49-F238E27FC236}">
                  <a16:creationId xmlns:a16="http://schemas.microsoft.com/office/drawing/2014/main" xmlns="" id="{4345B854-8754-4706-9D56-F7E3E9C87BC0}"/>
                </a:ext>
              </a:extLst>
            </p:cNvPr>
            <p:cNvSpPr/>
            <p:nvPr/>
          </p:nvSpPr>
          <p:spPr>
            <a:xfrm>
              <a:off x="65880" y="5034960"/>
              <a:ext cx="9143640" cy="1175400"/>
            </a:xfrm>
            <a:custGeom>
              <a:avLst/>
              <a:gdLst>
                <a:gd name="f0" fmla="val 0"/>
                <a:gd name="f1" fmla="val 9144000"/>
                <a:gd name="f2" fmla="val 1175655"/>
                <a:gd name="f3" fmla="val 1116279"/>
                <a:gd name="f4" fmla="val 493815"/>
                <a:gd name="f5" fmla="val 1145967"/>
                <a:gd name="f6" fmla="val 987631"/>
                <a:gd name="f7" fmla="val 1674420"/>
                <a:gd name="f8" fmla="val 1163780"/>
                <a:gd name="f9" fmla="val 2361209"/>
                <a:gd name="f10" fmla="val 1151905"/>
                <a:gd name="f11" fmla="val 3204358"/>
                <a:gd name="f12" fmla="val 1138050"/>
                <a:gd name="f13" fmla="val 4120737"/>
                <a:gd name="f14" fmla="val 1045027"/>
                <a:gd name="f15" fmla="val 5037116"/>
                <a:gd name="f16" fmla="val 952004"/>
                <a:gd name="f17" fmla="val 6335486"/>
                <a:gd name="f18" fmla="val 779811"/>
                <a:gd name="f19" fmla="val 7172696"/>
                <a:gd name="f20" fmla="val 605640"/>
                <a:gd name="f21" fmla="val 8009907"/>
                <a:gd name="f22" fmla="val 431469"/>
                <a:gd name="f23" fmla="val 8866910"/>
                <a:gd name="f24" fmla="val 154379"/>
              </a:gdLst>
              <a:ahLst/>
              <a:cxnLst>
                <a:cxn ang="3cd4">
                  <a:pos x="hc" y="t"/>
                </a:cxn>
                <a:cxn ang="0">
                  <a:pos x="r" y="vc"/>
                </a:cxn>
                <a:cxn ang="cd4">
                  <a:pos x="hc" y="b"/>
                </a:cxn>
                <a:cxn ang="cd2">
                  <a:pos x="l" y="vc"/>
                </a:cxn>
              </a:cxnLst>
              <a:rect l="l" t="t" r="r" b="b"/>
              <a:pathLst>
                <a:path w="9144000" h="1175655">
                  <a:moveTo>
                    <a:pt x="f0" y="f3"/>
                  </a:moveTo>
                  <a:cubicBezTo>
                    <a:pt x="f4" y="f5"/>
                    <a:pt x="f6" y="f2"/>
                    <a:pt x="f7" y="f8"/>
                  </a:cubicBezTo>
                  <a:cubicBezTo>
                    <a:pt x="f9" y="f10"/>
                    <a:pt x="f11" y="f12"/>
                    <a:pt x="f13" y="f14"/>
                  </a:cubicBezTo>
                  <a:cubicBezTo>
                    <a:pt x="f15" y="f16"/>
                    <a:pt x="f17" y="f18"/>
                    <a:pt x="f19" y="f20"/>
                  </a:cubicBezTo>
                  <a:cubicBezTo>
                    <a:pt x="f21" y="f22"/>
                    <a:pt x="f23" y="f24"/>
                    <a:pt x="f1" y="f0"/>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1" name="Freeform 44">
              <a:extLst>
                <a:ext uri="{FF2B5EF4-FFF2-40B4-BE49-F238E27FC236}">
                  <a16:creationId xmlns:a16="http://schemas.microsoft.com/office/drawing/2014/main" xmlns="" id="{AAEB1523-5822-438E-88CC-4EFF59943FD4}"/>
                </a:ext>
              </a:extLst>
            </p:cNvPr>
            <p:cNvSpPr/>
            <p:nvPr/>
          </p:nvSpPr>
          <p:spPr>
            <a:xfrm>
              <a:off x="65880" y="3467520"/>
              <a:ext cx="9143640" cy="890280"/>
            </a:xfrm>
            <a:custGeom>
              <a:avLst/>
              <a:gdLst>
                <a:gd name="f0" fmla="val 0"/>
                <a:gd name="f1" fmla="val 9144000"/>
                <a:gd name="f2" fmla="val 890650"/>
                <a:gd name="f3" fmla="val 263236"/>
                <a:gd name="f4" fmla="val 751114"/>
                <a:gd name="f5" fmla="val 526472"/>
                <a:gd name="f6" fmla="val 611579"/>
                <a:gd name="f7" fmla="val 1045028"/>
                <a:gd name="f8" fmla="val 475013"/>
                <a:gd name="f9" fmla="val 1563584"/>
                <a:gd name="f10" fmla="val 338447"/>
                <a:gd name="f11" fmla="val 2299855"/>
                <a:gd name="f12" fmla="val 138545"/>
                <a:gd name="f13" fmla="val 3111335"/>
                <a:gd name="f14" fmla="val 71252"/>
                <a:gd name="f15" fmla="val 3922815"/>
                <a:gd name="f16" fmla="val 3959"/>
                <a:gd name="f17" fmla="val 4908467"/>
                <a:gd name="f18" fmla="val 5913911"/>
                <a:gd name="f19" fmla="val 6919355"/>
                <a:gd name="f20" fmla="val 142504"/>
                <a:gd name="f21" fmla="val 8595756"/>
                <a:gd name="f22" fmla="val 427512"/>
                <a:gd name="f23" fmla="val 498764"/>
              </a:gdLst>
              <a:ahLst/>
              <a:cxnLst>
                <a:cxn ang="3cd4">
                  <a:pos x="hc" y="t"/>
                </a:cxn>
                <a:cxn ang="0">
                  <a:pos x="r" y="vc"/>
                </a:cxn>
                <a:cxn ang="cd4">
                  <a:pos x="hc" y="b"/>
                </a:cxn>
                <a:cxn ang="cd2">
                  <a:pos x="l" y="vc"/>
                </a:cxn>
              </a:cxnLst>
              <a:rect l="l" t="t" r="r" b="b"/>
              <a:pathLst>
                <a:path w="9144000" h="890650">
                  <a:moveTo>
                    <a:pt x="f0" y="f2"/>
                  </a:moveTo>
                  <a:cubicBezTo>
                    <a:pt x="f3" y="f4"/>
                    <a:pt x="f5" y="f6"/>
                    <a:pt x="f7" y="f8"/>
                  </a:cubicBezTo>
                  <a:cubicBezTo>
                    <a:pt x="f9" y="f10"/>
                    <a:pt x="f11" y="f12"/>
                    <a:pt x="f13" y="f14"/>
                  </a:cubicBezTo>
                  <a:cubicBezTo>
                    <a:pt x="f15" y="f16"/>
                    <a:pt x="f17" y="f0"/>
                    <a:pt x="f18" y="f14"/>
                  </a:cubicBezTo>
                  <a:cubicBezTo>
                    <a:pt x="f19" y="f20"/>
                    <a:pt x="f21" y="f22"/>
                    <a:pt x="f1" y="f23"/>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2" name="Freeform 45">
              <a:extLst>
                <a:ext uri="{FF2B5EF4-FFF2-40B4-BE49-F238E27FC236}">
                  <a16:creationId xmlns:a16="http://schemas.microsoft.com/office/drawing/2014/main" xmlns="" id="{487325C7-0F1F-40F5-B1C9-C0D5EA141603}"/>
                </a:ext>
              </a:extLst>
            </p:cNvPr>
            <p:cNvSpPr/>
            <p:nvPr/>
          </p:nvSpPr>
          <p:spPr>
            <a:xfrm>
              <a:off x="54000" y="5640840"/>
              <a:ext cx="3004200" cy="1211040"/>
            </a:xfrm>
            <a:custGeom>
              <a:avLst/>
              <a:gdLst>
                <a:gd name="f0" fmla="val 0"/>
                <a:gd name="f1" fmla="val 3004457"/>
                <a:gd name="f2" fmla="val 1211283"/>
                <a:gd name="f3" fmla="val 1103415"/>
                <a:gd name="f4" fmla="val 501732"/>
                <a:gd name="f5" fmla="val 2206831"/>
                <a:gd name="f6" fmla="val 1003465"/>
              </a:gdLst>
              <a:ahLst/>
              <a:cxnLst>
                <a:cxn ang="3cd4">
                  <a:pos x="hc" y="t"/>
                </a:cxn>
                <a:cxn ang="0">
                  <a:pos x="r" y="vc"/>
                </a:cxn>
                <a:cxn ang="cd4">
                  <a:pos x="hc" y="b"/>
                </a:cxn>
                <a:cxn ang="cd2">
                  <a:pos x="l" y="vc"/>
                </a:cxn>
              </a:cxnLst>
              <a:rect l="l" t="t" r="r" b="b"/>
              <a:pathLst>
                <a:path w="3004457" h="1211283">
                  <a:moveTo>
                    <a:pt x="f0" y="f0"/>
                  </a:moveTo>
                  <a:cubicBezTo>
                    <a:pt x="f3" y="f4"/>
                    <a:pt x="f5" y="f6"/>
                    <a:pt x="f1" y="f2"/>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3" name="Freeform 46">
              <a:extLst>
                <a:ext uri="{FF2B5EF4-FFF2-40B4-BE49-F238E27FC236}">
                  <a16:creationId xmlns:a16="http://schemas.microsoft.com/office/drawing/2014/main" xmlns="" id="{D91B9FDF-E17B-45BD-930E-EA4F236212F6}"/>
                </a:ext>
              </a:extLst>
            </p:cNvPr>
            <p:cNvSpPr/>
            <p:nvPr/>
          </p:nvSpPr>
          <p:spPr>
            <a:xfrm>
              <a:off x="65880" y="5284440"/>
              <a:ext cx="9143640" cy="1478160"/>
            </a:xfrm>
            <a:custGeom>
              <a:avLst/>
              <a:gdLst>
                <a:gd name="f0" fmla="val 0"/>
                <a:gd name="f1" fmla="val 9144000"/>
                <a:gd name="f2" fmla="val 1478478"/>
                <a:gd name="f3" fmla="val 285997"/>
                <a:gd name="f4" fmla="val 99951"/>
                <a:gd name="f5" fmla="val 571995"/>
                <a:gd name="f6" fmla="val 199902"/>
                <a:gd name="f7" fmla="val 1104405"/>
                <a:gd name="f8" fmla="val 344385"/>
                <a:gd name="f9" fmla="val 1636815"/>
                <a:gd name="f10" fmla="val 488868"/>
                <a:gd name="f11" fmla="val 2432462"/>
                <a:gd name="f12" fmla="val 710541"/>
                <a:gd name="f13" fmla="val 3194462"/>
                <a:gd name="f14" fmla="val 866899"/>
                <a:gd name="f15" fmla="val 3956462"/>
                <a:gd name="f16" fmla="val 1023258"/>
                <a:gd name="f17" fmla="val 4920343"/>
                <a:gd name="f18" fmla="val 1185554"/>
                <a:gd name="f19" fmla="val 5676405"/>
                <a:gd name="f20" fmla="val 1282536"/>
                <a:gd name="f21" fmla="val 6432467"/>
                <a:gd name="f22" fmla="val 1379518"/>
                <a:gd name="f23" fmla="val 7247906"/>
                <a:gd name="f24" fmla="val 1419102"/>
                <a:gd name="f25" fmla="val 7730836"/>
                <a:gd name="f26" fmla="val 1448790"/>
                <a:gd name="f27" fmla="val 8213766"/>
                <a:gd name="f28" fmla="val 8338457"/>
                <a:gd name="f29" fmla="val 1464623"/>
                <a:gd name="f30" fmla="val 8573984"/>
                <a:gd name="f31" fmla="val 1460665"/>
                <a:gd name="f32" fmla="val 8809511"/>
                <a:gd name="f33" fmla="val 1456707"/>
                <a:gd name="f34" fmla="val 8976755"/>
                <a:gd name="f35" fmla="val 1440873"/>
                <a:gd name="f36" fmla="val 1425039"/>
              </a:gdLst>
              <a:ahLst/>
              <a:cxnLst>
                <a:cxn ang="3cd4">
                  <a:pos x="hc" y="t"/>
                </a:cxn>
                <a:cxn ang="0">
                  <a:pos x="r" y="vc"/>
                </a:cxn>
                <a:cxn ang="cd4">
                  <a:pos x="hc" y="b"/>
                </a:cxn>
                <a:cxn ang="cd2">
                  <a:pos x="l" y="vc"/>
                </a:cxn>
              </a:cxnLst>
              <a:rect l="l" t="t" r="r" b="b"/>
              <a:pathLst>
                <a:path w="9144000" h="1478478">
                  <a:moveTo>
                    <a:pt x="f0" y="f0"/>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
                    <a:pt x="f28" y="f29"/>
                    <a:pt x="f30" y="f31"/>
                  </a:cubicBezTo>
                  <a:cubicBezTo>
                    <a:pt x="f32" y="f33"/>
                    <a:pt x="f34" y="f35"/>
                    <a:pt x="f1" y="f36"/>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4" name="Freeform 48">
              <a:extLst>
                <a:ext uri="{FF2B5EF4-FFF2-40B4-BE49-F238E27FC236}">
                  <a16:creationId xmlns:a16="http://schemas.microsoft.com/office/drawing/2014/main" xmlns="" id="{722DE07F-8479-40C3-ADB8-A56AD693BF78}"/>
                </a:ext>
              </a:extLst>
            </p:cNvPr>
            <p:cNvSpPr/>
            <p:nvPr/>
          </p:nvSpPr>
          <p:spPr>
            <a:xfrm>
              <a:off x="2215080" y="5132160"/>
              <a:ext cx="6982200" cy="1719720"/>
            </a:xfrm>
            <a:custGeom>
              <a:avLst/>
              <a:gdLst>
                <a:gd name="f0" fmla="val 0"/>
                <a:gd name="f1" fmla="val 6982691"/>
                <a:gd name="f2" fmla="val 1719942"/>
                <a:gd name="f3" fmla="val 162296"/>
                <a:gd name="f4" fmla="val 1536864"/>
                <a:gd name="f5" fmla="val 324592"/>
                <a:gd name="f6" fmla="val 1353787"/>
                <a:gd name="f7" fmla="val 546265"/>
                <a:gd name="f8" fmla="val 1185553"/>
                <a:gd name="f9" fmla="val 767938"/>
                <a:gd name="f10" fmla="val 1017319"/>
                <a:gd name="f11" fmla="val 1074718"/>
                <a:gd name="f12" fmla="val 835231"/>
                <a:gd name="f13" fmla="val 1330037"/>
                <a:gd name="f14" fmla="val 710540"/>
                <a:gd name="f15" fmla="val 1585356"/>
                <a:gd name="f16" fmla="val 585849"/>
                <a:gd name="f17" fmla="val 1741715"/>
                <a:gd name="f18" fmla="val 530430"/>
                <a:gd name="f19" fmla="val 2078182"/>
                <a:gd name="f20" fmla="val 437407"/>
                <a:gd name="f21" fmla="val 2414649"/>
                <a:gd name="f22" fmla="val 344384"/>
                <a:gd name="f23" fmla="val 3028208"/>
                <a:gd name="f24" fmla="val 213755"/>
                <a:gd name="f25" fmla="val 3348842"/>
                <a:gd name="f26" fmla="val 152399"/>
                <a:gd name="f27" fmla="val 3669476"/>
                <a:gd name="f28" fmla="val 91043"/>
                <a:gd name="f29" fmla="val 3718957"/>
                <a:gd name="f30" fmla="val 93022"/>
                <a:gd name="f31" fmla="val 4001985"/>
                <a:gd name="f32" fmla="val 69272"/>
                <a:gd name="f33" fmla="val 4285013"/>
                <a:gd name="f34" fmla="val 45522"/>
                <a:gd name="f35" fmla="val 4732317"/>
                <a:gd name="f36" fmla="val 19792"/>
                <a:gd name="f37" fmla="val 5047013"/>
                <a:gd name="f38" fmla="val 9896"/>
                <a:gd name="f39" fmla="val 5361709"/>
                <a:gd name="f40" fmla="val 5890161"/>
                <a:gd name="f41" fmla="val 6495803"/>
                <a:gd name="f42" fmla="val 6664037"/>
                <a:gd name="f43" fmla="val 13854"/>
                <a:gd name="f44" fmla="val 6818416"/>
                <a:gd name="f45" fmla="val 27708"/>
                <a:gd name="f46" fmla="val 6899564"/>
                <a:gd name="f47" fmla="val 33646"/>
                <a:gd name="f48" fmla="val 6980712"/>
                <a:gd name="f49" fmla="val 39584"/>
                <a:gd name="f50" fmla="val 6953003"/>
                <a:gd name="f51" fmla="val 37605"/>
              </a:gdLst>
              <a:ahLst/>
              <a:cxnLst>
                <a:cxn ang="3cd4">
                  <a:pos x="hc" y="t"/>
                </a:cxn>
                <a:cxn ang="0">
                  <a:pos x="r" y="vc"/>
                </a:cxn>
                <a:cxn ang="cd4">
                  <a:pos x="hc" y="b"/>
                </a:cxn>
                <a:cxn ang="cd2">
                  <a:pos x="l" y="vc"/>
                </a:cxn>
              </a:cxnLst>
              <a:rect l="l" t="t" r="r" b="b"/>
              <a:pathLst>
                <a:path w="6982691" h="1719942">
                  <a:moveTo>
                    <a:pt x="f0" y="f2"/>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8"/>
                    <a:pt x="f29" y="f30"/>
                    <a:pt x="f31" y="f32"/>
                  </a:cubicBezTo>
                  <a:cubicBezTo>
                    <a:pt x="f33" y="f34"/>
                    <a:pt x="f35" y="f36"/>
                    <a:pt x="f37" y="f38"/>
                  </a:cubicBezTo>
                  <a:cubicBezTo>
                    <a:pt x="f39" y="f0"/>
                    <a:pt x="f40" y="f38"/>
                    <a:pt x="f40" y="f38"/>
                  </a:cubicBezTo>
                  <a:lnTo>
                    <a:pt x="f41" y="f38"/>
                  </a:lnTo>
                  <a:cubicBezTo>
                    <a:pt x="f42" y="f43"/>
                    <a:pt x="f44" y="f45"/>
                    <a:pt x="f46" y="f47"/>
                  </a:cubicBezTo>
                  <a:cubicBezTo>
                    <a:pt x="f48" y="f49"/>
                    <a:pt x="f50" y="f51"/>
                    <a:pt x="f1" y="f34"/>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5" name="Hexagon 49">
              <a:extLst>
                <a:ext uri="{FF2B5EF4-FFF2-40B4-BE49-F238E27FC236}">
                  <a16:creationId xmlns:a16="http://schemas.microsoft.com/office/drawing/2014/main" xmlns="" id="{33E4DE60-AD29-4C02-8E5F-111171959816}"/>
                </a:ext>
              </a:extLst>
            </p:cNvPr>
            <p:cNvSpPr/>
            <p:nvPr/>
          </p:nvSpPr>
          <p:spPr>
            <a:xfrm rot="1800000">
              <a:off x="30738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6" name="Hexagon 50">
              <a:extLst>
                <a:ext uri="{FF2B5EF4-FFF2-40B4-BE49-F238E27FC236}">
                  <a16:creationId xmlns:a16="http://schemas.microsoft.com/office/drawing/2014/main" xmlns="" id="{12AD41D8-A055-4BCA-BB71-007FF2799C97}"/>
                </a:ext>
              </a:extLst>
            </p:cNvPr>
            <p:cNvSpPr/>
            <p:nvPr/>
          </p:nvSpPr>
          <p:spPr>
            <a:xfrm rot="1800000">
              <a:off x="379776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7" name="Hexagon 51">
              <a:extLst>
                <a:ext uri="{FF2B5EF4-FFF2-40B4-BE49-F238E27FC236}">
                  <a16:creationId xmlns:a16="http://schemas.microsoft.com/office/drawing/2014/main" xmlns="" id="{B88EFC94-8ECA-4C51-A3AC-2D33FA6572A4}"/>
                </a:ext>
              </a:extLst>
            </p:cNvPr>
            <p:cNvSpPr/>
            <p:nvPr/>
          </p:nvSpPr>
          <p:spPr>
            <a:xfrm rot="1800000">
              <a:off x="3807489" y="15924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8" name="Hexagon 52">
              <a:extLst>
                <a:ext uri="{FF2B5EF4-FFF2-40B4-BE49-F238E27FC236}">
                  <a16:creationId xmlns:a16="http://schemas.microsoft.com/office/drawing/2014/main" xmlns="" id="{C9CC6EF3-2C0E-4CAE-8F61-85A4FCAE63CF}"/>
                </a:ext>
              </a:extLst>
            </p:cNvPr>
            <p:cNvSpPr/>
            <p:nvPr/>
          </p:nvSpPr>
          <p:spPr>
            <a:xfrm rot="1800000">
              <a:off x="3054728" y="3256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4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9" name="Hexagon 53">
              <a:extLst>
                <a:ext uri="{FF2B5EF4-FFF2-40B4-BE49-F238E27FC236}">
                  <a16:creationId xmlns:a16="http://schemas.microsoft.com/office/drawing/2014/main" xmlns="" id="{79BE68AB-72A7-40AD-8B1F-AF7D8407EEA7}"/>
                </a:ext>
              </a:extLst>
            </p:cNvPr>
            <p:cNvSpPr/>
            <p:nvPr/>
          </p:nvSpPr>
          <p:spPr>
            <a:xfrm rot="1800000">
              <a:off x="4540809" y="53832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6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0" name="Freeform 54">
              <a:extLst>
                <a:ext uri="{FF2B5EF4-FFF2-40B4-BE49-F238E27FC236}">
                  <a16:creationId xmlns:a16="http://schemas.microsoft.com/office/drawing/2014/main" xmlns="" id="{32E759F2-92F0-496E-913D-2739B126CD60}"/>
                </a:ext>
              </a:extLst>
            </p:cNvPr>
            <p:cNvSpPr/>
            <p:nvPr/>
          </p:nvSpPr>
          <p:spPr>
            <a:xfrm rot="1800000">
              <a:off x="-304706" y="4201385"/>
              <a:ext cx="1261080" cy="1387799"/>
            </a:xfrm>
            <a:custGeom>
              <a:avLst/>
              <a:gdLst>
                <a:gd name="f0" fmla="val 0"/>
                <a:gd name="f1" fmla="val 1261499"/>
                <a:gd name="f2" fmla="val 1388236"/>
                <a:gd name="f3" fmla="val 105098"/>
                <a:gd name="f4" fmla="val 56357"/>
                <a:gd name="f5" fmla="val 865241"/>
                <a:gd name="f6" fmla="val 694118"/>
                <a:gd name="f7" fmla="val 744578"/>
                <a:gd name="f8" fmla="val 1387893"/>
              </a:gdLst>
              <a:ahLst/>
              <a:cxnLst>
                <a:cxn ang="3cd4">
                  <a:pos x="hc" y="t"/>
                </a:cxn>
                <a:cxn ang="0">
                  <a:pos x="r" y="vc"/>
                </a:cxn>
                <a:cxn ang="cd4">
                  <a:pos x="hc" y="b"/>
                </a:cxn>
                <a:cxn ang="cd2">
                  <a:pos x="l" y="vc"/>
                </a:cxn>
              </a:cxnLst>
              <a:rect l="l" t="t" r="r" b="b"/>
              <a:pathLst>
                <a:path w="1261499" h="1388236">
                  <a:moveTo>
                    <a:pt x="f0" y="f3"/>
                  </a:moveTo>
                  <a:lnTo>
                    <a:pt x="f4" y="f0"/>
                  </a:lnTo>
                  <a:lnTo>
                    <a:pt x="f5" y="f0"/>
                  </a:lnTo>
                  <a:lnTo>
                    <a:pt x="f1" y="f6"/>
                  </a:lnTo>
                  <a:lnTo>
                    <a:pt x="f5" y="f2"/>
                  </a:lnTo>
                  <a:lnTo>
                    <a:pt x="f7" y="f8"/>
                  </a:lnTo>
                  <a:lnTo>
                    <a:pt x="f0" y="f3"/>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1" name="Hexagon 55">
              <a:extLst>
                <a:ext uri="{FF2B5EF4-FFF2-40B4-BE49-F238E27FC236}">
                  <a16:creationId xmlns:a16="http://schemas.microsoft.com/office/drawing/2014/main" xmlns="" id="{022C8E94-661C-43CA-8790-DAC3890C8CC5}"/>
                </a:ext>
              </a:extLst>
            </p:cNvPr>
            <p:cNvSpPr/>
            <p:nvPr/>
          </p:nvSpPr>
          <p:spPr>
            <a:xfrm rot="1800000">
              <a:off x="102009" y="540234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2" name="Hexagon 56">
              <a:extLst>
                <a:ext uri="{FF2B5EF4-FFF2-40B4-BE49-F238E27FC236}">
                  <a16:creationId xmlns:a16="http://schemas.microsoft.com/office/drawing/2014/main" xmlns="" id="{B677E2E6-DF83-464E-82D0-A12765A0E5B5}"/>
                </a:ext>
              </a:extLst>
            </p:cNvPr>
            <p:cNvSpPr/>
            <p:nvPr/>
          </p:nvSpPr>
          <p:spPr>
            <a:xfrm rot="1800000">
              <a:off x="130809" y="284958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3" name="Hexagon 57">
              <a:extLst>
                <a:ext uri="{FF2B5EF4-FFF2-40B4-BE49-F238E27FC236}">
                  <a16:creationId xmlns:a16="http://schemas.microsoft.com/office/drawing/2014/main" xmlns="" id="{E3031BB5-CC34-44CC-9E2B-BB885730B6FE}"/>
                </a:ext>
              </a:extLst>
            </p:cNvPr>
            <p:cNvSpPr/>
            <p:nvPr/>
          </p:nvSpPr>
          <p:spPr>
            <a:xfrm rot="1800000">
              <a:off x="85440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4" name="Hexagon 58">
              <a:extLst>
                <a:ext uri="{FF2B5EF4-FFF2-40B4-BE49-F238E27FC236}">
                  <a16:creationId xmlns:a16="http://schemas.microsoft.com/office/drawing/2014/main" xmlns="" id="{F991C7AA-4ED3-4146-8AE6-CE426A532BE0}"/>
                </a:ext>
              </a:extLst>
            </p:cNvPr>
            <p:cNvSpPr/>
            <p:nvPr/>
          </p:nvSpPr>
          <p:spPr>
            <a:xfrm rot="1800000">
              <a:off x="1588089" y="54117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5" name="Hexagon 59">
              <a:extLst>
                <a:ext uri="{FF2B5EF4-FFF2-40B4-BE49-F238E27FC236}">
                  <a16:creationId xmlns:a16="http://schemas.microsoft.com/office/drawing/2014/main" xmlns="" id="{B846D03B-613F-48A9-A6CB-A884984C3529}"/>
                </a:ext>
              </a:extLst>
            </p:cNvPr>
            <p:cNvSpPr/>
            <p:nvPr/>
          </p:nvSpPr>
          <p:spPr>
            <a:xfrm rot="1800000">
              <a:off x="160716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6" name="Hexagon 94">
              <a:extLst>
                <a:ext uri="{FF2B5EF4-FFF2-40B4-BE49-F238E27FC236}">
                  <a16:creationId xmlns:a16="http://schemas.microsoft.com/office/drawing/2014/main" xmlns="" id="{5609427B-D298-4368-B62C-37FD1AF8D832}"/>
                </a:ext>
              </a:extLst>
            </p:cNvPr>
            <p:cNvSpPr/>
            <p:nvPr/>
          </p:nvSpPr>
          <p:spPr>
            <a:xfrm rot="1800000">
              <a:off x="873489" y="15636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7" name="Hexagon 95">
              <a:extLst>
                <a:ext uri="{FF2B5EF4-FFF2-40B4-BE49-F238E27FC236}">
                  <a16:creationId xmlns:a16="http://schemas.microsoft.com/office/drawing/2014/main" xmlns="" id="{5C9EA391-3679-4D55-9C72-5349CA242B7D}"/>
                </a:ext>
              </a:extLst>
            </p:cNvPr>
            <p:cNvSpPr/>
            <p:nvPr/>
          </p:nvSpPr>
          <p:spPr>
            <a:xfrm rot="1800000">
              <a:off x="6884049" y="41448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8" name="Hexagon 96">
              <a:extLst>
                <a:ext uri="{FF2B5EF4-FFF2-40B4-BE49-F238E27FC236}">
                  <a16:creationId xmlns:a16="http://schemas.microsoft.com/office/drawing/2014/main" xmlns="" id="{9E7771C0-DA7E-4548-9116-740A87314D8B}"/>
                </a:ext>
              </a:extLst>
            </p:cNvPr>
            <p:cNvSpPr/>
            <p:nvPr/>
          </p:nvSpPr>
          <p:spPr>
            <a:xfrm rot="1800000">
              <a:off x="7626729" y="54214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9" name="Hexagon 97">
              <a:extLst>
                <a:ext uri="{FF2B5EF4-FFF2-40B4-BE49-F238E27FC236}">
                  <a16:creationId xmlns:a16="http://schemas.microsoft.com/office/drawing/2014/main" xmlns="" id="{534DF4D8-8DB9-4738-B57C-337227764CFC}"/>
                </a:ext>
              </a:extLst>
            </p:cNvPr>
            <p:cNvSpPr/>
            <p:nvPr/>
          </p:nvSpPr>
          <p:spPr>
            <a:xfrm rot="1800000">
              <a:off x="7626729" y="286866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0" name="Freeform 98">
              <a:extLst>
                <a:ext uri="{FF2B5EF4-FFF2-40B4-BE49-F238E27FC236}">
                  <a16:creationId xmlns:a16="http://schemas.microsoft.com/office/drawing/2014/main" xmlns="" id="{774E65CA-F938-4B43-BD9D-36ADB8C1C4AF}"/>
                </a:ext>
              </a:extLst>
            </p:cNvPr>
            <p:cNvSpPr/>
            <p:nvPr/>
          </p:nvSpPr>
          <p:spPr>
            <a:xfrm rot="1800000">
              <a:off x="8384379" y="4055405"/>
              <a:ext cx="1243080" cy="1387799"/>
            </a:xfrm>
            <a:custGeom>
              <a:avLst/>
              <a:gdLst>
                <a:gd name="f0" fmla="val 0"/>
                <a:gd name="f1" fmla="val 1243407"/>
                <a:gd name="f2" fmla="val 1388236"/>
                <a:gd name="f3" fmla="val 694118"/>
                <a:gd name="f4" fmla="val 396258"/>
                <a:gd name="f5" fmla="val 474029"/>
                <a:gd name="f6" fmla="val 4016"/>
                <a:gd name="f7" fmla="val 1325983"/>
                <a:gd name="f8" fmla="val 1205142"/>
              </a:gdLst>
              <a:ahLst/>
              <a:cxnLst>
                <a:cxn ang="3cd4">
                  <a:pos x="hc" y="t"/>
                </a:cxn>
                <a:cxn ang="0">
                  <a:pos x="r" y="vc"/>
                </a:cxn>
                <a:cxn ang="cd4">
                  <a:pos x="hc" y="b"/>
                </a:cxn>
                <a:cxn ang="cd2">
                  <a:pos x="l" y="vc"/>
                </a:cxn>
              </a:cxnLst>
              <a:rect l="l" t="t" r="r" b="b"/>
              <a:pathLst>
                <a:path w="1243407" h="1388236">
                  <a:moveTo>
                    <a:pt x="f0" y="f3"/>
                  </a:moveTo>
                  <a:lnTo>
                    <a:pt x="f4" y="f0"/>
                  </a:lnTo>
                  <a:lnTo>
                    <a:pt x="f5" y="f6"/>
                  </a:lnTo>
                  <a:lnTo>
                    <a:pt x="f1" y="f7"/>
                  </a:lnTo>
                  <a:lnTo>
                    <a:pt x="f8" y="f2"/>
                  </a:lnTo>
                  <a:lnTo>
                    <a:pt x="f4" y="f2"/>
                  </a:lnTo>
                  <a:lnTo>
                    <a:pt x="f0" y="f3"/>
                  </a:lnTo>
                  <a:close/>
                </a:path>
              </a:pathLst>
            </a:custGeom>
            <a:solidFill>
              <a:srgbClr val="FFFFFF">
                <a:alpha val="4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1" name="Freeform 99">
              <a:extLst>
                <a:ext uri="{FF2B5EF4-FFF2-40B4-BE49-F238E27FC236}">
                  <a16:creationId xmlns:a16="http://schemas.microsoft.com/office/drawing/2014/main" xmlns="" id="{ECB8ECE7-AEF8-44F8-977B-F9F9F6444377}"/>
                </a:ext>
              </a:extLst>
            </p:cNvPr>
            <p:cNvSpPr/>
            <p:nvPr/>
          </p:nvSpPr>
          <p:spPr>
            <a:xfrm rot="1800000">
              <a:off x="8384295" y="1511597"/>
              <a:ext cx="1241640" cy="1388520"/>
            </a:xfrm>
            <a:custGeom>
              <a:avLst/>
              <a:gdLst>
                <a:gd name="f0" fmla="val 0"/>
                <a:gd name="f1" fmla="val 1241871"/>
                <a:gd name="f2" fmla="val 1388822"/>
                <a:gd name="f3" fmla="val 694704"/>
                <a:gd name="f4" fmla="val 396258"/>
                <a:gd name="f5" fmla="val 586"/>
                <a:gd name="f6" fmla="val 482002"/>
                <a:gd name="f7" fmla="val 1323912"/>
                <a:gd name="f8" fmla="val 1205142"/>
              </a:gdLst>
              <a:ahLst/>
              <a:cxnLst>
                <a:cxn ang="3cd4">
                  <a:pos x="hc" y="t"/>
                </a:cxn>
                <a:cxn ang="0">
                  <a:pos x="r" y="vc"/>
                </a:cxn>
                <a:cxn ang="cd4">
                  <a:pos x="hc" y="b"/>
                </a:cxn>
                <a:cxn ang="cd2">
                  <a:pos x="l" y="vc"/>
                </a:cxn>
              </a:cxnLst>
              <a:rect l="l" t="t" r="r" b="b"/>
              <a:pathLst>
                <a:path w="1241871" h="1388822">
                  <a:moveTo>
                    <a:pt x="f0" y="f3"/>
                  </a:moveTo>
                  <a:lnTo>
                    <a:pt x="f4" y="f5"/>
                  </a:lnTo>
                  <a:lnTo>
                    <a:pt x="f6" y="f0"/>
                  </a:lnTo>
                  <a:lnTo>
                    <a:pt x="f1" y="f7"/>
                  </a:lnTo>
                  <a:lnTo>
                    <a:pt x="f8" y="f2"/>
                  </a:lnTo>
                  <a:lnTo>
                    <a:pt x="f4" y="f2"/>
                  </a:lnTo>
                  <a:lnTo>
                    <a:pt x="f0" y="f3"/>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47" name="Rectangle 65">
            <a:extLst>
              <a:ext uri="{FF2B5EF4-FFF2-40B4-BE49-F238E27FC236}">
                <a16:creationId xmlns:a16="http://schemas.microsoft.com/office/drawing/2014/main" xmlns="" id="{75665DAB-860A-4A15-A206-9547D0CEB6C1}"/>
              </a:ext>
            </a:extLst>
          </p:cNvPr>
          <p:cNvSpPr/>
          <p:nvPr/>
        </p:nvSpPr>
        <p:spPr>
          <a:xfrm>
            <a:off x="457200" y="333360"/>
            <a:ext cx="8229240" cy="6185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6480">
            <a:solidFill>
              <a:srgbClr val="00000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8" name="Rectangle 69">
            <a:extLst>
              <a:ext uri="{FF2B5EF4-FFF2-40B4-BE49-F238E27FC236}">
                <a16:creationId xmlns:a16="http://schemas.microsoft.com/office/drawing/2014/main" xmlns="" id="{1A6324A6-19FD-4421-B720-4889137D4FC2}"/>
              </a:ext>
            </a:extLst>
          </p:cNvPr>
          <p:cNvSpPr/>
          <p:nvPr/>
        </p:nvSpPr>
        <p:spPr>
          <a:xfrm>
            <a:off x="4561200" y="-21600"/>
            <a:ext cx="3678840" cy="698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5F5F5"/>
          </a:solidFill>
          <a:ln w="15840">
            <a:solidFill>
              <a:srgbClr val="74A51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9" name="Rectangle 70">
            <a:extLst>
              <a:ext uri="{FF2B5EF4-FFF2-40B4-BE49-F238E27FC236}">
                <a16:creationId xmlns:a16="http://schemas.microsoft.com/office/drawing/2014/main" xmlns="" id="{545E0EF7-00BA-418F-A953-C60D6DB45CDA}"/>
              </a:ext>
            </a:extLst>
          </p:cNvPr>
          <p:cNvSpPr/>
          <p:nvPr/>
        </p:nvSpPr>
        <p:spPr>
          <a:xfrm>
            <a:off x="4649040" y="-21600"/>
            <a:ext cx="3504959" cy="6235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71685A"/>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 name="Title 1">
            <a:extLst>
              <a:ext uri="{FF2B5EF4-FFF2-40B4-BE49-F238E27FC236}">
                <a16:creationId xmlns:a16="http://schemas.microsoft.com/office/drawing/2014/main" xmlns="" id="{9FC7A489-D139-4738-8649-27402B6D36F7}"/>
              </a:ext>
            </a:extLst>
          </p:cNvPr>
          <p:cNvSpPr>
            <a:spLocks noGrp="1"/>
          </p:cNvSpPr>
          <p:nvPr>
            <p:ph type="title"/>
          </p:nvPr>
        </p:nvSpPr>
        <p:spPr>
          <a:xfrm>
            <a:off x="1043639" y="1027799"/>
            <a:ext cx="7024320" cy="1142640"/>
          </a:xfrm>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BFA60B77-5ECB-4BF5-8244-4ED18EBF0909}"/>
              </a:ext>
            </a:extLst>
          </p:cNvPr>
          <p:cNvSpPr>
            <a:spLocks noGrp="1"/>
          </p:cNvSpPr>
          <p:nvPr>
            <p:ph sz="half" idx="1"/>
          </p:nvPr>
        </p:nvSpPr>
        <p:spPr>
          <a:xfrm>
            <a:off x="1042988" y="2324100"/>
            <a:ext cx="3311525" cy="35083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135FA779-7C15-4204-B822-02DDBED0C73F}"/>
              </a:ext>
            </a:extLst>
          </p:cNvPr>
          <p:cNvSpPr>
            <a:spLocks noGrp="1"/>
          </p:cNvSpPr>
          <p:nvPr>
            <p:ph sz="half" idx="2"/>
          </p:nvPr>
        </p:nvSpPr>
        <p:spPr>
          <a:xfrm>
            <a:off x="4506913" y="2324100"/>
            <a:ext cx="3313112" cy="35083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F9265FC5-C7D4-49FA-BB71-8E5671E8BC44}"/>
              </a:ext>
            </a:extLst>
          </p:cNvPr>
          <p:cNvSpPr>
            <a:spLocks noGrp="1"/>
          </p:cNvSpPr>
          <p:nvPr>
            <p:ph type="dt" sz="half" idx="10"/>
          </p:nvPr>
        </p:nvSpPr>
        <p:spPr>
          <a:xfrm>
            <a:off x="5997240" y="224640"/>
            <a:ext cx="2133360" cy="364679"/>
          </a:xfrm>
        </p:spPr>
        <p:txBody>
          <a:bodyPr/>
          <a:lstStyle/>
          <a:p>
            <a:pPr lvl="0"/>
            <a:fld id="{BCADFD97-7B12-4CC7-9AB8-7F095B4D3F9C}" type="datetime1">
              <a:rPr lang="en-GB"/>
              <a:pPr lvl="0"/>
              <a:t>05/11/2018</a:t>
            </a:fld>
            <a:endParaRPr lang="en-GB"/>
          </a:p>
        </p:txBody>
      </p:sp>
      <p:sp>
        <p:nvSpPr>
          <p:cNvPr id="6" name="Footer Placeholder 5">
            <a:extLst>
              <a:ext uri="{FF2B5EF4-FFF2-40B4-BE49-F238E27FC236}">
                <a16:creationId xmlns:a16="http://schemas.microsoft.com/office/drawing/2014/main" xmlns="" id="{8D993379-846F-4079-9690-825D5AE05CD7}"/>
              </a:ext>
            </a:extLst>
          </p:cNvPr>
          <p:cNvSpPr>
            <a:spLocks noGrp="1"/>
          </p:cNvSpPr>
          <p:nvPr>
            <p:ph type="ftr" sz="quarter" idx="11"/>
          </p:nvPr>
        </p:nvSpPr>
        <p:spPr>
          <a:xfrm>
            <a:off x="4641480" y="5852160"/>
            <a:ext cx="3501719" cy="364679"/>
          </a:xfrm>
        </p:spPr>
        <p:txBody>
          <a:bodyPr/>
          <a:lstStyle/>
          <a:p>
            <a:pPr lvl="0"/>
            <a:endParaRPr lang="en-GB"/>
          </a:p>
        </p:txBody>
      </p:sp>
      <p:sp>
        <p:nvSpPr>
          <p:cNvPr id="7" name="Slide Number Placeholder 6">
            <a:extLst>
              <a:ext uri="{FF2B5EF4-FFF2-40B4-BE49-F238E27FC236}">
                <a16:creationId xmlns:a16="http://schemas.microsoft.com/office/drawing/2014/main" xmlns="" id="{ED974607-322A-405B-96DB-0CAC81D49207}"/>
              </a:ext>
            </a:extLst>
          </p:cNvPr>
          <p:cNvSpPr>
            <a:spLocks noGrp="1"/>
          </p:cNvSpPr>
          <p:nvPr>
            <p:ph type="sldNum" sz="quarter" idx="12"/>
          </p:nvPr>
        </p:nvSpPr>
        <p:spPr>
          <a:xfrm>
            <a:off x="4649040" y="224640"/>
            <a:ext cx="1331640" cy="364679"/>
          </a:xfrm>
        </p:spPr>
        <p:txBody>
          <a:bodyPr/>
          <a:lstStyle/>
          <a:p>
            <a:pPr lvl="0"/>
            <a:fld id="{79BB1C9D-138F-4ADB-AA4A-4C8741371DB6}" type="slidenum">
              <a:t>‹#›</a:t>
            </a:fld>
            <a:endParaRPr lang="en-GB"/>
          </a:p>
        </p:txBody>
      </p:sp>
    </p:spTree>
    <p:extLst>
      <p:ext uri="{BB962C8B-B14F-4D97-AF65-F5344CB8AC3E}">
        <p14:creationId xmlns:p14="http://schemas.microsoft.com/office/powerpoint/2010/main" val="26023043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0" name="Group 41">
            <a:extLst>
              <a:ext uri="{FF2B5EF4-FFF2-40B4-BE49-F238E27FC236}">
                <a16:creationId xmlns:a16="http://schemas.microsoft.com/office/drawing/2014/main" xmlns="" id="{009469E4-3D55-4C64-8C2E-A0E19404AB40}"/>
              </a:ext>
            </a:extLst>
          </p:cNvPr>
          <p:cNvGrpSpPr/>
          <p:nvPr/>
        </p:nvGrpSpPr>
        <p:grpSpPr>
          <a:xfrm>
            <a:off x="-304706" y="0"/>
            <a:ext cx="9932165" cy="6857640"/>
            <a:chOff x="-304706" y="0"/>
            <a:chExt cx="9932165" cy="6857640"/>
          </a:xfrm>
        </p:grpSpPr>
        <p:grpSp>
          <p:nvGrpSpPr>
            <p:cNvPr id="11" name="Group 44">
              <a:extLst>
                <a:ext uri="{FF2B5EF4-FFF2-40B4-BE49-F238E27FC236}">
                  <a16:creationId xmlns:a16="http://schemas.microsoft.com/office/drawing/2014/main" xmlns="" id="{66510F73-C8F5-468F-9EAC-C4AA3161DFC0}"/>
                </a:ext>
              </a:extLst>
            </p:cNvPr>
            <p:cNvGrpSpPr/>
            <p:nvPr/>
          </p:nvGrpSpPr>
          <p:grpSpPr>
            <a:xfrm>
              <a:off x="77760" y="0"/>
              <a:ext cx="9143640" cy="6857640"/>
              <a:chOff x="77760" y="0"/>
              <a:chExt cx="9143640" cy="6857640"/>
            </a:xfrm>
          </p:grpSpPr>
          <p:grpSp>
            <p:nvGrpSpPr>
              <p:cNvPr id="34" name="Group 4">
                <a:extLst>
                  <a:ext uri="{FF2B5EF4-FFF2-40B4-BE49-F238E27FC236}">
                    <a16:creationId xmlns:a16="http://schemas.microsoft.com/office/drawing/2014/main" xmlns="" id="{9B050094-F2B2-46D3-BFAC-5F53C539F504}"/>
                  </a:ext>
                </a:extLst>
              </p:cNvPr>
              <p:cNvGrpSpPr/>
              <p:nvPr/>
            </p:nvGrpSpPr>
            <p:grpSpPr>
              <a:xfrm>
                <a:off x="77760" y="0"/>
                <a:ext cx="2514239" cy="6857640"/>
                <a:chOff x="77760" y="0"/>
                <a:chExt cx="2514239" cy="6857640"/>
              </a:xfrm>
            </p:grpSpPr>
            <p:sp>
              <p:nvSpPr>
                <p:cNvPr id="46" name="Rectangle 112">
                  <a:extLst>
                    <a:ext uri="{FF2B5EF4-FFF2-40B4-BE49-F238E27FC236}">
                      <a16:creationId xmlns:a16="http://schemas.microsoft.com/office/drawing/2014/main" xmlns="" id="{7BC9F898-9A9C-4AD1-8EB9-A6F18BF6C59C}"/>
                    </a:ext>
                  </a:extLst>
                </p:cNvPr>
                <p:cNvSpPr/>
                <p:nvPr/>
              </p:nvSpPr>
              <p:spPr>
                <a:xfrm>
                  <a:off x="992159"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7" name="Rectangle 2">
                  <a:extLst>
                    <a:ext uri="{FF2B5EF4-FFF2-40B4-BE49-F238E27FC236}">
                      <a16:creationId xmlns:a16="http://schemas.microsoft.com/office/drawing/2014/main" xmlns="" id="{482C7B9B-E747-42B8-8BBD-2D7160F93319}"/>
                    </a:ext>
                  </a:extLst>
                </p:cNvPr>
                <p:cNvSpPr/>
                <p:nvPr/>
              </p:nvSpPr>
              <p:spPr>
                <a:xfrm>
                  <a:off x="777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8" name="Rectangle 3">
                  <a:extLst>
                    <a:ext uri="{FF2B5EF4-FFF2-40B4-BE49-F238E27FC236}">
                      <a16:creationId xmlns:a16="http://schemas.microsoft.com/office/drawing/2014/main" xmlns="" id="{CC106250-1520-404E-8CD5-F6CFE0DC4BD7}"/>
                    </a:ext>
                  </a:extLst>
                </p:cNvPr>
                <p:cNvSpPr/>
                <p:nvPr/>
              </p:nvSpPr>
              <p:spPr>
                <a:xfrm>
                  <a:off x="30636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5" name="Group 5">
                <a:extLst>
                  <a:ext uri="{FF2B5EF4-FFF2-40B4-BE49-F238E27FC236}">
                    <a16:creationId xmlns:a16="http://schemas.microsoft.com/office/drawing/2014/main" xmlns="" id="{CC04145F-69D3-4AEE-82C2-CACC60C103C5}"/>
                  </a:ext>
                </a:extLst>
              </p:cNvPr>
              <p:cNvGrpSpPr/>
              <p:nvPr/>
            </p:nvGrpSpPr>
            <p:grpSpPr>
              <a:xfrm>
                <a:off x="500400" y="0"/>
                <a:ext cx="2514240" cy="6857640"/>
                <a:chOff x="500400" y="0"/>
                <a:chExt cx="2514240" cy="6857640"/>
              </a:xfrm>
            </p:grpSpPr>
            <p:sp>
              <p:nvSpPr>
                <p:cNvPr id="43" name="Rectangle 109">
                  <a:extLst>
                    <a:ext uri="{FF2B5EF4-FFF2-40B4-BE49-F238E27FC236}">
                      <a16:creationId xmlns:a16="http://schemas.microsoft.com/office/drawing/2014/main" xmlns="" id="{C62BE78D-A7E1-403D-8DAF-7352A9589BC6}"/>
                    </a:ext>
                  </a:extLst>
                </p:cNvPr>
                <p:cNvSpPr/>
                <p:nvPr/>
              </p:nvSpPr>
              <p:spPr>
                <a:xfrm>
                  <a:off x="14148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4" name="Rectangle 110">
                  <a:extLst>
                    <a:ext uri="{FF2B5EF4-FFF2-40B4-BE49-F238E27FC236}">
                      <a16:creationId xmlns:a16="http://schemas.microsoft.com/office/drawing/2014/main" xmlns="" id="{D94F4998-0B4C-4FEB-A9F6-0C9AE943B142}"/>
                    </a:ext>
                  </a:extLst>
                </p:cNvPr>
                <p:cNvSpPr/>
                <p:nvPr/>
              </p:nvSpPr>
              <p:spPr>
                <a:xfrm>
                  <a:off x="5004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5" name="Rectangle 111">
                  <a:extLst>
                    <a:ext uri="{FF2B5EF4-FFF2-40B4-BE49-F238E27FC236}">
                      <a16:creationId xmlns:a16="http://schemas.microsoft.com/office/drawing/2014/main" xmlns="" id="{5B593160-388A-4C7A-9AA8-B24E3CFAA7FC}"/>
                    </a:ext>
                  </a:extLst>
                </p:cNvPr>
                <p:cNvSpPr/>
                <p:nvPr/>
              </p:nvSpPr>
              <p:spPr>
                <a:xfrm>
                  <a:off x="7290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6" name="Group 9">
                <a:extLst>
                  <a:ext uri="{FF2B5EF4-FFF2-40B4-BE49-F238E27FC236}">
                    <a16:creationId xmlns:a16="http://schemas.microsoft.com/office/drawing/2014/main" xmlns="" id="{86E534F9-F24F-4238-B95C-C8614CD04783}"/>
                  </a:ext>
                </a:extLst>
              </p:cNvPr>
              <p:cNvGrpSpPr/>
              <p:nvPr/>
            </p:nvGrpSpPr>
            <p:grpSpPr>
              <a:xfrm>
                <a:off x="6707160" y="0"/>
                <a:ext cx="2514240" cy="6857640"/>
                <a:chOff x="6707160" y="0"/>
                <a:chExt cx="2514240" cy="6857640"/>
              </a:xfrm>
            </p:grpSpPr>
            <p:sp>
              <p:nvSpPr>
                <p:cNvPr id="40" name="Rectangle 106">
                  <a:extLst>
                    <a:ext uri="{FF2B5EF4-FFF2-40B4-BE49-F238E27FC236}">
                      <a16:creationId xmlns:a16="http://schemas.microsoft.com/office/drawing/2014/main" xmlns="" id="{A88B899A-6999-4DC0-8B19-615C4E5C1718}"/>
                    </a:ext>
                  </a:extLst>
                </p:cNvPr>
                <p:cNvSpPr/>
                <p:nvPr/>
              </p:nvSpPr>
              <p:spPr>
                <a:xfrm>
                  <a:off x="762156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1" name="Rectangle 107">
                  <a:extLst>
                    <a:ext uri="{FF2B5EF4-FFF2-40B4-BE49-F238E27FC236}">
                      <a16:creationId xmlns:a16="http://schemas.microsoft.com/office/drawing/2014/main" xmlns="" id="{520E86F9-1539-42D8-9CAB-96BEB9526159}"/>
                    </a:ext>
                  </a:extLst>
                </p:cNvPr>
                <p:cNvSpPr/>
                <p:nvPr/>
              </p:nvSpPr>
              <p:spPr>
                <a:xfrm>
                  <a:off x="67071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2" name="Rectangle 108">
                  <a:extLst>
                    <a:ext uri="{FF2B5EF4-FFF2-40B4-BE49-F238E27FC236}">
                      <a16:creationId xmlns:a16="http://schemas.microsoft.com/office/drawing/2014/main" xmlns="" id="{8AFE37F4-5DE8-4A24-95E6-033761195A2B}"/>
                    </a:ext>
                  </a:extLst>
                </p:cNvPr>
                <p:cNvSpPr/>
                <p:nvPr/>
              </p:nvSpPr>
              <p:spPr>
                <a:xfrm>
                  <a:off x="6935759"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37" name="Rectangle 103">
                <a:extLst>
                  <a:ext uri="{FF2B5EF4-FFF2-40B4-BE49-F238E27FC236}">
                    <a16:creationId xmlns:a16="http://schemas.microsoft.com/office/drawing/2014/main" xmlns="" id="{5830C722-A2BC-4C6E-BAD7-F0E1F64C2E4B}"/>
                  </a:ext>
                </a:extLst>
              </p:cNvPr>
              <p:cNvSpPr/>
              <p:nvPr/>
            </p:nvSpPr>
            <p:spPr>
              <a:xfrm>
                <a:off x="3887640" y="0"/>
                <a:ext cx="281916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8" name="Rectangle 104">
                <a:extLst>
                  <a:ext uri="{FF2B5EF4-FFF2-40B4-BE49-F238E27FC236}">
                    <a16:creationId xmlns:a16="http://schemas.microsoft.com/office/drawing/2014/main" xmlns="" id="{4FACE63B-5D3D-475C-A1AE-C148F13B2529}"/>
                  </a:ext>
                </a:extLst>
              </p:cNvPr>
              <p:cNvSpPr/>
              <p:nvPr/>
            </p:nvSpPr>
            <p:spPr>
              <a:xfrm>
                <a:off x="297324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9" name="Rectangle 105">
                <a:extLst>
                  <a:ext uri="{FF2B5EF4-FFF2-40B4-BE49-F238E27FC236}">
                    <a16:creationId xmlns:a16="http://schemas.microsoft.com/office/drawing/2014/main" xmlns="" id="{817333B5-FA6D-4A01-877E-069892C3AC20}"/>
                  </a:ext>
                </a:extLst>
              </p:cNvPr>
              <p:cNvSpPr/>
              <p:nvPr/>
            </p:nvSpPr>
            <p:spPr>
              <a:xfrm>
                <a:off x="320184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12" name="Freeform 43">
              <a:extLst>
                <a:ext uri="{FF2B5EF4-FFF2-40B4-BE49-F238E27FC236}">
                  <a16:creationId xmlns:a16="http://schemas.microsoft.com/office/drawing/2014/main" xmlns="" id="{5F74E0EA-72A7-4766-A125-3486EDD138CE}"/>
                </a:ext>
              </a:extLst>
            </p:cNvPr>
            <p:cNvSpPr/>
            <p:nvPr/>
          </p:nvSpPr>
          <p:spPr>
            <a:xfrm>
              <a:off x="65880" y="5034960"/>
              <a:ext cx="9143640" cy="1175400"/>
            </a:xfrm>
            <a:custGeom>
              <a:avLst/>
              <a:gdLst>
                <a:gd name="f0" fmla="val 0"/>
                <a:gd name="f1" fmla="val 9144000"/>
                <a:gd name="f2" fmla="val 1175655"/>
                <a:gd name="f3" fmla="val 1116279"/>
                <a:gd name="f4" fmla="val 493815"/>
                <a:gd name="f5" fmla="val 1145967"/>
                <a:gd name="f6" fmla="val 987631"/>
                <a:gd name="f7" fmla="val 1674420"/>
                <a:gd name="f8" fmla="val 1163780"/>
                <a:gd name="f9" fmla="val 2361209"/>
                <a:gd name="f10" fmla="val 1151905"/>
                <a:gd name="f11" fmla="val 3204358"/>
                <a:gd name="f12" fmla="val 1138050"/>
                <a:gd name="f13" fmla="val 4120737"/>
                <a:gd name="f14" fmla="val 1045027"/>
                <a:gd name="f15" fmla="val 5037116"/>
                <a:gd name="f16" fmla="val 952004"/>
                <a:gd name="f17" fmla="val 6335486"/>
                <a:gd name="f18" fmla="val 779811"/>
                <a:gd name="f19" fmla="val 7172696"/>
                <a:gd name="f20" fmla="val 605640"/>
                <a:gd name="f21" fmla="val 8009907"/>
                <a:gd name="f22" fmla="val 431469"/>
                <a:gd name="f23" fmla="val 8866910"/>
                <a:gd name="f24" fmla="val 154379"/>
              </a:gdLst>
              <a:ahLst/>
              <a:cxnLst>
                <a:cxn ang="3cd4">
                  <a:pos x="hc" y="t"/>
                </a:cxn>
                <a:cxn ang="0">
                  <a:pos x="r" y="vc"/>
                </a:cxn>
                <a:cxn ang="cd4">
                  <a:pos x="hc" y="b"/>
                </a:cxn>
                <a:cxn ang="cd2">
                  <a:pos x="l" y="vc"/>
                </a:cxn>
              </a:cxnLst>
              <a:rect l="l" t="t" r="r" b="b"/>
              <a:pathLst>
                <a:path w="9144000" h="1175655">
                  <a:moveTo>
                    <a:pt x="f0" y="f3"/>
                  </a:moveTo>
                  <a:cubicBezTo>
                    <a:pt x="f4" y="f5"/>
                    <a:pt x="f6" y="f2"/>
                    <a:pt x="f7" y="f8"/>
                  </a:cubicBezTo>
                  <a:cubicBezTo>
                    <a:pt x="f9" y="f10"/>
                    <a:pt x="f11" y="f12"/>
                    <a:pt x="f13" y="f14"/>
                  </a:cubicBezTo>
                  <a:cubicBezTo>
                    <a:pt x="f15" y="f16"/>
                    <a:pt x="f17" y="f18"/>
                    <a:pt x="f19" y="f20"/>
                  </a:cubicBezTo>
                  <a:cubicBezTo>
                    <a:pt x="f21" y="f22"/>
                    <a:pt x="f23" y="f24"/>
                    <a:pt x="f1" y="f0"/>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3" name="Freeform 44">
              <a:extLst>
                <a:ext uri="{FF2B5EF4-FFF2-40B4-BE49-F238E27FC236}">
                  <a16:creationId xmlns:a16="http://schemas.microsoft.com/office/drawing/2014/main" xmlns="" id="{AD55B814-B59D-4CFB-8790-B9CA6FD0B07A}"/>
                </a:ext>
              </a:extLst>
            </p:cNvPr>
            <p:cNvSpPr/>
            <p:nvPr/>
          </p:nvSpPr>
          <p:spPr>
            <a:xfrm>
              <a:off x="65880" y="3467520"/>
              <a:ext cx="9143640" cy="890280"/>
            </a:xfrm>
            <a:custGeom>
              <a:avLst/>
              <a:gdLst>
                <a:gd name="f0" fmla="val 0"/>
                <a:gd name="f1" fmla="val 9144000"/>
                <a:gd name="f2" fmla="val 890650"/>
                <a:gd name="f3" fmla="val 263236"/>
                <a:gd name="f4" fmla="val 751114"/>
                <a:gd name="f5" fmla="val 526472"/>
                <a:gd name="f6" fmla="val 611579"/>
                <a:gd name="f7" fmla="val 1045028"/>
                <a:gd name="f8" fmla="val 475013"/>
                <a:gd name="f9" fmla="val 1563584"/>
                <a:gd name="f10" fmla="val 338447"/>
                <a:gd name="f11" fmla="val 2299855"/>
                <a:gd name="f12" fmla="val 138545"/>
                <a:gd name="f13" fmla="val 3111335"/>
                <a:gd name="f14" fmla="val 71252"/>
                <a:gd name="f15" fmla="val 3922815"/>
                <a:gd name="f16" fmla="val 3959"/>
                <a:gd name="f17" fmla="val 4908467"/>
                <a:gd name="f18" fmla="val 5913911"/>
                <a:gd name="f19" fmla="val 6919355"/>
                <a:gd name="f20" fmla="val 142504"/>
                <a:gd name="f21" fmla="val 8595756"/>
                <a:gd name="f22" fmla="val 427512"/>
                <a:gd name="f23" fmla="val 498764"/>
              </a:gdLst>
              <a:ahLst/>
              <a:cxnLst>
                <a:cxn ang="3cd4">
                  <a:pos x="hc" y="t"/>
                </a:cxn>
                <a:cxn ang="0">
                  <a:pos x="r" y="vc"/>
                </a:cxn>
                <a:cxn ang="cd4">
                  <a:pos x="hc" y="b"/>
                </a:cxn>
                <a:cxn ang="cd2">
                  <a:pos x="l" y="vc"/>
                </a:cxn>
              </a:cxnLst>
              <a:rect l="l" t="t" r="r" b="b"/>
              <a:pathLst>
                <a:path w="9144000" h="890650">
                  <a:moveTo>
                    <a:pt x="f0" y="f2"/>
                  </a:moveTo>
                  <a:cubicBezTo>
                    <a:pt x="f3" y="f4"/>
                    <a:pt x="f5" y="f6"/>
                    <a:pt x="f7" y="f8"/>
                  </a:cubicBezTo>
                  <a:cubicBezTo>
                    <a:pt x="f9" y="f10"/>
                    <a:pt x="f11" y="f12"/>
                    <a:pt x="f13" y="f14"/>
                  </a:cubicBezTo>
                  <a:cubicBezTo>
                    <a:pt x="f15" y="f16"/>
                    <a:pt x="f17" y="f0"/>
                    <a:pt x="f18" y="f14"/>
                  </a:cubicBezTo>
                  <a:cubicBezTo>
                    <a:pt x="f19" y="f20"/>
                    <a:pt x="f21" y="f22"/>
                    <a:pt x="f1" y="f23"/>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4" name="Freeform 45">
              <a:extLst>
                <a:ext uri="{FF2B5EF4-FFF2-40B4-BE49-F238E27FC236}">
                  <a16:creationId xmlns:a16="http://schemas.microsoft.com/office/drawing/2014/main" xmlns="" id="{7276B9A2-EE84-43B6-B063-8E0C529F7B6F}"/>
                </a:ext>
              </a:extLst>
            </p:cNvPr>
            <p:cNvSpPr/>
            <p:nvPr/>
          </p:nvSpPr>
          <p:spPr>
            <a:xfrm>
              <a:off x="54000" y="5640840"/>
              <a:ext cx="3004200" cy="1211040"/>
            </a:xfrm>
            <a:custGeom>
              <a:avLst/>
              <a:gdLst>
                <a:gd name="f0" fmla="val 0"/>
                <a:gd name="f1" fmla="val 3004457"/>
                <a:gd name="f2" fmla="val 1211283"/>
                <a:gd name="f3" fmla="val 1103415"/>
                <a:gd name="f4" fmla="val 501732"/>
                <a:gd name="f5" fmla="val 2206831"/>
                <a:gd name="f6" fmla="val 1003465"/>
              </a:gdLst>
              <a:ahLst/>
              <a:cxnLst>
                <a:cxn ang="3cd4">
                  <a:pos x="hc" y="t"/>
                </a:cxn>
                <a:cxn ang="0">
                  <a:pos x="r" y="vc"/>
                </a:cxn>
                <a:cxn ang="cd4">
                  <a:pos x="hc" y="b"/>
                </a:cxn>
                <a:cxn ang="cd2">
                  <a:pos x="l" y="vc"/>
                </a:cxn>
              </a:cxnLst>
              <a:rect l="l" t="t" r="r" b="b"/>
              <a:pathLst>
                <a:path w="3004457" h="1211283">
                  <a:moveTo>
                    <a:pt x="f0" y="f0"/>
                  </a:moveTo>
                  <a:cubicBezTo>
                    <a:pt x="f3" y="f4"/>
                    <a:pt x="f5" y="f6"/>
                    <a:pt x="f1" y="f2"/>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5" name="Freeform 46">
              <a:extLst>
                <a:ext uri="{FF2B5EF4-FFF2-40B4-BE49-F238E27FC236}">
                  <a16:creationId xmlns:a16="http://schemas.microsoft.com/office/drawing/2014/main" xmlns="" id="{3052BF55-B06B-4EFA-9ACA-80A7C536C599}"/>
                </a:ext>
              </a:extLst>
            </p:cNvPr>
            <p:cNvSpPr/>
            <p:nvPr/>
          </p:nvSpPr>
          <p:spPr>
            <a:xfrm>
              <a:off x="65880" y="5284440"/>
              <a:ext cx="9143640" cy="1478160"/>
            </a:xfrm>
            <a:custGeom>
              <a:avLst/>
              <a:gdLst>
                <a:gd name="f0" fmla="val 0"/>
                <a:gd name="f1" fmla="val 9144000"/>
                <a:gd name="f2" fmla="val 1478478"/>
                <a:gd name="f3" fmla="val 285997"/>
                <a:gd name="f4" fmla="val 99951"/>
                <a:gd name="f5" fmla="val 571995"/>
                <a:gd name="f6" fmla="val 199902"/>
                <a:gd name="f7" fmla="val 1104405"/>
                <a:gd name="f8" fmla="val 344385"/>
                <a:gd name="f9" fmla="val 1636815"/>
                <a:gd name="f10" fmla="val 488868"/>
                <a:gd name="f11" fmla="val 2432462"/>
                <a:gd name="f12" fmla="val 710541"/>
                <a:gd name="f13" fmla="val 3194462"/>
                <a:gd name="f14" fmla="val 866899"/>
                <a:gd name="f15" fmla="val 3956462"/>
                <a:gd name="f16" fmla="val 1023258"/>
                <a:gd name="f17" fmla="val 4920343"/>
                <a:gd name="f18" fmla="val 1185554"/>
                <a:gd name="f19" fmla="val 5676405"/>
                <a:gd name="f20" fmla="val 1282536"/>
                <a:gd name="f21" fmla="val 6432467"/>
                <a:gd name="f22" fmla="val 1379518"/>
                <a:gd name="f23" fmla="val 7247906"/>
                <a:gd name="f24" fmla="val 1419102"/>
                <a:gd name="f25" fmla="val 7730836"/>
                <a:gd name="f26" fmla="val 1448790"/>
                <a:gd name="f27" fmla="val 8213766"/>
                <a:gd name="f28" fmla="val 8338457"/>
                <a:gd name="f29" fmla="val 1464623"/>
                <a:gd name="f30" fmla="val 8573984"/>
                <a:gd name="f31" fmla="val 1460665"/>
                <a:gd name="f32" fmla="val 8809511"/>
                <a:gd name="f33" fmla="val 1456707"/>
                <a:gd name="f34" fmla="val 8976755"/>
                <a:gd name="f35" fmla="val 1440873"/>
                <a:gd name="f36" fmla="val 1425039"/>
              </a:gdLst>
              <a:ahLst/>
              <a:cxnLst>
                <a:cxn ang="3cd4">
                  <a:pos x="hc" y="t"/>
                </a:cxn>
                <a:cxn ang="0">
                  <a:pos x="r" y="vc"/>
                </a:cxn>
                <a:cxn ang="cd4">
                  <a:pos x="hc" y="b"/>
                </a:cxn>
                <a:cxn ang="cd2">
                  <a:pos x="l" y="vc"/>
                </a:cxn>
              </a:cxnLst>
              <a:rect l="l" t="t" r="r" b="b"/>
              <a:pathLst>
                <a:path w="9144000" h="1478478">
                  <a:moveTo>
                    <a:pt x="f0" y="f0"/>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
                    <a:pt x="f28" y="f29"/>
                    <a:pt x="f30" y="f31"/>
                  </a:cubicBezTo>
                  <a:cubicBezTo>
                    <a:pt x="f32" y="f33"/>
                    <a:pt x="f34" y="f35"/>
                    <a:pt x="f1" y="f36"/>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6" name="Freeform 48">
              <a:extLst>
                <a:ext uri="{FF2B5EF4-FFF2-40B4-BE49-F238E27FC236}">
                  <a16:creationId xmlns:a16="http://schemas.microsoft.com/office/drawing/2014/main" xmlns="" id="{651107D5-2A62-45E5-A6EB-2A51EF4509D6}"/>
                </a:ext>
              </a:extLst>
            </p:cNvPr>
            <p:cNvSpPr/>
            <p:nvPr/>
          </p:nvSpPr>
          <p:spPr>
            <a:xfrm>
              <a:off x="2215080" y="5132160"/>
              <a:ext cx="6982200" cy="1719720"/>
            </a:xfrm>
            <a:custGeom>
              <a:avLst/>
              <a:gdLst>
                <a:gd name="f0" fmla="val 0"/>
                <a:gd name="f1" fmla="val 6982691"/>
                <a:gd name="f2" fmla="val 1719942"/>
                <a:gd name="f3" fmla="val 162296"/>
                <a:gd name="f4" fmla="val 1536864"/>
                <a:gd name="f5" fmla="val 324592"/>
                <a:gd name="f6" fmla="val 1353787"/>
                <a:gd name="f7" fmla="val 546265"/>
                <a:gd name="f8" fmla="val 1185553"/>
                <a:gd name="f9" fmla="val 767938"/>
                <a:gd name="f10" fmla="val 1017319"/>
                <a:gd name="f11" fmla="val 1074718"/>
                <a:gd name="f12" fmla="val 835231"/>
                <a:gd name="f13" fmla="val 1330037"/>
                <a:gd name="f14" fmla="val 710540"/>
                <a:gd name="f15" fmla="val 1585356"/>
                <a:gd name="f16" fmla="val 585849"/>
                <a:gd name="f17" fmla="val 1741715"/>
                <a:gd name="f18" fmla="val 530430"/>
                <a:gd name="f19" fmla="val 2078182"/>
                <a:gd name="f20" fmla="val 437407"/>
                <a:gd name="f21" fmla="val 2414649"/>
                <a:gd name="f22" fmla="val 344384"/>
                <a:gd name="f23" fmla="val 3028208"/>
                <a:gd name="f24" fmla="val 213755"/>
                <a:gd name="f25" fmla="val 3348842"/>
                <a:gd name="f26" fmla="val 152399"/>
                <a:gd name="f27" fmla="val 3669476"/>
                <a:gd name="f28" fmla="val 91043"/>
                <a:gd name="f29" fmla="val 3718957"/>
                <a:gd name="f30" fmla="val 93022"/>
                <a:gd name="f31" fmla="val 4001985"/>
                <a:gd name="f32" fmla="val 69272"/>
                <a:gd name="f33" fmla="val 4285013"/>
                <a:gd name="f34" fmla="val 45522"/>
                <a:gd name="f35" fmla="val 4732317"/>
                <a:gd name="f36" fmla="val 19792"/>
                <a:gd name="f37" fmla="val 5047013"/>
                <a:gd name="f38" fmla="val 9896"/>
                <a:gd name="f39" fmla="val 5361709"/>
                <a:gd name="f40" fmla="val 5890161"/>
                <a:gd name="f41" fmla="val 6495803"/>
                <a:gd name="f42" fmla="val 6664037"/>
                <a:gd name="f43" fmla="val 13854"/>
                <a:gd name="f44" fmla="val 6818416"/>
                <a:gd name="f45" fmla="val 27708"/>
                <a:gd name="f46" fmla="val 6899564"/>
                <a:gd name="f47" fmla="val 33646"/>
                <a:gd name="f48" fmla="val 6980712"/>
                <a:gd name="f49" fmla="val 39584"/>
                <a:gd name="f50" fmla="val 6953003"/>
                <a:gd name="f51" fmla="val 37605"/>
              </a:gdLst>
              <a:ahLst/>
              <a:cxnLst>
                <a:cxn ang="3cd4">
                  <a:pos x="hc" y="t"/>
                </a:cxn>
                <a:cxn ang="0">
                  <a:pos x="r" y="vc"/>
                </a:cxn>
                <a:cxn ang="cd4">
                  <a:pos x="hc" y="b"/>
                </a:cxn>
                <a:cxn ang="cd2">
                  <a:pos x="l" y="vc"/>
                </a:cxn>
              </a:cxnLst>
              <a:rect l="l" t="t" r="r" b="b"/>
              <a:pathLst>
                <a:path w="6982691" h="1719942">
                  <a:moveTo>
                    <a:pt x="f0" y="f2"/>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8"/>
                    <a:pt x="f29" y="f30"/>
                    <a:pt x="f31" y="f32"/>
                  </a:cubicBezTo>
                  <a:cubicBezTo>
                    <a:pt x="f33" y="f34"/>
                    <a:pt x="f35" y="f36"/>
                    <a:pt x="f37" y="f38"/>
                  </a:cubicBezTo>
                  <a:cubicBezTo>
                    <a:pt x="f39" y="f0"/>
                    <a:pt x="f40" y="f38"/>
                    <a:pt x="f40" y="f38"/>
                  </a:cubicBezTo>
                  <a:lnTo>
                    <a:pt x="f41" y="f38"/>
                  </a:lnTo>
                  <a:cubicBezTo>
                    <a:pt x="f42" y="f43"/>
                    <a:pt x="f44" y="f45"/>
                    <a:pt x="f46" y="f47"/>
                  </a:cubicBezTo>
                  <a:cubicBezTo>
                    <a:pt x="f48" y="f49"/>
                    <a:pt x="f50" y="f51"/>
                    <a:pt x="f1" y="f34"/>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7" name="Hexagon 49">
              <a:extLst>
                <a:ext uri="{FF2B5EF4-FFF2-40B4-BE49-F238E27FC236}">
                  <a16:creationId xmlns:a16="http://schemas.microsoft.com/office/drawing/2014/main" xmlns="" id="{09480F83-F4FF-40D7-BAC3-5693DC4EFE0C}"/>
                </a:ext>
              </a:extLst>
            </p:cNvPr>
            <p:cNvSpPr/>
            <p:nvPr/>
          </p:nvSpPr>
          <p:spPr>
            <a:xfrm rot="1800000">
              <a:off x="30738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8" name="Hexagon 50">
              <a:extLst>
                <a:ext uri="{FF2B5EF4-FFF2-40B4-BE49-F238E27FC236}">
                  <a16:creationId xmlns:a16="http://schemas.microsoft.com/office/drawing/2014/main" xmlns="" id="{27DF50C7-9DD4-42D1-BE19-7F3E0AAD160C}"/>
                </a:ext>
              </a:extLst>
            </p:cNvPr>
            <p:cNvSpPr/>
            <p:nvPr/>
          </p:nvSpPr>
          <p:spPr>
            <a:xfrm rot="1800000">
              <a:off x="379776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9" name="Hexagon 51">
              <a:extLst>
                <a:ext uri="{FF2B5EF4-FFF2-40B4-BE49-F238E27FC236}">
                  <a16:creationId xmlns:a16="http://schemas.microsoft.com/office/drawing/2014/main" xmlns="" id="{92EEB0D8-5881-475A-828C-850BBB24ED4C}"/>
                </a:ext>
              </a:extLst>
            </p:cNvPr>
            <p:cNvSpPr/>
            <p:nvPr/>
          </p:nvSpPr>
          <p:spPr>
            <a:xfrm rot="1800000">
              <a:off x="3807489" y="15924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0" name="Hexagon 52">
              <a:extLst>
                <a:ext uri="{FF2B5EF4-FFF2-40B4-BE49-F238E27FC236}">
                  <a16:creationId xmlns:a16="http://schemas.microsoft.com/office/drawing/2014/main" xmlns="" id="{C51C2CCF-0D63-4AA1-941E-55622AC9A096}"/>
                </a:ext>
              </a:extLst>
            </p:cNvPr>
            <p:cNvSpPr/>
            <p:nvPr/>
          </p:nvSpPr>
          <p:spPr>
            <a:xfrm rot="1800000">
              <a:off x="3054728" y="3256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4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1" name="Hexagon 53">
              <a:extLst>
                <a:ext uri="{FF2B5EF4-FFF2-40B4-BE49-F238E27FC236}">
                  <a16:creationId xmlns:a16="http://schemas.microsoft.com/office/drawing/2014/main" xmlns="" id="{D7ECC1EB-C488-4E5B-A65D-CB48CF85A44A}"/>
                </a:ext>
              </a:extLst>
            </p:cNvPr>
            <p:cNvSpPr/>
            <p:nvPr/>
          </p:nvSpPr>
          <p:spPr>
            <a:xfrm rot="1800000">
              <a:off x="4540809" y="53832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6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2" name="Freeform 54">
              <a:extLst>
                <a:ext uri="{FF2B5EF4-FFF2-40B4-BE49-F238E27FC236}">
                  <a16:creationId xmlns:a16="http://schemas.microsoft.com/office/drawing/2014/main" xmlns="" id="{9AE40B84-8F90-4916-995A-7B25D2FBE510}"/>
                </a:ext>
              </a:extLst>
            </p:cNvPr>
            <p:cNvSpPr/>
            <p:nvPr/>
          </p:nvSpPr>
          <p:spPr>
            <a:xfrm rot="1800000">
              <a:off x="-304706" y="4201385"/>
              <a:ext cx="1261080" cy="1387799"/>
            </a:xfrm>
            <a:custGeom>
              <a:avLst/>
              <a:gdLst>
                <a:gd name="f0" fmla="val 0"/>
                <a:gd name="f1" fmla="val 1261499"/>
                <a:gd name="f2" fmla="val 1388236"/>
                <a:gd name="f3" fmla="val 105098"/>
                <a:gd name="f4" fmla="val 56357"/>
                <a:gd name="f5" fmla="val 865241"/>
                <a:gd name="f6" fmla="val 694118"/>
                <a:gd name="f7" fmla="val 744578"/>
                <a:gd name="f8" fmla="val 1387893"/>
              </a:gdLst>
              <a:ahLst/>
              <a:cxnLst>
                <a:cxn ang="3cd4">
                  <a:pos x="hc" y="t"/>
                </a:cxn>
                <a:cxn ang="0">
                  <a:pos x="r" y="vc"/>
                </a:cxn>
                <a:cxn ang="cd4">
                  <a:pos x="hc" y="b"/>
                </a:cxn>
                <a:cxn ang="cd2">
                  <a:pos x="l" y="vc"/>
                </a:cxn>
              </a:cxnLst>
              <a:rect l="l" t="t" r="r" b="b"/>
              <a:pathLst>
                <a:path w="1261499" h="1388236">
                  <a:moveTo>
                    <a:pt x="f0" y="f3"/>
                  </a:moveTo>
                  <a:lnTo>
                    <a:pt x="f4" y="f0"/>
                  </a:lnTo>
                  <a:lnTo>
                    <a:pt x="f5" y="f0"/>
                  </a:lnTo>
                  <a:lnTo>
                    <a:pt x="f1" y="f6"/>
                  </a:lnTo>
                  <a:lnTo>
                    <a:pt x="f5" y="f2"/>
                  </a:lnTo>
                  <a:lnTo>
                    <a:pt x="f7" y="f8"/>
                  </a:lnTo>
                  <a:lnTo>
                    <a:pt x="f0" y="f3"/>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3" name="Hexagon 55">
              <a:extLst>
                <a:ext uri="{FF2B5EF4-FFF2-40B4-BE49-F238E27FC236}">
                  <a16:creationId xmlns:a16="http://schemas.microsoft.com/office/drawing/2014/main" xmlns="" id="{CB78F948-6B03-4DB9-860E-AE0951708F9E}"/>
                </a:ext>
              </a:extLst>
            </p:cNvPr>
            <p:cNvSpPr/>
            <p:nvPr/>
          </p:nvSpPr>
          <p:spPr>
            <a:xfrm rot="1800000">
              <a:off x="102009" y="540234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4" name="Hexagon 56">
              <a:extLst>
                <a:ext uri="{FF2B5EF4-FFF2-40B4-BE49-F238E27FC236}">
                  <a16:creationId xmlns:a16="http://schemas.microsoft.com/office/drawing/2014/main" xmlns="" id="{8B1EA0D5-9A98-45D4-88BC-52A1B6132D19}"/>
                </a:ext>
              </a:extLst>
            </p:cNvPr>
            <p:cNvSpPr/>
            <p:nvPr/>
          </p:nvSpPr>
          <p:spPr>
            <a:xfrm rot="1800000">
              <a:off x="130809" y="284958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5" name="Hexagon 57">
              <a:extLst>
                <a:ext uri="{FF2B5EF4-FFF2-40B4-BE49-F238E27FC236}">
                  <a16:creationId xmlns:a16="http://schemas.microsoft.com/office/drawing/2014/main" xmlns="" id="{0DB1B220-CB7B-4FE2-BF24-FB4A91377A7F}"/>
                </a:ext>
              </a:extLst>
            </p:cNvPr>
            <p:cNvSpPr/>
            <p:nvPr/>
          </p:nvSpPr>
          <p:spPr>
            <a:xfrm rot="1800000">
              <a:off x="85440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6" name="Hexagon 58">
              <a:extLst>
                <a:ext uri="{FF2B5EF4-FFF2-40B4-BE49-F238E27FC236}">
                  <a16:creationId xmlns:a16="http://schemas.microsoft.com/office/drawing/2014/main" xmlns="" id="{44EA0150-1F1C-4E7B-8F1D-D8FEC2861A7D}"/>
                </a:ext>
              </a:extLst>
            </p:cNvPr>
            <p:cNvSpPr/>
            <p:nvPr/>
          </p:nvSpPr>
          <p:spPr>
            <a:xfrm rot="1800000">
              <a:off x="1588089" y="54117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7" name="Hexagon 59">
              <a:extLst>
                <a:ext uri="{FF2B5EF4-FFF2-40B4-BE49-F238E27FC236}">
                  <a16:creationId xmlns:a16="http://schemas.microsoft.com/office/drawing/2014/main" xmlns="" id="{68C3D654-BB88-4A43-8DCF-21799C95D090}"/>
                </a:ext>
              </a:extLst>
            </p:cNvPr>
            <p:cNvSpPr/>
            <p:nvPr/>
          </p:nvSpPr>
          <p:spPr>
            <a:xfrm rot="1800000">
              <a:off x="160716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8" name="Hexagon 94">
              <a:extLst>
                <a:ext uri="{FF2B5EF4-FFF2-40B4-BE49-F238E27FC236}">
                  <a16:creationId xmlns:a16="http://schemas.microsoft.com/office/drawing/2014/main" xmlns="" id="{C2401E35-50C3-40B5-A8F2-18A9294D12C1}"/>
                </a:ext>
              </a:extLst>
            </p:cNvPr>
            <p:cNvSpPr/>
            <p:nvPr/>
          </p:nvSpPr>
          <p:spPr>
            <a:xfrm rot="1800000">
              <a:off x="873489" y="15636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9" name="Hexagon 95">
              <a:extLst>
                <a:ext uri="{FF2B5EF4-FFF2-40B4-BE49-F238E27FC236}">
                  <a16:creationId xmlns:a16="http://schemas.microsoft.com/office/drawing/2014/main" xmlns="" id="{75B085F2-2966-4558-9CE5-03A034C0CC39}"/>
                </a:ext>
              </a:extLst>
            </p:cNvPr>
            <p:cNvSpPr/>
            <p:nvPr/>
          </p:nvSpPr>
          <p:spPr>
            <a:xfrm rot="1800000">
              <a:off x="6884049" y="41448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0" name="Hexagon 96">
              <a:extLst>
                <a:ext uri="{FF2B5EF4-FFF2-40B4-BE49-F238E27FC236}">
                  <a16:creationId xmlns:a16="http://schemas.microsoft.com/office/drawing/2014/main" xmlns="" id="{DB2D5F5E-F61E-45E2-B741-9D1ECAE38FE7}"/>
                </a:ext>
              </a:extLst>
            </p:cNvPr>
            <p:cNvSpPr/>
            <p:nvPr/>
          </p:nvSpPr>
          <p:spPr>
            <a:xfrm rot="1800000">
              <a:off x="7626729" y="54214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1" name="Hexagon 97">
              <a:extLst>
                <a:ext uri="{FF2B5EF4-FFF2-40B4-BE49-F238E27FC236}">
                  <a16:creationId xmlns:a16="http://schemas.microsoft.com/office/drawing/2014/main" xmlns="" id="{4C322EC4-36E3-4711-9260-A43053318F7A}"/>
                </a:ext>
              </a:extLst>
            </p:cNvPr>
            <p:cNvSpPr/>
            <p:nvPr/>
          </p:nvSpPr>
          <p:spPr>
            <a:xfrm rot="1800000">
              <a:off x="7626729" y="286866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2" name="Freeform 98">
              <a:extLst>
                <a:ext uri="{FF2B5EF4-FFF2-40B4-BE49-F238E27FC236}">
                  <a16:creationId xmlns:a16="http://schemas.microsoft.com/office/drawing/2014/main" xmlns="" id="{856B4C2A-29D1-47F2-A18D-D6D377DF00E4}"/>
                </a:ext>
              </a:extLst>
            </p:cNvPr>
            <p:cNvSpPr/>
            <p:nvPr/>
          </p:nvSpPr>
          <p:spPr>
            <a:xfrm rot="1800000">
              <a:off x="8384379" y="4055405"/>
              <a:ext cx="1243080" cy="1387799"/>
            </a:xfrm>
            <a:custGeom>
              <a:avLst/>
              <a:gdLst>
                <a:gd name="f0" fmla="val 0"/>
                <a:gd name="f1" fmla="val 1243407"/>
                <a:gd name="f2" fmla="val 1388236"/>
                <a:gd name="f3" fmla="val 694118"/>
                <a:gd name="f4" fmla="val 396258"/>
                <a:gd name="f5" fmla="val 474029"/>
                <a:gd name="f6" fmla="val 4016"/>
                <a:gd name="f7" fmla="val 1325983"/>
                <a:gd name="f8" fmla="val 1205142"/>
              </a:gdLst>
              <a:ahLst/>
              <a:cxnLst>
                <a:cxn ang="3cd4">
                  <a:pos x="hc" y="t"/>
                </a:cxn>
                <a:cxn ang="0">
                  <a:pos x="r" y="vc"/>
                </a:cxn>
                <a:cxn ang="cd4">
                  <a:pos x="hc" y="b"/>
                </a:cxn>
                <a:cxn ang="cd2">
                  <a:pos x="l" y="vc"/>
                </a:cxn>
              </a:cxnLst>
              <a:rect l="l" t="t" r="r" b="b"/>
              <a:pathLst>
                <a:path w="1243407" h="1388236">
                  <a:moveTo>
                    <a:pt x="f0" y="f3"/>
                  </a:moveTo>
                  <a:lnTo>
                    <a:pt x="f4" y="f0"/>
                  </a:lnTo>
                  <a:lnTo>
                    <a:pt x="f5" y="f6"/>
                  </a:lnTo>
                  <a:lnTo>
                    <a:pt x="f1" y="f7"/>
                  </a:lnTo>
                  <a:lnTo>
                    <a:pt x="f8" y="f2"/>
                  </a:lnTo>
                  <a:lnTo>
                    <a:pt x="f4" y="f2"/>
                  </a:lnTo>
                  <a:lnTo>
                    <a:pt x="f0" y="f3"/>
                  </a:lnTo>
                  <a:close/>
                </a:path>
              </a:pathLst>
            </a:custGeom>
            <a:solidFill>
              <a:srgbClr val="FFFFFF">
                <a:alpha val="4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3" name="Freeform 99">
              <a:extLst>
                <a:ext uri="{FF2B5EF4-FFF2-40B4-BE49-F238E27FC236}">
                  <a16:creationId xmlns:a16="http://schemas.microsoft.com/office/drawing/2014/main" xmlns="" id="{E87CE2F9-1033-41CC-B74E-6444C7601E62}"/>
                </a:ext>
              </a:extLst>
            </p:cNvPr>
            <p:cNvSpPr/>
            <p:nvPr/>
          </p:nvSpPr>
          <p:spPr>
            <a:xfrm rot="1800000">
              <a:off x="8384295" y="1511597"/>
              <a:ext cx="1241640" cy="1388520"/>
            </a:xfrm>
            <a:custGeom>
              <a:avLst/>
              <a:gdLst>
                <a:gd name="f0" fmla="val 0"/>
                <a:gd name="f1" fmla="val 1241871"/>
                <a:gd name="f2" fmla="val 1388822"/>
                <a:gd name="f3" fmla="val 694704"/>
                <a:gd name="f4" fmla="val 396258"/>
                <a:gd name="f5" fmla="val 586"/>
                <a:gd name="f6" fmla="val 482002"/>
                <a:gd name="f7" fmla="val 1323912"/>
                <a:gd name="f8" fmla="val 1205142"/>
              </a:gdLst>
              <a:ahLst/>
              <a:cxnLst>
                <a:cxn ang="3cd4">
                  <a:pos x="hc" y="t"/>
                </a:cxn>
                <a:cxn ang="0">
                  <a:pos x="r" y="vc"/>
                </a:cxn>
                <a:cxn ang="cd4">
                  <a:pos x="hc" y="b"/>
                </a:cxn>
                <a:cxn ang="cd2">
                  <a:pos x="l" y="vc"/>
                </a:cxn>
              </a:cxnLst>
              <a:rect l="l" t="t" r="r" b="b"/>
              <a:pathLst>
                <a:path w="1241871" h="1388822">
                  <a:moveTo>
                    <a:pt x="f0" y="f3"/>
                  </a:moveTo>
                  <a:lnTo>
                    <a:pt x="f4" y="f5"/>
                  </a:lnTo>
                  <a:lnTo>
                    <a:pt x="f6" y="f0"/>
                  </a:lnTo>
                  <a:lnTo>
                    <a:pt x="f1" y="f7"/>
                  </a:lnTo>
                  <a:lnTo>
                    <a:pt x="f8" y="f2"/>
                  </a:lnTo>
                  <a:lnTo>
                    <a:pt x="f4" y="f2"/>
                  </a:lnTo>
                  <a:lnTo>
                    <a:pt x="f0" y="f3"/>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49" name="Rectangle 65">
            <a:extLst>
              <a:ext uri="{FF2B5EF4-FFF2-40B4-BE49-F238E27FC236}">
                <a16:creationId xmlns:a16="http://schemas.microsoft.com/office/drawing/2014/main" xmlns="" id="{677C627D-BC5B-45D3-82C2-C1B8F04EA92E}"/>
              </a:ext>
            </a:extLst>
          </p:cNvPr>
          <p:cNvSpPr/>
          <p:nvPr/>
        </p:nvSpPr>
        <p:spPr>
          <a:xfrm>
            <a:off x="457200" y="333360"/>
            <a:ext cx="8229240" cy="6185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6480">
            <a:solidFill>
              <a:srgbClr val="00000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0" name="Rectangle 69">
            <a:extLst>
              <a:ext uri="{FF2B5EF4-FFF2-40B4-BE49-F238E27FC236}">
                <a16:creationId xmlns:a16="http://schemas.microsoft.com/office/drawing/2014/main" xmlns="" id="{DF2F7971-5A25-4CC3-A400-D6615C9BA41F}"/>
              </a:ext>
            </a:extLst>
          </p:cNvPr>
          <p:cNvSpPr/>
          <p:nvPr/>
        </p:nvSpPr>
        <p:spPr>
          <a:xfrm>
            <a:off x="4561200" y="-21600"/>
            <a:ext cx="3678840" cy="698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5F5F5"/>
          </a:solidFill>
          <a:ln w="15840">
            <a:solidFill>
              <a:srgbClr val="74A51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1" name="Rectangle 70">
            <a:extLst>
              <a:ext uri="{FF2B5EF4-FFF2-40B4-BE49-F238E27FC236}">
                <a16:creationId xmlns:a16="http://schemas.microsoft.com/office/drawing/2014/main" xmlns="" id="{A49EF806-10A1-4634-9093-6AE932BBE9C2}"/>
              </a:ext>
            </a:extLst>
          </p:cNvPr>
          <p:cNvSpPr/>
          <p:nvPr/>
        </p:nvSpPr>
        <p:spPr>
          <a:xfrm>
            <a:off x="4649040" y="-21600"/>
            <a:ext cx="3504959" cy="6235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71685A"/>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 name="Title 1">
            <a:extLst>
              <a:ext uri="{FF2B5EF4-FFF2-40B4-BE49-F238E27FC236}">
                <a16:creationId xmlns:a16="http://schemas.microsoft.com/office/drawing/2014/main" xmlns="" id="{AF188A53-1720-4BA1-9D8E-F5A354298086}"/>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63EB7F80-C59E-454D-9839-A7991716C408}"/>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A437E998-D684-442D-8818-487914D7F925}"/>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9B1786E5-2E48-43A5-BDAF-07DEDE95768D}"/>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47B31A5B-EC32-4716-9CC4-74A8B58CCBAD}"/>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46A2272B-71F8-4771-94D0-325796D6E0FD}"/>
              </a:ext>
            </a:extLst>
          </p:cNvPr>
          <p:cNvSpPr>
            <a:spLocks noGrp="1"/>
          </p:cNvSpPr>
          <p:nvPr>
            <p:ph type="dt" sz="half" idx="10"/>
          </p:nvPr>
        </p:nvSpPr>
        <p:spPr>
          <a:xfrm>
            <a:off x="5997240" y="224640"/>
            <a:ext cx="2133360" cy="364679"/>
          </a:xfrm>
        </p:spPr>
        <p:txBody>
          <a:bodyPr/>
          <a:lstStyle/>
          <a:p>
            <a:pPr lvl="0"/>
            <a:fld id="{BCADFD97-7B12-4CC7-9AB8-7F095B4D3F9C}" type="datetime1">
              <a:rPr lang="en-GB"/>
              <a:pPr lvl="0"/>
              <a:t>05/11/2018</a:t>
            </a:fld>
            <a:endParaRPr lang="en-GB"/>
          </a:p>
        </p:txBody>
      </p:sp>
      <p:sp>
        <p:nvSpPr>
          <p:cNvPr id="8" name="Footer Placeholder 7">
            <a:extLst>
              <a:ext uri="{FF2B5EF4-FFF2-40B4-BE49-F238E27FC236}">
                <a16:creationId xmlns:a16="http://schemas.microsoft.com/office/drawing/2014/main" xmlns="" id="{2A39AA85-94FA-404D-8528-585B197D59F6}"/>
              </a:ext>
            </a:extLst>
          </p:cNvPr>
          <p:cNvSpPr>
            <a:spLocks noGrp="1"/>
          </p:cNvSpPr>
          <p:nvPr>
            <p:ph type="ftr" sz="quarter" idx="11"/>
          </p:nvPr>
        </p:nvSpPr>
        <p:spPr>
          <a:xfrm>
            <a:off x="4641480" y="5852160"/>
            <a:ext cx="3501719" cy="364679"/>
          </a:xfrm>
        </p:spPr>
        <p:txBody>
          <a:bodyPr/>
          <a:lstStyle/>
          <a:p>
            <a:pPr lvl="0"/>
            <a:endParaRPr lang="en-GB"/>
          </a:p>
        </p:txBody>
      </p:sp>
      <p:sp>
        <p:nvSpPr>
          <p:cNvPr id="9" name="Slide Number Placeholder 8">
            <a:extLst>
              <a:ext uri="{FF2B5EF4-FFF2-40B4-BE49-F238E27FC236}">
                <a16:creationId xmlns:a16="http://schemas.microsoft.com/office/drawing/2014/main" xmlns="" id="{6A841780-5E8B-4787-983F-2CFCED8EC4C3}"/>
              </a:ext>
            </a:extLst>
          </p:cNvPr>
          <p:cNvSpPr>
            <a:spLocks noGrp="1"/>
          </p:cNvSpPr>
          <p:nvPr>
            <p:ph type="sldNum" sz="quarter" idx="12"/>
          </p:nvPr>
        </p:nvSpPr>
        <p:spPr>
          <a:xfrm>
            <a:off x="4649040" y="224640"/>
            <a:ext cx="1331640" cy="364679"/>
          </a:xfrm>
        </p:spPr>
        <p:txBody>
          <a:bodyPr/>
          <a:lstStyle/>
          <a:p>
            <a:pPr lvl="0"/>
            <a:fld id="{FC49AB71-101E-41FE-B941-F558C640A5E9}" type="slidenum">
              <a:t>‹#›</a:t>
            </a:fld>
            <a:endParaRPr lang="en-GB"/>
          </a:p>
        </p:txBody>
      </p:sp>
    </p:spTree>
    <p:extLst>
      <p:ext uri="{BB962C8B-B14F-4D97-AF65-F5344CB8AC3E}">
        <p14:creationId xmlns:p14="http://schemas.microsoft.com/office/powerpoint/2010/main" val="24371995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6" name="Group 41">
            <a:extLst>
              <a:ext uri="{FF2B5EF4-FFF2-40B4-BE49-F238E27FC236}">
                <a16:creationId xmlns:a16="http://schemas.microsoft.com/office/drawing/2014/main" xmlns="" id="{220ED3A1-2C7D-4141-A3C8-3C55571BD0D9}"/>
              </a:ext>
            </a:extLst>
          </p:cNvPr>
          <p:cNvGrpSpPr/>
          <p:nvPr/>
        </p:nvGrpSpPr>
        <p:grpSpPr>
          <a:xfrm>
            <a:off x="-304706" y="0"/>
            <a:ext cx="9932165" cy="6857640"/>
            <a:chOff x="-304706" y="0"/>
            <a:chExt cx="9932165" cy="6857640"/>
          </a:xfrm>
        </p:grpSpPr>
        <p:grpSp>
          <p:nvGrpSpPr>
            <p:cNvPr id="7" name="Group 44">
              <a:extLst>
                <a:ext uri="{FF2B5EF4-FFF2-40B4-BE49-F238E27FC236}">
                  <a16:creationId xmlns:a16="http://schemas.microsoft.com/office/drawing/2014/main" xmlns="" id="{4067A5CB-AB4F-403D-9751-B96992712FBD}"/>
                </a:ext>
              </a:extLst>
            </p:cNvPr>
            <p:cNvGrpSpPr/>
            <p:nvPr/>
          </p:nvGrpSpPr>
          <p:grpSpPr>
            <a:xfrm>
              <a:off x="77760" y="0"/>
              <a:ext cx="9143640" cy="6857640"/>
              <a:chOff x="77760" y="0"/>
              <a:chExt cx="9143640" cy="6857640"/>
            </a:xfrm>
          </p:grpSpPr>
          <p:grpSp>
            <p:nvGrpSpPr>
              <p:cNvPr id="30" name="Group 4">
                <a:extLst>
                  <a:ext uri="{FF2B5EF4-FFF2-40B4-BE49-F238E27FC236}">
                    <a16:creationId xmlns:a16="http://schemas.microsoft.com/office/drawing/2014/main" xmlns="" id="{AABE12E8-0B14-4BBD-ABDD-FCC444565B25}"/>
                  </a:ext>
                </a:extLst>
              </p:cNvPr>
              <p:cNvGrpSpPr/>
              <p:nvPr/>
            </p:nvGrpSpPr>
            <p:grpSpPr>
              <a:xfrm>
                <a:off x="77760" y="0"/>
                <a:ext cx="2514239" cy="6857640"/>
                <a:chOff x="77760" y="0"/>
                <a:chExt cx="2514239" cy="6857640"/>
              </a:xfrm>
            </p:grpSpPr>
            <p:sp>
              <p:nvSpPr>
                <p:cNvPr id="42" name="Rectangle 112">
                  <a:extLst>
                    <a:ext uri="{FF2B5EF4-FFF2-40B4-BE49-F238E27FC236}">
                      <a16:creationId xmlns:a16="http://schemas.microsoft.com/office/drawing/2014/main" xmlns="" id="{9C3D6ECE-865D-46F5-B8D1-4D594CFB9154}"/>
                    </a:ext>
                  </a:extLst>
                </p:cNvPr>
                <p:cNvSpPr/>
                <p:nvPr/>
              </p:nvSpPr>
              <p:spPr>
                <a:xfrm>
                  <a:off x="992159"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3" name="Rectangle 2">
                  <a:extLst>
                    <a:ext uri="{FF2B5EF4-FFF2-40B4-BE49-F238E27FC236}">
                      <a16:creationId xmlns:a16="http://schemas.microsoft.com/office/drawing/2014/main" xmlns="" id="{8D167994-D7DF-405C-92DA-C0F76484FCFE}"/>
                    </a:ext>
                  </a:extLst>
                </p:cNvPr>
                <p:cNvSpPr/>
                <p:nvPr/>
              </p:nvSpPr>
              <p:spPr>
                <a:xfrm>
                  <a:off x="777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4" name="Rectangle 3">
                  <a:extLst>
                    <a:ext uri="{FF2B5EF4-FFF2-40B4-BE49-F238E27FC236}">
                      <a16:creationId xmlns:a16="http://schemas.microsoft.com/office/drawing/2014/main" xmlns="" id="{813D9094-1EB8-4141-8722-3A12C5A99608}"/>
                    </a:ext>
                  </a:extLst>
                </p:cNvPr>
                <p:cNvSpPr/>
                <p:nvPr/>
              </p:nvSpPr>
              <p:spPr>
                <a:xfrm>
                  <a:off x="30636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1" name="Group 5">
                <a:extLst>
                  <a:ext uri="{FF2B5EF4-FFF2-40B4-BE49-F238E27FC236}">
                    <a16:creationId xmlns:a16="http://schemas.microsoft.com/office/drawing/2014/main" xmlns="" id="{55133DC5-3D25-40C7-BED9-E45DCE6D13C3}"/>
                  </a:ext>
                </a:extLst>
              </p:cNvPr>
              <p:cNvGrpSpPr/>
              <p:nvPr/>
            </p:nvGrpSpPr>
            <p:grpSpPr>
              <a:xfrm>
                <a:off x="500400" y="0"/>
                <a:ext cx="2514240" cy="6857640"/>
                <a:chOff x="500400" y="0"/>
                <a:chExt cx="2514240" cy="6857640"/>
              </a:xfrm>
            </p:grpSpPr>
            <p:sp>
              <p:nvSpPr>
                <p:cNvPr id="39" name="Rectangle 109">
                  <a:extLst>
                    <a:ext uri="{FF2B5EF4-FFF2-40B4-BE49-F238E27FC236}">
                      <a16:creationId xmlns:a16="http://schemas.microsoft.com/office/drawing/2014/main" xmlns="" id="{36D87ABC-819F-4E4A-A62F-86B8D4EC61B5}"/>
                    </a:ext>
                  </a:extLst>
                </p:cNvPr>
                <p:cNvSpPr/>
                <p:nvPr/>
              </p:nvSpPr>
              <p:spPr>
                <a:xfrm>
                  <a:off x="14148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0" name="Rectangle 110">
                  <a:extLst>
                    <a:ext uri="{FF2B5EF4-FFF2-40B4-BE49-F238E27FC236}">
                      <a16:creationId xmlns:a16="http://schemas.microsoft.com/office/drawing/2014/main" xmlns="" id="{F43BB19A-D318-4F70-B970-4E5EBE926026}"/>
                    </a:ext>
                  </a:extLst>
                </p:cNvPr>
                <p:cNvSpPr/>
                <p:nvPr/>
              </p:nvSpPr>
              <p:spPr>
                <a:xfrm>
                  <a:off x="5004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1" name="Rectangle 111">
                  <a:extLst>
                    <a:ext uri="{FF2B5EF4-FFF2-40B4-BE49-F238E27FC236}">
                      <a16:creationId xmlns:a16="http://schemas.microsoft.com/office/drawing/2014/main" xmlns="" id="{B526FFF6-3A8B-42C6-9C80-AD6E46931956}"/>
                    </a:ext>
                  </a:extLst>
                </p:cNvPr>
                <p:cNvSpPr/>
                <p:nvPr/>
              </p:nvSpPr>
              <p:spPr>
                <a:xfrm>
                  <a:off x="7290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2" name="Group 9">
                <a:extLst>
                  <a:ext uri="{FF2B5EF4-FFF2-40B4-BE49-F238E27FC236}">
                    <a16:creationId xmlns:a16="http://schemas.microsoft.com/office/drawing/2014/main" xmlns="" id="{41AD6B6A-50C3-4F69-B651-915EFD180FB8}"/>
                  </a:ext>
                </a:extLst>
              </p:cNvPr>
              <p:cNvGrpSpPr/>
              <p:nvPr/>
            </p:nvGrpSpPr>
            <p:grpSpPr>
              <a:xfrm>
                <a:off x="6707160" y="0"/>
                <a:ext cx="2514240" cy="6857640"/>
                <a:chOff x="6707160" y="0"/>
                <a:chExt cx="2514240" cy="6857640"/>
              </a:xfrm>
            </p:grpSpPr>
            <p:sp>
              <p:nvSpPr>
                <p:cNvPr id="36" name="Rectangle 106">
                  <a:extLst>
                    <a:ext uri="{FF2B5EF4-FFF2-40B4-BE49-F238E27FC236}">
                      <a16:creationId xmlns:a16="http://schemas.microsoft.com/office/drawing/2014/main" xmlns="" id="{3B1670D6-0D74-48A6-9776-A24C58DE0D4B}"/>
                    </a:ext>
                  </a:extLst>
                </p:cNvPr>
                <p:cNvSpPr/>
                <p:nvPr/>
              </p:nvSpPr>
              <p:spPr>
                <a:xfrm>
                  <a:off x="762156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7" name="Rectangle 107">
                  <a:extLst>
                    <a:ext uri="{FF2B5EF4-FFF2-40B4-BE49-F238E27FC236}">
                      <a16:creationId xmlns:a16="http://schemas.microsoft.com/office/drawing/2014/main" xmlns="" id="{F30EED8A-3752-44CC-B1B0-A25194F272E5}"/>
                    </a:ext>
                  </a:extLst>
                </p:cNvPr>
                <p:cNvSpPr/>
                <p:nvPr/>
              </p:nvSpPr>
              <p:spPr>
                <a:xfrm>
                  <a:off x="67071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8" name="Rectangle 108">
                  <a:extLst>
                    <a:ext uri="{FF2B5EF4-FFF2-40B4-BE49-F238E27FC236}">
                      <a16:creationId xmlns:a16="http://schemas.microsoft.com/office/drawing/2014/main" xmlns="" id="{484C5507-9707-4441-9782-E6B5AC3D564B}"/>
                    </a:ext>
                  </a:extLst>
                </p:cNvPr>
                <p:cNvSpPr/>
                <p:nvPr/>
              </p:nvSpPr>
              <p:spPr>
                <a:xfrm>
                  <a:off x="6935759"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33" name="Rectangle 103">
                <a:extLst>
                  <a:ext uri="{FF2B5EF4-FFF2-40B4-BE49-F238E27FC236}">
                    <a16:creationId xmlns:a16="http://schemas.microsoft.com/office/drawing/2014/main" xmlns="" id="{049398A2-5DEF-4D4A-993B-AF3014B15C52}"/>
                  </a:ext>
                </a:extLst>
              </p:cNvPr>
              <p:cNvSpPr/>
              <p:nvPr/>
            </p:nvSpPr>
            <p:spPr>
              <a:xfrm>
                <a:off x="3887640" y="0"/>
                <a:ext cx="281916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4" name="Rectangle 104">
                <a:extLst>
                  <a:ext uri="{FF2B5EF4-FFF2-40B4-BE49-F238E27FC236}">
                    <a16:creationId xmlns:a16="http://schemas.microsoft.com/office/drawing/2014/main" xmlns="" id="{18BC41D4-AB93-4849-A1F4-FB3878C6BB4C}"/>
                  </a:ext>
                </a:extLst>
              </p:cNvPr>
              <p:cNvSpPr/>
              <p:nvPr/>
            </p:nvSpPr>
            <p:spPr>
              <a:xfrm>
                <a:off x="297324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5" name="Rectangle 105">
                <a:extLst>
                  <a:ext uri="{FF2B5EF4-FFF2-40B4-BE49-F238E27FC236}">
                    <a16:creationId xmlns:a16="http://schemas.microsoft.com/office/drawing/2014/main" xmlns="" id="{78732287-EC49-4687-9C6F-1527FC79B290}"/>
                  </a:ext>
                </a:extLst>
              </p:cNvPr>
              <p:cNvSpPr/>
              <p:nvPr/>
            </p:nvSpPr>
            <p:spPr>
              <a:xfrm>
                <a:off x="320184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8" name="Freeform 43">
              <a:extLst>
                <a:ext uri="{FF2B5EF4-FFF2-40B4-BE49-F238E27FC236}">
                  <a16:creationId xmlns:a16="http://schemas.microsoft.com/office/drawing/2014/main" xmlns="" id="{B07E8FA7-9DBB-4D3E-994F-C39A9C1911DD}"/>
                </a:ext>
              </a:extLst>
            </p:cNvPr>
            <p:cNvSpPr/>
            <p:nvPr/>
          </p:nvSpPr>
          <p:spPr>
            <a:xfrm>
              <a:off x="65880" y="5034960"/>
              <a:ext cx="9143640" cy="1175400"/>
            </a:xfrm>
            <a:custGeom>
              <a:avLst/>
              <a:gdLst>
                <a:gd name="f0" fmla="val 0"/>
                <a:gd name="f1" fmla="val 9144000"/>
                <a:gd name="f2" fmla="val 1175655"/>
                <a:gd name="f3" fmla="val 1116279"/>
                <a:gd name="f4" fmla="val 493815"/>
                <a:gd name="f5" fmla="val 1145967"/>
                <a:gd name="f6" fmla="val 987631"/>
                <a:gd name="f7" fmla="val 1674420"/>
                <a:gd name="f8" fmla="val 1163780"/>
                <a:gd name="f9" fmla="val 2361209"/>
                <a:gd name="f10" fmla="val 1151905"/>
                <a:gd name="f11" fmla="val 3204358"/>
                <a:gd name="f12" fmla="val 1138050"/>
                <a:gd name="f13" fmla="val 4120737"/>
                <a:gd name="f14" fmla="val 1045027"/>
                <a:gd name="f15" fmla="val 5037116"/>
                <a:gd name="f16" fmla="val 952004"/>
                <a:gd name="f17" fmla="val 6335486"/>
                <a:gd name="f18" fmla="val 779811"/>
                <a:gd name="f19" fmla="val 7172696"/>
                <a:gd name="f20" fmla="val 605640"/>
                <a:gd name="f21" fmla="val 8009907"/>
                <a:gd name="f22" fmla="val 431469"/>
                <a:gd name="f23" fmla="val 8866910"/>
                <a:gd name="f24" fmla="val 154379"/>
              </a:gdLst>
              <a:ahLst/>
              <a:cxnLst>
                <a:cxn ang="3cd4">
                  <a:pos x="hc" y="t"/>
                </a:cxn>
                <a:cxn ang="0">
                  <a:pos x="r" y="vc"/>
                </a:cxn>
                <a:cxn ang="cd4">
                  <a:pos x="hc" y="b"/>
                </a:cxn>
                <a:cxn ang="cd2">
                  <a:pos x="l" y="vc"/>
                </a:cxn>
              </a:cxnLst>
              <a:rect l="l" t="t" r="r" b="b"/>
              <a:pathLst>
                <a:path w="9144000" h="1175655">
                  <a:moveTo>
                    <a:pt x="f0" y="f3"/>
                  </a:moveTo>
                  <a:cubicBezTo>
                    <a:pt x="f4" y="f5"/>
                    <a:pt x="f6" y="f2"/>
                    <a:pt x="f7" y="f8"/>
                  </a:cubicBezTo>
                  <a:cubicBezTo>
                    <a:pt x="f9" y="f10"/>
                    <a:pt x="f11" y="f12"/>
                    <a:pt x="f13" y="f14"/>
                  </a:cubicBezTo>
                  <a:cubicBezTo>
                    <a:pt x="f15" y="f16"/>
                    <a:pt x="f17" y="f18"/>
                    <a:pt x="f19" y="f20"/>
                  </a:cubicBezTo>
                  <a:cubicBezTo>
                    <a:pt x="f21" y="f22"/>
                    <a:pt x="f23" y="f24"/>
                    <a:pt x="f1" y="f0"/>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9" name="Freeform 44">
              <a:extLst>
                <a:ext uri="{FF2B5EF4-FFF2-40B4-BE49-F238E27FC236}">
                  <a16:creationId xmlns:a16="http://schemas.microsoft.com/office/drawing/2014/main" xmlns="" id="{7250B54B-EFE6-4B97-B750-E288B27240FD}"/>
                </a:ext>
              </a:extLst>
            </p:cNvPr>
            <p:cNvSpPr/>
            <p:nvPr/>
          </p:nvSpPr>
          <p:spPr>
            <a:xfrm>
              <a:off x="65880" y="3467520"/>
              <a:ext cx="9143640" cy="890280"/>
            </a:xfrm>
            <a:custGeom>
              <a:avLst/>
              <a:gdLst>
                <a:gd name="f0" fmla="val 0"/>
                <a:gd name="f1" fmla="val 9144000"/>
                <a:gd name="f2" fmla="val 890650"/>
                <a:gd name="f3" fmla="val 263236"/>
                <a:gd name="f4" fmla="val 751114"/>
                <a:gd name="f5" fmla="val 526472"/>
                <a:gd name="f6" fmla="val 611579"/>
                <a:gd name="f7" fmla="val 1045028"/>
                <a:gd name="f8" fmla="val 475013"/>
                <a:gd name="f9" fmla="val 1563584"/>
                <a:gd name="f10" fmla="val 338447"/>
                <a:gd name="f11" fmla="val 2299855"/>
                <a:gd name="f12" fmla="val 138545"/>
                <a:gd name="f13" fmla="val 3111335"/>
                <a:gd name="f14" fmla="val 71252"/>
                <a:gd name="f15" fmla="val 3922815"/>
                <a:gd name="f16" fmla="val 3959"/>
                <a:gd name="f17" fmla="val 4908467"/>
                <a:gd name="f18" fmla="val 5913911"/>
                <a:gd name="f19" fmla="val 6919355"/>
                <a:gd name="f20" fmla="val 142504"/>
                <a:gd name="f21" fmla="val 8595756"/>
                <a:gd name="f22" fmla="val 427512"/>
                <a:gd name="f23" fmla="val 498764"/>
              </a:gdLst>
              <a:ahLst/>
              <a:cxnLst>
                <a:cxn ang="3cd4">
                  <a:pos x="hc" y="t"/>
                </a:cxn>
                <a:cxn ang="0">
                  <a:pos x="r" y="vc"/>
                </a:cxn>
                <a:cxn ang="cd4">
                  <a:pos x="hc" y="b"/>
                </a:cxn>
                <a:cxn ang="cd2">
                  <a:pos x="l" y="vc"/>
                </a:cxn>
              </a:cxnLst>
              <a:rect l="l" t="t" r="r" b="b"/>
              <a:pathLst>
                <a:path w="9144000" h="890650">
                  <a:moveTo>
                    <a:pt x="f0" y="f2"/>
                  </a:moveTo>
                  <a:cubicBezTo>
                    <a:pt x="f3" y="f4"/>
                    <a:pt x="f5" y="f6"/>
                    <a:pt x="f7" y="f8"/>
                  </a:cubicBezTo>
                  <a:cubicBezTo>
                    <a:pt x="f9" y="f10"/>
                    <a:pt x="f11" y="f12"/>
                    <a:pt x="f13" y="f14"/>
                  </a:cubicBezTo>
                  <a:cubicBezTo>
                    <a:pt x="f15" y="f16"/>
                    <a:pt x="f17" y="f0"/>
                    <a:pt x="f18" y="f14"/>
                  </a:cubicBezTo>
                  <a:cubicBezTo>
                    <a:pt x="f19" y="f20"/>
                    <a:pt x="f21" y="f22"/>
                    <a:pt x="f1" y="f23"/>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0" name="Freeform 45">
              <a:extLst>
                <a:ext uri="{FF2B5EF4-FFF2-40B4-BE49-F238E27FC236}">
                  <a16:creationId xmlns:a16="http://schemas.microsoft.com/office/drawing/2014/main" xmlns="" id="{CC08420A-BC3B-404B-B631-2415648FEACA}"/>
                </a:ext>
              </a:extLst>
            </p:cNvPr>
            <p:cNvSpPr/>
            <p:nvPr/>
          </p:nvSpPr>
          <p:spPr>
            <a:xfrm>
              <a:off x="54000" y="5640840"/>
              <a:ext cx="3004200" cy="1211040"/>
            </a:xfrm>
            <a:custGeom>
              <a:avLst/>
              <a:gdLst>
                <a:gd name="f0" fmla="val 0"/>
                <a:gd name="f1" fmla="val 3004457"/>
                <a:gd name="f2" fmla="val 1211283"/>
                <a:gd name="f3" fmla="val 1103415"/>
                <a:gd name="f4" fmla="val 501732"/>
                <a:gd name="f5" fmla="val 2206831"/>
                <a:gd name="f6" fmla="val 1003465"/>
              </a:gdLst>
              <a:ahLst/>
              <a:cxnLst>
                <a:cxn ang="3cd4">
                  <a:pos x="hc" y="t"/>
                </a:cxn>
                <a:cxn ang="0">
                  <a:pos x="r" y="vc"/>
                </a:cxn>
                <a:cxn ang="cd4">
                  <a:pos x="hc" y="b"/>
                </a:cxn>
                <a:cxn ang="cd2">
                  <a:pos x="l" y="vc"/>
                </a:cxn>
              </a:cxnLst>
              <a:rect l="l" t="t" r="r" b="b"/>
              <a:pathLst>
                <a:path w="3004457" h="1211283">
                  <a:moveTo>
                    <a:pt x="f0" y="f0"/>
                  </a:moveTo>
                  <a:cubicBezTo>
                    <a:pt x="f3" y="f4"/>
                    <a:pt x="f5" y="f6"/>
                    <a:pt x="f1" y="f2"/>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1" name="Freeform 46">
              <a:extLst>
                <a:ext uri="{FF2B5EF4-FFF2-40B4-BE49-F238E27FC236}">
                  <a16:creationId xmlns:a16="http://schemas.microsoft.com/office/drawing/2014/main" xmlns="" id="{0733C367-CB84-4282-ABDD-E9B50CF3A5B8}"/>
                </a:ext>
              </a:extLst>
            </p:cNvPr>
            <p:cNvSpPr/>
            <p:nvPr/>
          </p:nvSpPr>
          <p:spPr>
            <a:xfrm>
              <a:off x="65880" y="5284440"/>
              <a:ext cx="9143640" cy="1478160"/>
            </a:xfrm>
            <a:custGeom>
              <a:avLst/>
              <a:gdLst>
                <a:gd name="f0" fmla="val 0"/>
                <a:gd name="f1" fmla="val 9144000"/>
                <a:gd name="f2" fmla="val 1478478"/>
                <a:gd name="f3" fmla="val 285997"/>
                <a:gd name="f4" fmla="val 99951"/>
                <a:gd name="f5" fmla="val 571995"/>
                <a:gd name="f6" fmla="val 199902"/>
                <a:gd name="f7" fmla="val 1104405"/>
                <a:gd name="f8" fmla="val 344385"/>
                <a:gd name="f9" fmla="val 1636815"/>
                <a:gd name="f10" fmla="val 488868"/>
                <a:gd name="f11" fmla="val 2432462"/>
                <a:gd name="f12" fmla="val 710541"/>
                <a:gd name="f13" fmla="val 3194462"/>
                <a:gd name="f14" fmla="val 866899"/>
                <a:gd name="f15" fmla="val 3956462"/>
                <a:gd name="f16" fmla="val 1023258"/>
                <a:gd name="f17" fmla="val 4920343"/>
                <a:gd name="f18" fmla="val 1185554"/>
                <a:gd name="f19" fmla="val 5676405"/>
                <a:gd name="f20" fmla="val 1282536"/>
                <a:gd name="f21" fmla="val 6432467"/>
                <a:gd name="f22" fmla="val 1379518"/>
                <a:gd name="f23" fmla="val 7247906"/>
                <a:gd name="f24" fmla="val 1419102"/>
                <a:gd name="f25" fmla="val 7730836"/>
                <a:gd name="f26" fmla="val 1448790"/>
                <a:gd name="f27" fmla="val 8213766"/>
                <a:gd name="f28" fmla="val 8338457"/>
                <a:gd name="f29" fmla="val 1464623"/>
                <a:gd name="f30" fmla="val 8573984"/>
                <a:gd name="f31" fmla="val 1460665"/>
                <a:gd name="f32" fmla="val 8809511"/>
                <a:gd name="f33" fmla="val 1456707"/>
                <a:gd name="f34" fmla="val 8976755"/>
                <a:gd name="f35" fmla="val 1440873"/>
                <a:gd name="f36" fmla="val 1425039"/>
              </a:gdLst>
              <a:ahLst/>
              <a:cxnLst>
                <a:cxn ang="3cd4">
                  <a:pos x="hc" y="t"/>
                </a:cxn>
                <a:cxn ang="0">
                  <a:pos x="r" y="vc"/>
                </a:cxn>
                <a:cxn ang="cd4">
                  <a:pos x="hc" y="b"/>
                </a:cxn>
                <a:cxn ang="cd2">
                  <a:pos x="l" y="vc"/>
                </a:cxn>
              </a:cxnLst>
              <a:rect l="l" t="t" r="r" b="b"/>
              <a:pathLst>
                <a:path w="9144000" h="1478478">
                  <a:moveTo>
                    <a:pt x="f0" y="f0"/>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
                    <a:pt x="f28" y="f29"/>
                    <a:pt x="f30" y="f31"/>
                  </a:cubicBezTo>
                  <a:cubicBezTo>
                    <a:pt x="f32" y="f33"/>
                    <a:pt x="f34" y="f35"/>
                    <a:pt x="f1" y="f36"/>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2" name="Freeform 48">
              <a:extLst>
                <a:ext uri="{FF2B5EF4-FFF2-40B4-BE49-F238E27FC236}">
                  <a16:creationId xmlns:a16="http://schemas.microsoft.com/office/drawing/2014/main" xmlns="" id="{D78A2DD4-16BA-41F9-81A1-228E95D070B2}"/>
                </a:ext>
              </a:extLst>
            </p:cNvPr>
            <p:cNvSpPr/>
            <p:nvPr/>
          </p:nvSpPr>
          <p:spPr>
            <a:xfrm>
              <a:off x="2215080" y="5132160"/>
              <a:ext cx="6982200" cy="1719720"/>
            </a:xfrm>
            <a:custGeom>
              <a:avLst/>
              <a:gdLst>
                <a:gd name="f0" fmla="val 0"/>
                <a:gd name="f1" fmla="val 6982691"/>
                <a:gd name="f2" fmla="val 1719942"/>
                <a:gd name="f3" fmla="val 162296"/>
                <a:gd name="f4" fmla="val 1536864"/>
                <a:gd name="f5" fmla="val 324592"/>
                <a:gd name="f6" fmla="val 1353787"/>
                <a:gd name="f7" fmla="val 546265"/>
                <a:gd name="f8" fmla="val 1185553"/>
                <a:gd name="f9" fmla="val 767938"/>
                <a:gd name="f10" fmla="val 1017319"/>
                <a:gd name="f11" fmla="val 1074718"/>
                <a:gd name="f12" fmla="val 835231"/>
                <a:gd name="f13" fmla="val 1330037"/>
                <a:gd name="f14" fmla="val 710540"/>
                <a:gd name="f15" fmla="val 1585356"/>
                <a:gd name="f16" fmla="val 585849"/>
                <a:gd name="f17" fmla="val 1741715"/>
                <a:gd name="f18" fmla="val 530430"/>
                <a:gd name="f19" fmla="val 2078182"/>
                <a:gd name="f20" fmla="val 437407"/>
                <a:gd name="f21" fmla="val 2414649"/>
                <a:gd name="f22" fmla="val 344384"/>
                <a:gd name="f23" fmla="val 3028208"/>
                <a:gd name="f24" fmla="val 213755"/>
                <a:gd name="f25" fmla="val 3348842"/>
                <a:gd name="f26" fmla="val 152399"/>
                <a:gd name="f27" fmla="val 3669476"/>
                <a:gd name="f28" fmla="val 91043"/>
                <a:gd name="f29" fmla="val 3718957"/>
                <a:gd name="f30" fmla="val 93022"/>
                <a:gd name="f31" fmla="val 4001985"/>
                <a:gd name="f32" fmla="val 69272"/>
                <a:gd name="f33" fmla="val 4285013"/>
                <a:gd name="f34" fmla="val 45522"/>
                <a:gd name="f35" fmla="val 4732317"/>
                <a:gd name="f36" fmla="val 19792"/>
                <a:gd name="f37" fmla="val 5047013"/>
                <a:gd name="f38" fmla="val 9896"/>
                <a:gd name="f39" fmla="val 5361709"/>
                <a:gd name="f40" fmla="val 5890161"/>
                <a:gd name="f41" fmla="val 6495803"/>
                <a:gd name="f42" fmla="val 6664037"/>
                <a:gd name="f43" fmla="val 13854"/>
                <a:gd name="f44" fmla="val 6818416"/>
                <a:gd name="f45" fmla="val 27708"/>
                <a:gd name="f46" fmla="val 6899564"/>
                <a:gd name="f47" fmla="val 33646"/>
                <a:gd name="f48" fmla="val 6980712"/>
                <a:gd name="f49" fmla="val 39584"/>
                <a:gd name="f50" fmla="val 6953003"/>
                <a:gd name="f51" fmla="val 37605"/>
              </a:gdLst>
              <a:ahLst/>
              <a:cxnLst>
                <a:cxn ang="3cd4">
                  <a:pos x="hc" y="t"/>
                </a:cxn>
                <a:cxn ang="0">
                  <a:pos x="r" y="vc"/>
                </a:cxn>
                <a:cxn ang="cd4">
                  <a:pos x="hc" y="b"/>
                </a:cxn>
                <a:cxn ang="cd2">
                  <a:pos x="l" y="vc"/>
                </a:cxn>
              </a:cxnLst>
              <a:rect l="l" t="t" r="r" b="b"/>
              <a:pathLst>
                <a:path w="6982691" h="1719942">
                  <a:moveTo>
                    <a:pt x="f0" y="f2"/>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8"/>
                    <a:pt x="f29" y="f30"/>
                    <a:pt x="f31" y="f32"/>
                  </a:cubicBezTo>
                  <a:cubicBezTo>
                    <a:pt x="f33" y="f34"/>
                    <a:pt x="f35" y="f36"/>
                    <a:pt x="f37" y="f38"/>
                  </a:cubicBezTo>
                  <a:cubicBezTo>
                    <a:pt x="f39" y="f0"/>
                    <a:pt x="f40" y="f38"/>
                    <a:pt x="f40" y="f38"/>
                  </a:cubicBezTo>
                  <a:lnTo>
                    <a:pt x="f41" y="f38"/>
                  </a:lnTo>
                  <a:cubicBezTo>
                    <a:pt x="f42" y="f43"/>
                    <a:pt x="f44" y="f45"/>
                    <a:pt x="f46" y="f47"/>
                  </a:cubicBezTo>
                  <a:cubicBezTo>
                    <a:pt x="f48" y="f49"/>
                    <a:pt x="f50" y="f51"/>
                    <a:pt x="f1" y="f34"/>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3" name="Hexagon 49">
              <a:extLst>
                <a:ext uri="{FF2B5EF4-FFF2-40B4-BE49-F238E27FC236}">
                  <a16:creationId xmlns:a16="http://schemas.microsoft.com/office/drawing/2014/main" xmlns="" id="{D165B2FE-90F1-4474-83B3-DCCE50785BAA}"/>
                </a:ext>
              </a:extLst>
            </p:cNvPr>
            <p:cNvSpPr/>
            <p:nvPr/>
          </p:nvSpPr>
          <p:spPr>
            <a:xfrm rot="1800000">
              <a:off x="30738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4" name="Hexagon 50">
              <a:extLst>
                <a:ext uri="{FF2B5EF4-FFF2-40B4-BE49-F238E27FC236}">
                  <a16:creationId xmlns:a16="http://schemas.microsoft.com/office/drawing/2014/main" xmlns="" id="{2DCE893F-84F6-4899-A6F9-7941812613BE}"/>
                </a:ext>
              </a:extLst>
            </p:cNvPr>
            <p:cNvSpPr/>
            <p:nvPr/>
          </p:nvSpPr>
          <p:spPr>
            <a:xfrm rot="1800000">
              <a:off x="379776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5" name="Hexagon 51">
              <a:extLst>
                <a:ext uri="{FF2B5EF4-FFF2-40B4-BE49-F238E27FC236}">
                  <a16:creationId xmlns:a16="http://schemas.microsoft.com/office/drawing/2014/main" xmlns="" id="{D3364BDD-8218-424B-8336-3B4CDEA4A687}"/>
                </a:ext>
              </a:extLst>
            </p:cNvPr>
            <p:cNvSpPr/>
            <p:nvPr/>
          </p:nvSpPr>
          <p:spPr>
            <a:xfrm rot="1800000">
              <a:off x="3807489" y="15924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6" name="Hexagon 52">
              <a:extLst>
                <a:ext uri="{FF2B5EF4-FFF2-40B4-BE49-F238E27FC236}">
                  <a16:creationId xmlns:a16="http://schemas.microsoft.com/office/drawing/2014/main" xmlns="" id="{82695A28-0E9C-455C-ABA3-619F20D5FE43}"/>
                </a:ext>
              </a:extLst>
            </p:cNvPr>
            <p:cNvSpPr/>
            <p:nvPr/>
          </p:nvSpPr>
          <p:spPr>
            <a:xfrm rot="1800000">
              <a:off x="3054728" y="3256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4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7" name="Hexagon 53">
              <a:extLst>
                <a:ext uri="{FF2B5EF4-FFF2-40B4-BE49-F238E27FC236}">
                  <a16:creationId xmlns:a16="http://schemas.microsoft.com/office/drawing/2014/main" xmlns="" id="{B3AC715B-7CF4-4BFD-B2C7-B4FFCA5903E2}"/>
                </a:ext>
              </a:extLst>
            </p:cNvPr>
            <p:cNvSpPr/>
            <p:nvPr/>
          </p:nvSpPr>
          <p:spPr>
            <a:xfrm rot="1800000">
              <a:off x="4540809" y="53832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6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8" name="Freeform 54">
              <a:extLst>
                <a:ext uri="{FF2B5EF4-FFF2-40B4-BE49-F238E27FC236}">
                  <a16:creationId xmlns:a16="http://schemas.microsoft.com/office/drawing/2014/main" xmlns="" id="{6E7F5328-14F8-4590-9AF9-85E7C04A81D9}"/>
                </a:ext>
              </a:extLst>
            </p:cNvPr>
            <p:cNvSpPr/>
            <p:nvPr/>
          </p:nvSpPr>
          <p:spPr>
            <a:xfrm rot="1800000">
              <a:off x="-304706" y="4201385"/>
              <a:ext cx="1261080" cy="1387799"/>
            </a:xfrm>
            <a:custGeom>
              <a:avLst/>
              <a:gdLst>
                <a:gd name="f0" fmla="val 0"/>
                <a:gd name="f1" fmla="val 1261499"/>
                <a:gd name="f2" fmla="val 1388236"/>
                <a:gd name="f3" fmla="val 105098"/>
                <a:gd name="f4" fmla="val 56357"/>
                <a:gd name="f5" fmla="val 865241"/>
                <a:gd name="f6" fmla="val 694118"/>
                <a:gd name="f7" fmla="val 744578"/>
                <a:gd name="f8" fmla="val 1387893"/>
              </a:gdLst>
              <a:ahLst/>
              <a:cxnLst>
                <a:cxn ang="3cd4">
                  <a:pos x="hc" y="t"/>
                </a:cxn>
                <a:cxn ang="0">
                  <a:pos x="r" y="vc"/>
                </a:cxn>
                <a:cxn ang="cd4">
                  <a:pos x="hc" y="b"/>
                </a:cxn>
                <a:cxn ang="cd2">
                  <a:pos x="l" y="vc"/>
                </a:cxn>
              </a:cxnLst>
              <a:rect l="l" t="t" r="r" b="b"/>
              <a:pathLst>
                <a:path w="1261499" h="1388236">
                  <a:moveTo>
                    <a:pt x="f0" y="f3"/>
                  </a:moveTo>
                  <a:lnTo>
                    <a:pt x="f4" y="f0"/>
                  </a:lnTo>
                  <a:lnTo>
                    <a:pt x="f5" y="f0"/>
                  </a:lnTo>
                  <a:lnTo>
                    <a:pt x="f1" y="f6"/>
                  </a:lnTo>
                  <a:lnTo>
                    <a:pt x="f5" y="f2"/>
                  </a:lnTo>
                  <a:lnTo>
                    <a:pt x="f7" y="f8"/>
                  </a:lnTo>
                  <a:lnTo>
                    <a:pt x="f0" y="f3"/>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9" name="Hexagon 55">
              <a:extLst>
                <a:ext uri="{FF2B5EF4-FFF2-40B4-BE49-F238E27FC236}">
                  <a16:creationId xmlns:a16="http://schemas.microsoft.com/office/drawing/2014/main" xmlns="" id="{5A942B91-79DE-473A-878F-19194047279D}"/>
                </a:ext>
              </a:extLst>
            </p:cNvPr>
            <p:cNvSpPr/>
            <p:nvPr/>
          </p:nvSpPr>
          <p:spPr>
            <a:xfrm rot="1800000">
              <a:off x="102009" y="540234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0" name="Hexagon 56">
              <a:extLst>
                <a:ext uri="{FF2B5EF4-FFF2-40B4-BE49-F238E27FC236}">
                  <a16:creationId xmlns:a16="http://schemas.microsoft.com/office/drawing/2014/main" xmlns="" id="{32A6D339-4F61-41E9-93C6-E66E606C7EEF}"/>
                </a:ext>
              </a:extLst>
            </p:cNvPr>
            <p:cNvSpPr/>
            <p:nvPr/>
          </p:nvSpPr>
          <p:spPr>
            <a:xfrm rot="1800000">
              <a:off x="130809" y="284958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1" name="Hexagon 57">
              <a:extLst>
                <a:ext uri="{FF2B5EF4-FFF2-40B4-BE49-F238E27FC236}">
                  <a16:creationId xmlns:a16="http://schemas.microsoft.com/office/drawing/2014/main" xmlns="" id="{1FE9F737-4B67-44D6-9BC9-E6F7B78F08C0}"/>
                </a:ext>
              </a:extLst>
            </p:cNvPr>
            <p:cNvSpPr/>
            <p:nvPr/>
          </p:nvSpPr>
          <p:spPr>
            <a:xfrm rot="1800000">
              <a:off x="85440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2" name="Hexagon 58">
              <a:extLst>
                <a:ext uri="{FF2B5EF4-FFF2-40B4-BE49-F238E27FC236}">
                  <a16:creationId xmlns:a16="http://schemas.microsoft.com/office/drawing/2014/main" xmlns="" id="{FCA7B633-0D93-4437-8AC1-56651AC070CB}"/>
                </a:ext>
              </a:extLst>
            </p:cNvPr>
            <p:cNvSpPr/>
            <p:nvPr/>
          </p:nvSpPr>
          <p:spPr>
            <a:xfrm rot="1800000">
              <a:off x="1588089" y="54117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3" name="Hexagon 59">
              <a:extLst>
                <a:ext uri="{FF2B5EF4-FFF2-40B4-BE49-F238E27FC236}">
                  <a16:creationId xmlns:a16="http://schemas.microsoft.com/office/drawing/2014/main" xmlns="" id="{188214DB-6873-40E0-9F64-DD5A6B5388E9}"/>
                </a:ext>
              </a:extLst>
            </p:cNvPr>
            <p:cNvSpPr/>
            <p:nvPr/>
          </p:nvSpPr>
          <p:spPr>
            <a:xfrm rot="1800000">
              <a:off x="160716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4" name="Hexagon 94">
              <a:extLst>
                <a:ext uri="{FF2B5EF4-FFF2-40B4-BE49-F238E27FC236}">
                  <a16:creationId xmlns:a16="http://schemas.microsoft.com/office/drawing/2014/main" xmlns="" id="{37882180-D9EA-4D97-948C-CDD287992471}"/>
                </a:ext>
              </a:extLst>
            </p:cNvPr>
            <p:cNvSpPr/>
            <p:nvPr/>
          </p:nvSpPr>
          <p:spPr>
            <a:xfrm rot="1800000">
              <a:off x="873489" y="15636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5" name="Hexagon 95">
              <a:extLst>
                <a:ext uri="{FF2B5EF4-FFF2-40B4-BE49-F238E27FC236}">
                  <a16:creationId xmlns:a16="http://schemas.microsoft.com/office/drawing/2014/main" xmlns="" id="{F797E9AA-DABC-4DEE-9FE0-120DA551CE49}"/>
                </a:ext>
              </a:extLst>
            </p:cNvPr>
            <p:cNvSpPr/>
            <p:nvPr/>
          </p:nvSpPr>
          <p:spPr>
            <a:xfrm rot="1800000">
              <a:off x="6884049" y="41448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6" name="Hexagon 96">
              <a:extLst>
                <a:ext uri="{FF2B5EF4-FFF2-40B4-BE49-F238E27FC236}">
                  <a16:creationId xmlns:a16="http://schemas.microsoft.com/office/drawing/2014/main" xmlns="" id="{528BFE8B-1EFF-4A47-90A0-59725FE3105B}"/>
                </a:ext>
              </a:extLst>
            </p:cNvPr>
            <p:cNvSpPr/>
            <p:nvPr/>
          </p:nvSpPr>
          <p:spPr>
            <a:xfrm rot="1800000">
              <a:off x="7626729" y="54214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7" name="Hexagon 97">
              <a:extLst>
                <a:ext uri="{FF2B5EF4-FFF2-40B4-BE49-F238E27FC236}">
                  <a16:creationId xmlns:a16="http://schemas.microsoft.com/office/drawing/2014/main" xmlns="" id="{B848EF0B-39CD-4F73-BE2F-4C8A5D8FD609}"/>
                </a:ext>
              </a:extLst>
            </p:cNvPr>
            <p:cNvSpPr/>
            <p:nvPr/>
          </p:nvSpPr>
          <p:spPr>
            <a:xfrm rot="1800000">
              <a:off x="7626729" y="286866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8" name="Freeform 98">
              <a:extLst>
                <a:ext uri="{FF2B5EF4-FFF2-40B4-BE49-F238E27FC236}">
                  <a16:creationId xmlns:a16="http://schemas.microsoft.com/office/drawing/2014/main" xmlns="" id="{CD64CC92-FB97-44E8-9F1C-B2B6E06BF6F5}"/>
                </a:ext>
              </a:extLst>
            </p:cNvPr>
            <p:cNvSpPr/>
            <p:nvPr/>
          </p:nvSpPr>
          <p:spPr>
            <a:xfrm rot="1800000">
              <a:off x="8384379" y="4055405"/>
              <a:ext cx="1243080" cy="1387799"/>
            </a:xfrm>
            <a:custGeom>
              <a:avLst/>
              <a:gdLst>
                <a:gd name="f0" fmla="val 0"/>
                <a:gd name="f1" fmla="val 1243407"/>
                <a:gd name="f2" fmla="val 1388236"/>
                <a:gd name="f3" fmla="val 694118"/>
                <a:gd name="f4" fmla="val 396258"/>
                <a:gd name="f5" fmla="val 474029"/>
                <a:gd name="f6" fmla="val 4016"/>
                <a:gd name="f7" fmla="val 1325983"/>
                <a:gd name="f8" fmla="val 1205142"/>
              </a:gdLst>
              <a:ahLst/>
              <a:cxnLst>
                <a:cxn ang="3cd4">
                  <a:pos x="hc" y="t"/>
                </a:cxn>
                <a:cxn ang="0">
                  <a:pos x="r" y="vc"/>
                </a:cxn>
                <a:cxn ang="cd4">
                  <a:pos x="hc" y="b"/>
                </a:cxn>
                <a:cxn ang="cd2">
                  <a:pos x="l" y="vc"/>
                </a:cxn>
              </a:cxnLst>
              <a:rect l="l" t="t" r="r" b="b"/>
              <a:pathLst>
                <a:path w="1243407" h="1388236">
                  <a:moveTo>
                    <a:pt x="f0" y="f3"/>
                  </a:moveTo>
                  <a:lnTo>
                    <a:pt x="f4" y="f0"/>
                  </a:lnTo>
                  <a:lnTo>
                    <a:pt x="f5" y="f6"/>
                  </a:lnTo>
                  <a:lnTo>
                    <a:pt x="f1" y="f7"/>
                  </a:lnTo>
                  <a:lnTo>
                    <a:pt x="f8" y="f2"/>
                  </a:lnTo>
                  <a:lnTo>
                    <a:pt x="f4" y="f2"/>
                  </a:lnTo>
                  <a:lnTo>
                    <a:pt x="f0" y="f3"/>
                  </a:lnTo>
                  <a:close/>
                </a:path>
              </a:pathLst>
            </a:custGeom>
            <a:solidFill>
              <a:srgbClr val="FFFFFF">
                <a:alpha val="4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9" name="Freeform 99">
              <a:extLst>
                <a:ext uri="{FF2B5EF4-FFF2-40B4-BE49-F238E27FC236}">
                  <a16:creationId xmlns:a16="http://schemas.microsoft.com/office/drawing/2014/main" xmlns="" id="{69C11492-5FD4-4C5F-B8D7-1630F0D042E5}"/>
                </a:ext>
              </a:extLst>
            </p:cNvPr>
            <p:cNvSpPr/>
            <p:nvPr/>
          </p:nvSpPr>
          <p:spPr>
            <a:xfrm rot="1800000">
              <a:off x="8384295" y="1511597"/>
              <a:ext cx="1241640" cy="1388520"/>
            </a:xfrm>
            <a:custGeom>
              <a:avLst/>
              <a:gdLst>
                <a:gd name="f0" fmla="val 0"/>
                <a:gd name="f1" fmla="val 1241871"/>
                <a:gd name="f2" fmla="val 1388822"/>
                <a:gd name="f3" fmla="val 694704"/>
                <a:gd name="f4" fmla="val 396258"/>
                <a:gd name="f5" fmla="val 586"/>
                <a:gd name="f6" fmla="val 482002"/>
                <a:gd name="f7" fmla="val 1323912"/>
                <a:gd name="f8" fmla="val 1205142"/>
              </a:gdLst>
              <a:ahLst/>
              <a:cxnLst>
                <a:cxn ang="3cd4">
                  <a:pos x="hc" y="t"/>
                </a:cxn>
                <a:cxn ang="0">
                  <a:pos x="r" y="vc"/>
                </a:cxn>
                <a:cxn ang="cd4">
                  <a:pos x="hc" y="b"/>
                </a:cxn>
                <a:cxn ang="cd2">
                  <a:pos x="l" y="vc"/>
                </a:cxn>
              </a:cxnLst>
              <a:rect l="l" t="t" r="r" b="b"/>
              <a:pathLst>
                <a:path w="1241871" h="1388822">
                  <a:moveTo>
                    <a:pt x="f0" y="f3"/>
                  </a:moveTo>
                  <a:lnTo>
                    <a:pt x="f4" y="f5"/>
                  </a:lnTo>
                  <a:lnTo>
                    <a:pt x="f6" y="f0"/>
                  </a:lnTo>
                  <a:lnTo>
                    <a:pt x="f1" y="f7"/>
                  </a:lnTo>
                  <a:lnTo>
                    <a:pt x="f8" y="f2"/>
                  </a:lnTo>
                  <a:lnTo>
                    <a:pt x="f4" y="f2"/>
                  </a:lnTo>
                  <a:lnTo>
                    <a:pt x="f0" y="f3"/>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45" name="Rectangle 65">
            <a:extLst>
              <a:ext uri="{FF2B5EF4-FFF2-40B4-BE49-F238E27FC236}">
                <a16:creationId xmlns:a16="http://schemas.microsoft.com/office/drawing/2014/main" xmlns="" id="{73B2343F-B2EC-42C9-97C8-CD39EFB574D3}"/>
              </a:ext>
            </a:extLst>
          </p:cNvPr>
          <p:cNvSpPr/>
          <p:nvPr/>
        </p:nvSpPr>
        <p:spPr>
          <a:xfrm>
            <a:off x="457200" y="333360"/>
            <a:ext cx="8229240" cy="6185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6480">
            <a:solidFill>
              <a:srgbClr val="00000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6" name="Rectangle 69">
            <a:extLst>
              <a:ext uri="{FF2B5EF4-FFF2-40B4-BE49-F238E27FC236}">
                <a16:creationId xmlns:a16="http://schemas.microsoft.com/office/drawing/2014/main" xmlns="" id="{33ABD117-4766-49BC-942A-930248D8EA68}"/>
              </a:ext>
            </a:extLst>
          </p:cNvPr>
          <p:cNvSpPr/>
          <p:nvPr/>
        </p:nvSpPr>
        <p:spPr>
          <a:xfrm>
            <a:off x="4561200" y="-21600"/>
            <a:ext cx="3678840" cy="698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5F5F5"/>
          </a:solidFill>
          <a:ln w="15840">
            <a:solidFill>
              <a:srgbClr val="74A51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7" name="Rectangle 70">
            <a:extLst>
              <a:ext uri="{FF2B5EF4-FFF2-40B4-BE49-F238E27FC236}">
                <a16:creationId xmlns:a16="http://schemas.microsoft.com/office/drawing/2014/main" xmlns="" id="{E586D4C2-73B5-4FEF-98D6-61154FE9C18B}"/>
              </a:ext>
            </a:extLst>
          </p:cNvPr>
          <p:cNvSpPr/>
          <p:nvPr/>
        </p:nvSpPr>
        <p:spPr>
          <a:xfrm>
            <a:off x="4649040" y="-21600"/>
            <a:ext cx="3504959" cy="6235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71685A"/>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 name="Title 1">
            <a:extLst>
              <a:ext uri="{FF2B5EF4-FFF2-40B4-BE49-F238E27FC236}">
                <a16:creationId xmlns:a16="http://schemas.microsoft.com/office/drawing/2014/main" xmlns="" id="{CFEC72A5-59DE-4C1A-BEBE-38F6DBE9E8E6}"/>
              </a:ext>
            </a:extLst>
          </p:cNvPr>
          <p:cNvSpPr>
            <a:spLocks noGrp="1"/>
          </p:cNvSpPr>
          <p:nvPr>
            <p:ph type="title"/>
          </p:nvPr>
        </p:nvSpPr>
        <p:spPr>
          <a:xfrm>
            <a:off x="1043639" y="1027799"/>
            <a:ext cx="7024320" cy="1142640"/>
          </a:xfrm>
        </p:spPr>
        <p:txBody>
          <a:bodyPr/>
          <a:lstStyle/>
          <a:p>
            <a:r>
              <a:rPr lang="en-US"/>
              <a:t>Click to edit Master title style</a:t>
            </a:r>
          </a:p>
        </p:txBody>
      </p:sp>
      <p:sp>
        <p:nvSpPr>
          <p:cNvPr id="3" name="Date Placeholder 2">
            <a:extLst>
              <a:ext uri="{FF2B5EF4-FFF2-40B4-BE49-F238E27FC236}">
                <a16:creationId xmlns:a16="http://schemas.microsoft.com/office/drawing/2014/main" xmlns="" id="{9CB4AD54-BC3B-4595-9CEA-E777EB8598AA}"/>
              </a:ext>
            </a:extLst>
          </p:cNvPr>
          <p:cNvSpPr>
            <a:spLocks noGrp="1"/>
          </p:cNvSpPr>
          <p:nvPr>
            <p:ph type="dt" sz="half" idx="10"/>
          </p:nvPr>
        </p:nvSpPr>
        <p:spPr>
          <a:xfrm>
            <a:off x="5997240" y="224640"/>
            <a:ext cx="2133360" cy="364679"/>
          </a:xfrm>
        </p:spPr>
        <p:txBody>
          <a:bodyPr/>
          <a:lstStyle/>
          <a:p>
            <a:pPr lvl="0"/>
            <a:fld id="{BCADFD97-7B12-4CC7-9AB8-7F095B4D3F9C}" type="datetime1">
              <a:rPr lang="en-GB"/>
              <a:pPr lvl="0"/>
              <a:t>05/11/2018</a:t>
            </a:fld>
            <a:endParaRPr lang="en-GB"/>
          </a:p>
        </p:txBody>
      </p:sp>
      <p:sp>
        <p:nvSpPr>
          <p:cNvPr id="4" name="Footer Placeholder 3">
            <a:extLst>
              <a:ext uri="{FF2B5EF4-FFF2-40B4-BE49-F238E27FC236}">
                <a16:creationId xmlns:a16="http://schemas.microsoft.com/office/drawing/2014/main" xmlns="" id="{71E6121C-6528-419D-A77F-30EF412D00CC}"/>
              </a:ext>
            </a:extLst>
          </p:cNvPr>
          <p:cNvSpPr>
            <a:spLocks noGrp="1"/>
          </p:cNvSpPr>
          <p:nvPr>
            <p:ph type="ftr" sz="quarter" idx="11"/>
          </p:nvPr>
        </p:nvSpPr>
        <p:spPr>
          <a:xfrm>
            <a:off x="4641480" y="5852160"/>
            <a:ext cx="3501719" cy="364679"/>
          </a:xfrm>
        </p:spPr>
        <p:txBody>
          <a:bodyPr/>
          <a:lstStyle/>
          <a:p>
            <a:pPr lvl="0"/>
            <a:endParaRPr lang="en-GB"/>
          </a:p>
        </p:txBody>
      </p:sp>
      <p:sp>
        <p:nvSpPr>
          <p:cNvPr id="5" name="Slide Number Placeholder 4">
            <a:extLst>
              <a:ext uri="{FF2B5EF4-FFF2-40B4-BE49-F238E27FC236}">
                <a16:creationId xmlns:a16="http://schemas.microsoft.com/office/drawing/2014/main" xmlns="" id="{2F7BD606-817D-40F2-95DB-242F694B3130}"/>
              </a:ext>
            </a:extLst>
          </p:cNvPr>
          <p:cNvSpPr>
            <a:spLocks noGrp="1"/>
          </p:cNvSpPr>
          <p:nvPr>
            <p:ph type="sldNum" sz="quarter" idx="12"/>
          </p:nvPr>
        </p:nvSpPr>
        <p:spPr>
          <a:xfrm>
            <a:off x="4649040" y="224640"/>
            <a:ext cx="1331640" cy="364679"/>
          </a:xfrm>
        </p:spPr>
        <p:txBody>
          <a:bodyPr/>
          <a:lstStyle/>
          <a:p>
            <a:pPr lvl="0"/>
            <a:fld id="{097E3C62-52D8-4C07-8C2D-675EBE73534E}" type="slidenum">
              <a:t>‹#›</a:t>
            </a:fld>
            <a:endParaRPr lang="en-GB"/>
          </a:p>
        </p:txBody>
      </p:sp>
    </p:spTree>
    <p:extLst>
      <p:ext uri="{BB962C8B-B14F-4D97-AF65-F5344CB8AC3E}">
        <p14:creationId xmlns:p14="http://schemas.microsoft.com/office/powerpoint/2010/main" val="31735487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5" name="Group 41">
            <a:extLst>
              <a:ext uri="{FF2B5EF4-FFF2-40B4-BE49-F238E27FC236}">
                <a16:creationId xmlns:a16="http://schemas.microsoft.com/office/drawing/2014/main" xmlns="" id="{6D08DF78-3683-47CC-BF4D-7215C92B156B}"/>
              </a:ext>
            </a:extLst>
          </p:cNvPr>
          <p:cNvGrpSpPr/>
          <p:nvPr/>
        </p:nvGrpSpPr>
        <p:grpSpPr>
          <a:xfrm>
            <a:off x="-304706" y="0"/>
            <a:ext cx="9932165" cy="6857640"/>
            <a:chOff x="-304706" y="0"/>
            <a:chExt cx="9932165" cy="6857640"/>
          </a:xfrm>
        </p:grpSpPr>
        <p:grpSp>
          <p:nvGrpSpPr>
            <p:cNvPr id="6" name="Group 44">
              <a:extLst>
                <a:ext uri="{FF2B5EF4-FFF2-40B4-BE49-F238E27FC236}">
                  <a16:creationId xmlns:a16="http://schemas.microsoft.com/office/drawing/2014/main" xmlns="" id="{014DB2F5-1B6F-44BB-9B34-119D26B0FC6E}"/>
                </a:ext>
              </a:extLst>
            </p:cNvPr>
            <p:cNvGrpSpPr/>
            <p:nvPr/>
          </p:nvGrpSpPr>
          <p:grpSpPr>
            <a:xfrm>
              <a:off x="77760" y="0"/>
              <a:ext cx="9143640" cy="6857640"/>
              <a:chOff x="77760" y="0"/>
              <a:chExt cx="9143640" cy="6857640"/>
            </a:xfrm>
          </p:grpSpPr>
          <p:grpSp>
            <p:nvGrpSpPr>
              <p:cNvPr id="29" name="Group 4">
                <a:extLst>
                  <a:ext uri="{FF2B5EF4-FFF2-40B4-BE49-F238E27FC236}">
                    <a16:creationId xmlns:a16="http://schemas.microsoft.com/office/drawing/2014/main" xmlns="" id="{8F3EDAE7-D4D4-40CA-9930-8113AF990CDA}"/>
                  </a:ext>
                </a:extLst>
              </p:cNvPr>
              <p:cNvGrpSpPr/>
              <p:nvPr/>
            </p:nvGrpSpPr>
            <p:grpSpPr>
              <a:xfrm>
                <a:off x="77760" y="0"/>
                <a:ext cx="2514239" cy="6857640"/>
                <a:chOff x="77760" y="0"/>
                <a:chExt cx="2514239" cy="6857640"/>
              </a:xfrm>
            </p:grpSpPr>
            <p:sp>
              <p:nvSpPr>
                <p:cNvPr id="41" name="Rectangle 112">
                  <a:extLst>
                    <a:ext uri="{FF2B5EF4-FFF2-40B4-BE49-F238E27FC236}">
                      <a16:creationId xmlns:a16="http://schemas.microsoft.com/office/drawing/2014/main" xmlns="" id="{5915C635-9950-46DA-9A99-F4832126A086}"/>
                    </a:ext>
                  </a:extLst>
                </p:cNvPr>
                <p:cNvSpPr/>
                <p:nvPr/>
              </p:nvSpPr>
              <p:spPr>
                <a:xfrm>
                  <a:off x="992159"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2" name="Rectangle 2">
                  <a:extLst>
                    <a:ext uri="{FF2B5EF4-FFF2-40B4-BE49-F238E27FC236}">
                      <a16:creationId xmlns:a16="http://schemas.microsoft.com/office/drawing/2014/main" xmlns="" id="{C11A9C9D-6C10-4022-B3F8-376A3107F489}"/>
                    </a:ext>
                  </a:extLst>
                </p:cNvPr>
                <p:cNvSpPr/>
                <p:nvPr/>
              </p:nvSpPr>
              <p:spPr>
                <a:xfrm>
                  <a:off x="777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3" name="Rectangle 3">
                  <a:extLst>
                    <a:ext uri="{FF2B5EF4-FFF2-40B4-BE49-F238E27FC236}">
                      <a16:creationId xmlns:a16="http://schemas.microsoft.com/office/drawing/2014/main" xmlns="" id="{B5B37F12-7D4E-4B2D-805E-1B3C108389B6}"/>
                    </a:ext>
                  </a:extLst>
                </p:cNvPr>
                <p:cNvSpPr/>
                <p:nvPr/>
              </p:nvSpPr>
              <p:spPr>
                <a:xfrm>
                  <a:off x="30636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0" name="Group 5">
                <a:extLst>
                  <a:ext uri="{FF2B5EF4-FFF2-40B4-BE49-F238E27FC236}">
                    <a16:creationId xmlns:a16="http://schemas.microsoft.com/office/drawing/2014/main" xmlns="" id="{5A5ACDB9-8F93-417C-B787-D7AB01C483D4}"/>
                  </a:ext>
                </a:extLst>
              </p:cNvPr>
              <p:cNvGrpSpPr/>
              <p:nvPr/>
            </p:nvGrpSpPr>
            <p:grpSpPr>
              <a:xfrm>
                <a:off x="500400" y="0"/>
                <a:ext cx="2514240" cy="6857640"/>
                <a:chOff x="500400" y="0"/>
                <a:chExt cx="2514240" cy="6857640"/>
              </a:xfrm>
            </p:grpSpPr>
            <p:sp>
              <p:nvSpPr>
                <p:cNvPr id="38" name="Rectangle 109">
                  <a:extLst>
                    <a:ext uri="{FF2B5EF4-FFF2-40B4-BE49-F238E27FC236}">
                      <a16:creationId xmlns:a16="http://schemas.microsoft.com/office/drawing/2014/main" xmlns="" id="{C765B6E2-3ACE-4893-86D7-143852363629}"/>
                    </a:ext>
                  </a:extLst>
                </p:cNvPr>
                <p:cNvSpPr/>
                <p:nvPr/>
              </p:nvSpPr>
              <p:spPr>
                <a:xfrm>
                  <a:off x="14148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9" name="Rectangle 110">
                  <a:extLst>
                    <a:ext uri="{FF2B5EF4-FFF2-40B4-BE49-F238E27FC236}">
                      <a16:creationId xmlns:a16="http://schemas.microsoft.com/office/drawing/2014/main" xmlns="" id="{AADFCFCB-C0D6-4DB7-96B9-FA120E2B166D}"/>
                    </a:ext>
                  </a:extLst>
                </p:cNvPr>
                <p:cNvSpPr/>
                <p:nvPr/>
              </p:nvSpPr>
              <p:spPr>
                <a:xfrm>
                  <a:off x="5004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0" name="Rectangle 111">
                  <a:extLst>
                    <a:ext uri="{FF2B5EF4-FFF2-40B4-BE49-F238E27FC236}">
                      <a16:creationId xmlns:a16="http://schemas.microsoft.com/office/drawing/2014/main" xmlns="" id="{692F32C5-0F3F-472B-997F-58D4E4B2DFCE}"/>
                    </a:ext>
                  </a:extLst>
                </p:cNvPr>
                <p:cNvSpPr/>
                <p:nvPr/>
              </p:nvSpPr>
              <p:spPr>
                <a:xfrm>
                  <a:off x="7290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1" name="Group 9">
                <a:extLst>
                  <a:ext uri="{FF2B5EF4-FFF2-40B4-BE49-F238E27FC236}">
                    <a16:creationId xmlns:a16="http://schemas.microsoft.com/office/drawing/2014/main" xmlns="" id="{2A92E5B6-C25B-4767-A7D0-7E32CF8EF8C1}"/>
                  </a:ext>
                </a:extLst>
              </p:cNvPr>
              <p:cNvGrpSpPr/>
              <p:nvPr/>
            </p:nvGrpSpPr>
            <p:grpSpPr>
              <a:xfrm>
                <a:off x="6707160" y="0"/>
                <a:ext cx="2514240" cy="6857640"/>
                <a:chOff x="6707160" y="0"/>
                <a:chExt cx="2514240" cy="6857640"/>
              </a:xfrm>
            </p:grpSpPr>
            <p:sp>
              <p:nvSpPr>
                <p:cNvPr id="35" name="Rectangle 106">
                  <a:extLst>
                    <a:ext uri="{FF2B5EF4-FFF2-40B4-BE49-F238E27FC236}">
                      <a16:creationId xmlns:a16="http://schemas.microsoft.com/office/drawing/2014/main" xmlns="" id="{BB480F1E-6413-47E8-A99B-28DCFAEC2FE5}"/>
                    </a:ext>
                  </a:extLst>
                </p:cNvPr>
                <p:cNvSpPr/>
                <p:nvPr/>
              </p:nvSpPr>
              <p:spPr>
                <a:xfrm>
                  <a:off x="762156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6" name="Rectangle 107">
                  <a:extLst>
                    <a:ext uri="{FF2B5EF4-FFF2-40B4-BE49-F238E27FC236}">
                      <a16:creationId xmlns:a16="http://schemas.microsoft.com/office/drawing/2014/main" xmlns="" id="{3AFCC289-C0DA-43C2-954D-995CCEE9146D}"/>
                    </a:ext>
                  </a:extLst>
                </p:cNvPr>
                <p:cNvSpPr/>
                <p:nvPr/>
              </p:nvSpPr>
              <p:spPr>
                <a:xfrm>
                  <a:off x="67071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7" name="Rectangle 108">
                  <a:extLst>
                    <a:ext uri="{FF2B5EF4-FFF2-40B4-BE49-F238E27FC236}">
                      <a16:creationId xmlns:a16="http://schemas.microsoft.com/office/drawing/2014/main" xmlns="" id="{5A2EBD9D-F76A-47EE-82DB-E67F95E1F64A}"/>
                    </a:ext>
                  </a:extLst>
                </p:cNvPr>
                <p:cNvSpPr/>
                <p:nvPr/>
              </p:nvSpPr>
              <p:spPr>
                <a:xfrm>
                  <a:off x="6935759"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32" name="Rectangle 103">
                <a:extLst>
                  <a:ext uri="{FF2B5EF4-FFF2-40B4-BE49-F238E27FC236}">
                    <a16:creationId xmlns:a16="http://schemas.microsoft.com/office/drawing/2014/main" xmlns="" id="{DFEFFA3D-D1CA-4F24-9996-94AF98B5F18F}"/>
                  </a:ext>
                </a:extLst>
              </p:cNvPr>
              <p:cNvSpPr/>
              <p:nvPr/>
            </p:nvSpPr>
            <p:spPr>
              <a:xfrm>
                <a:off x="3887640" y="0"/>
                <a:ext cx="281916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3" name="Rectangle 104">
                <a:extLst>
                  <a:ext uri="{FF2B5EF4-FFF2-40B4-BE49-F238E27FC236}">
                    <a16:creationId xmlns:a16="http://schemas.microsoft.com/office/drawing/2014/main" xmlns="" id="{6BF67B96-B183-4A71-8394-F5C2CD8AACC0}"/>
                  </a:ext>
                </a:extLst>
              </p:cNvPr>
              <p:cNvSpPr/>
              <p:nvPr/>
            </p:nvSpPr>
            <p:spPr>
              <a:xfrm>
                <a:off x="297324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4" name="Rectangle 105">
                <a:extLst>
                  <a:ext uri="{FF2B5EF4-FFF2-40B4-BE49-F238E27FC236}">
                    <a16:creationId xmlns:a16="http://schemas.microsoft.com/office/drawing/2014/main" xmlns="" id="{BCC3182B-874A-4031-BCDE-F6F12D64FC2B}"/>
                  </a:ext>
                </a:extLst>
              </p:cNvPr>
              <p:cNvSpPr/>
              <p:nvPr/>
            </p:nvSpPr>
            <p:spPr>
              <a:xfrm>
                <a:off x="320184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7" name="Freeform 43">
              <a:extLst>
                <a:ext uri="{FF2B5EF4-FFF2-40B4-BE49-F238E27FC236}">
                  <a16:creationId xmlns:a16="http://schemas.microsoft.com/office/drawing/2014/main" xmlns="" id="{926005BA-B3A9-492C-9D34-A5F8AA2E0939}"/>
                </a:ext>
              </a:extLst>
            </p:cNvPr>
            <p:cNvSpPr/>
            <p:nvPr/>
          </p:nvSpPr>
          <p:spPr>
            <a:xfrm>
              <a:off x="65880" y="5034960"/>
              <a:ext cx="9143640" cy="1175400"/>
            </a:xfrm>
            <a:custGeom>
              <a:avLst/>
              <a:gdLst>
                <a:gd name="f0" fmla="val 0"/>
                <a:gd name="f1" fmla="val 9144000"/>
                <a:gd name="f2" fmla="val 1175655"/>
                <a:gd name="f3" fmla="val 1116279"/>
                <a:gd name="f4" fmla="val 493815"/>
                <a:gd name="f5" fmla="val 1145967"/>
                <a:gd name="f6" fmla="val 987631"/>
                <a:gd name="f7" fmla="val 1674420"/>
                <a:gd name="f8" fmla="val 1163780"/>
                <a:gd name="f9" fmla="val 2361209"/>
                <a:gd name="f10" fmla="val 1151905"/>
                <a:gd name="f11" fmla="val 3204358"/>
                <a:gd name="f12" fmla="val 1138050"/>
                <a:gd name="f13" fmla="val 4120737"/>
                <a:gd name="f14" fmla="val 1045027"/>
                <a:gd name="f15" fmla="val 5037116"/>
                <a:gd name="f16" fmla="val 952004"/>
                <a:gd name="f17" fmla="val 6335486"/>
                <a:gd name="f18" fmla="val 779811"/>
                <a:gd name="f19" fmla="val 7172696"/>
                <a:gd name="f20" fmla="val 605640"/>
                <a:gd name="f21" fmla="val 8009907"/>
                <a:gd name="f22" fmla="val 431469"/>
                <a:gd name="f23" fmla="val 8866910"/>
                <a:gd name="f24" fmla="val 154379"/>
              </a:gdLst>
              <a:ahLst/>
              <a:cxnLst>
                <a:cxn ang="3cd4">
                  <a:pos x="hc" y="t"/>
                </a:cxn>
                <a:cxn ang="0">
                  <a:pos x="r" y="vc"/>
                </a:cxn>
                <a:cxn ang="cd4">
                  <a:pos x="hc" y="b"/>
                </a:cxn>
                <a:cxn ang="cd2">
                  <a:pos x="l" y="vc"/>
                </a:cxn>
              </a:cxnLst>
              <a:rect l="l" t="t" r="r" b="b"/>
              <a:pathLst>
                <a:path w="9144000" h="1175655">
                  <a:moveTo>
                    <a:pt x="f0" y="f3"/>
                  </a:moveTo>
                  <a:cubicBezTo>
                    <a:pt x="f4" y="f5"/>
                    <a:pt x="f6" y="f2"/>
                    <a:pt x="f7" y="f8"/>
                  </a:cubicBezTo>
                  <a:cubicBezTo>
                    <a:pt x="f9" y="f10"/>
                    <a:pt x="f11" y="f12"/>
                    <a:pt x="f13" y="f14"/>
                  </a:cubicBezTo>
                  <a:cubicBezTo>
                    <a:pt x="f15" y="f16"/>
                    <a:pt x="f17" y="f18"/>
                    <a:pt x="f19" y="f20"/>
                  </a:cubicBezTo>
                  <a:cubicBezTo>
                    <a:pt x="f21" y="f22"/>
                    <a:pt x="f23" y="f24"/>
                    <a:pt x="f1" y="f0"/>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 name="Freeform 44">
              <a:extLst>
                <a:ext uri="{FF2B5EF4-FFF2-40B4-BE49-F238E27FC236}">
                  <a16:creationId xmlns:a16="http://schemas.microsoft.com/office/drawing/2014/main" xmlns="" id="{08E694F7-8C0E-4D30-B006-D5DD401E0AC1}"/>
                </a:ext>
              </a:extLst>
            </p:cNvPr>
            <p:cNvSpPr/>
            <p:nvPr/>
          </p:nvSpPr>
          <p:spPr>
            <a:xfrm>
              <a:off x="65880" y="3467520"/>
              <a:ext cx="9143640" cy="890280"/>
            </a:xfrm>
            <a:custGeom>
              <a:avLst/>
              <a:gdLst>
                <a:gd name="f0" fmla="val 0"/>
                <a:gd name="f1" fmla="val 9144000"/>
                <a:gd name="f2" fmla="val 890650"/>
                <a:gd name="f3" fmla="val 263236"/>
                <a:gd name="f4" fmla="val 751114"/>
                <a:gd name="f5" fmla="val 526472"/>
                <a:gd name="f6" fmla="val 611579"/>
                <a:gd name="f7" fmla="val 1045028"/>
                <a:gd name="f8" fmla="val 475013"/>
                <a:gd name="f9" fmla="val 1563584"/>
                <a:gd name="f10" fmla="val 338447"/>
                <a:gd name="f11" fmla="val 2299855"/>
                <a:gd name="f12" fmla="val 138545"/>
                <a:gd name="f13" fmla="val 3111335"/>
                <a:gd name="f14" fmla="val 71252"/>
                <a:gd name="f15" fmla="val 3922815"/>
                <a:gd name="f16" fmla="val 3959"/>
                <a:gd name="f17" fmla="val 4908467"/>
                <a:gd name="f18" fmla="val 5913911"/>
                <a:gd name="f19" fmla="val 6919355"/>
                <a:gd name="f20" fmla="val 142504"/>
                <a:gd name="f21" fmla="val 8595756"/>
                <a:gd name="f22" fmla="val 427512"/>
                <a:gd name="f23" fmla="val 498764"/>
              </a:gdLst>
              <a:ahLst/>
              <a:cxnLst>
                <a:cxn ang="3cd4">
                  <a:pos x="hc" y="t"/>
                </a:cxn>
                <a:cxn ang="0">
                  <a:pos x="r" y="vc"/>
                </a:cxn>
                <a:cxn ang="cd4">
                  <a:pos x="hc" y="b"/>
                </a:cxn>
                <a:cxn ang="cd2">
                  <a:pos x="l" y="vc"/>
                </a:cxn>
              </a:cxnLst>
              <a:rect l="l" t="t" r="r" b="b"/>
              <a:pathLst>
                <a:path w="9144000" h="890650">
                  <a:moveTo>
                    <a:pt x="f0" y="f2"/>
                  </a:moveTo>
                  <a:cubicBezTo>
                    <a:pt x="f3" y="f4"/>
                    <a:pt x="f5" y="f6"/>
                    <a:pt x="f7" y="f8"/>
                  </a:cubicBezTo>
                  <a:cubicBezTo>
                    <a:pt x="f9" y="f10"/>
                    <a:pt x="f11" y="f12"/>
                    <a:pt x="f13" y="f14"/>
                  </a:cubicBezTo>
                  <a:cubicBezTo>
                    <a:pt x="f15" y="f16"/>
                    <a:pt x="f17" y="f0"/>
                    <a:pt x="f18" y="f14"/>
                  </a:cubicBezTo>
                  <a:cubicBezTo>
                    <a:pt x="f19" y="f20"/>
                    <a:pt x="f21" y="f22"/>
                    <a:pt x="f1" y="f23"/>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9" name="Freeform 45">
              <a:extLst>
                <a:ext uri="{FF2B5EF4-FFF2-40B4-BE49-F238E27FC236}">
                  <a16:creationId xmlns:a16="http://schemas.microsoft.com/office/drawing/2014/main" xmlns="" id="{CE62791F-9FDD-4A0E-BC9F-B56CAC65A581}"/>
                </a:ext>
              </a:extLst>
            </p:cNvPr>
            <p:cNvSpPr/>
            <p:nvPr/>
          </p:nvSpPr>
          <p:spPr>
            <a:xfrm>
              <a:off x="54000" y="5640840"/>
              <a:ext cx="3004200" cy="1211040"/>
            </a:xfrm>
            <a:custGeom>
              <a:avLst/>
              <a:gdLst>
                <a:gd name="f0" fmla="val 0"/>
                <a:gd name="f1" fmla="val 3004457"/>
                <a:gd name="f2" fmla="val 1211283"/>
                <a:gd name="f3" fmla="val 1103415"/>
                <a:gd name="f4" fmla="val 501732"/>
                <a:gd name="f5" fmla="val 2206831"/>
                <a:gd name="f6" fmla="val 1003465"/>
              </a:gdLst>
              <a:ahLst/>
              <a:cxnLst>
                <a:cxn ang="3cd4">
                  <a:pos x="hc" y="t"/>
                </a:cxn>
                <a:cxn ang="0">
                  <a:pos x="r" y="vc"/>
                </a:cxn>
                <a:cxn ang="cd4">
                  <a:pos x="hc" y="b"/>
                </a:cxn>
                <a:cxn ang="cd2">
                  <a:pos x="l" y="vc"/>
                </a:cxn>
              </a:cxnLst>
              <a:rect l="l" t="t" r="r" b="b"/>
              <a:pathLst>
                <a:path w="3004457" h="1211283">
                  <a:moveTo>
                    <a:pt x="f0" y="f0"/>
                  </a:moveTo>
                  <a:cubicBezTo>
                    <a:pt x="f3" y="f4"/>
                    <a:pt x="f5" y="f6"/>
                    <a:pt x="f1" y="f2"/>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0" name="Freeform 46">
              <a:extLst>
                <a:ext uri="{FF2B5EF4-FFF2-40B4-BE49-F238E27FC236}">
                  <a16:creationId xmlns:a16="http://schemas.microsoft.com/office/drawing/2014/main" xmlns="" id="{3330B5B4-3A05-422A-9E88-56601E58FEC1}"/>
                </a:ext>
              </a:extLst>
            </p:cNvPr>
            <p:cNvSpPr/>
            <p:nvPr/>
          </p:nvSpPr>
          <p:spPr>
            <a:xfrm>
              <a:off x="65880" y="5284440"/>
              <a:ext cx="9143640" cy="1478160"/>
            </a:xfrm>
            <a:custGeom>
              <a:avLst/>
              <a:gdLst>
                <a:gd name="f0" fmla="val 0"/>
                <a:gd name="f1" fmla="val 9144000"/>
                <a:gd name="f2" fmla="val 1478478"/>
                <a:gd name="f3" fmla="val 285997"/>
                <a:gd name="f4" fmla="val 99951"/>
                <a:gd name="f5" fmla="val 571995"/>
                <a:gd name="f6" fmla="val 199902"/>
                <a:gd name="f7" fmla="val 1104405"/>
                <a:gd name="f8" fmla="val 344385"/>
                <a:gd name="f9" fmla="val 1636815"/>
                <a:gd name="f10" fmla="val 488868"/>
                <a:gd name="f11" fmla="val 2432462"/>
                <a:gd name="f12" fmla="val 710541"/>
                <a:gd name="f13" fmla="val 3194462"/>
                <a:gd name="f14" fmla="val 866899"/>
                <a:gd name="f15" fmla="val 3956462"/>
                <a:gd name="f16" fmla="val 1023258"/>
                <a:gd name="f17" fmla="val 4920343"/>
                <a:gd name="f18" fmla="val 1185554"/>
                <a:gd name="f19" fmla="val 5676405"/>
                <a:gd name="f20" fmla="val 1282536"/>
                <a:gd name="f21" fmla="val 6432467"/>
                <a:gd name="f22" fmla="val 1379518"/>
                <a:gd name="f23" fmla="val 7247906"/>
                <a:gd name="f24" fmla="val 1419102"/>
                <a:gd name="f25" fmla="val 7730836"/>
                <a:gd name="f26" fmla="val 1448790"/>
                <a:gd name="f27" fmla="val 8213766"/>
                <a:gd name="f28" fmla="val 8338457"/>
                <a:gd name="f29" fmla="val 1464623"/>
                <a:gd name="f30" fmla="val 8573984"/>
                <a:gd name="f31" fmla="val 1460665"/>
                <a:gd name="f32" fmla="val 8809511"/>
                <a:gd name="f33" fmla="val 1456707"/>
                <a:gd name="f34" fmla="val 8976755"/>
                <a:gd name="f35" fmla="val 1440873"/>
                <a:gd name="f36" fmla="val 1425039"/>
              </a:gdLst>
              <a:ahLst/>
              <a:cxnLst>
                <a:cxn ang="3cd4">
                  <a:pos x="hc" y="t"/>
                </a:cxn>
                <a:cxn ang="0">
                  <a:pos x="r" y="vc"/>
                </a:cxn>
                <a:cxn ang="cd4">
                  <a:pos x="hc" y="b"/>
                </a:cxn>
                <a:cxn ang="cd2">
                  <a:pos x="l" y="vc"/>
                </a:cxn>
              </a:cxnLst>
              <a:rect l="l" t="t" r="r" b="b"/>
              <a:pathLst>
                <a:path w="9144000" h="1478478">
                  <a:moveTo>
                    <a:pt x="f0" y="f0"/>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
                    <a:pt x="f28" y="f29"/>
                    <a:pt x="f30" y="f31"/>
                  </a:cubicBezTo>
                  <a:cubicBezTo>
                    <a:pt x="f32" y="f33"/>
                    <a:pt x="f34" y="f35"/>
                    <a:pt x="f1" y="f36"/>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1" name="Freeform 48">
              <a:extLst>
                <a:ext uri="{FF2B5EF4-FFF2-40B4-BE49-F238E27FC236}">
                  <a16:creationId xmlns:a16="http://schemas.microsoft.com/office/drawing/2014/main" xmlns="" id="{22A3501E-21F7-4588-91E1-AC842E34DA93}"/>
                </a:ext>
              </a:extLst>
            </p:cNvPr>
            <p:cNvSpPr/>
            <p:nvPr/>
          </p:nvSpPr>
          <p:spPr>
            <a:xfrm>
              <a:off x="2215080" y="5132160"/>
              <a:ext cx="6982200" cy="1719720"/>
            </a:xfrm>
            <a:custGeom>
              <a:avLst/>
              <a:gdLst>
                <a:gd name="f0" fmla="val 0"/>
                <a:gd name="f1" fmla="val 6982691"/>
                <a:gd name="f2" fmla="val 1719942"/>
                <a:gd name="f3" fmla="val 162296"/>
                <a:gd name="f4" fmla="val 1536864"/>
                <a:gd name="f5" fmla="val 324592"/>
                <a:gd name="f6" fmla="val 1353787"/>
                <a:gd name="f7" fmla="val 546265"/>
                <a:gd name="f8" fmla="val 1185553"/>
                <a:gd name="f9" fmla="val 767938"/>
                <a:gd name="f10" fmla="val 1017319"/>
                <a:gd name="f11" fmla="val 1074718"/>
                <a:gd name="f12" fmla="val 835231"/>
                <a:gd name="f13" fmla="val 1330037"/>
                <a:gd name="f14" fmla="val 710540"/>
                <a:gd name="f15" fmla="val 1585356"/>
                <a:gd name="f16" fmla="val 585849"/>
                <a:gd name="f17" fmla="val 1741715"/>
                <a:gd name="f18" fmla="val 530430"/>
                <a:gd name="f19" fmla="val 2078182"/>
                <a:gd name="f20" fmla="val 437407"/>
                <a:gd name="f21" fmla="val 2414649"/>
                <a:gd name="f22" fmla="val 344384"/>
                <a:gd name="f23" fmla="val 3028208"/>
                <a:gd name="f24" fmla="val 213755"/>
                <a:gd name="f25" fmla="val 3348842"/>
                <a:gd name="f26" fmla="val 152399"/>
                <a:gd name="f27" fmla="val 3669476"/>
                <a:gd name="f28" fmla="val 91043"/>
                <a:gd name="f29" fmla="val 3718957"/>
                <a:gd name="f30" fmla="val 93022"/>
                <a:gd name="f31" fmla="val 4001985"/>
                <a:gd name="f32" fmla="val 69272"/>
                <a:gd name="f33" fmla="val 4285013"/>
                <a:gd name="f34" fmla="val 45522"/>
                <a:gd name="f35" fmla="val 4732317"/>
                <a:gd name="f36" fmla="val 19792"/>
                <a:gd name="f37" fmla="val 5047013"/>
                <a:gd name="f38" fmla="val 9896"/>
                <a:gd name="f39" fmla="val 5361709"/>
                <a:gd name="f40" fmla="val 5890161"/>
                <a:gd name="f41" fmla="val 6495803"/>
                <a:gd name="f42" fmla="val 6664037"/>
                <a:gd name="f43" fmla="val 13854"/>
                <a:gd name="f44" fmla="val 6818416"/>
                <a:gd name="f45" fmla="val 27708"/>
                <a:gd name="f46" fmla="val 6899564"/>
                <a:gd name="f47" fmla="val 33646"/>
                <a:gd name="f48" fmla="val 6980712"/>
                <a:gd name="f49" fmla="val 39584"/>
                <a:gd name="f50" fmla="val 6953003"/>
                <a:gd name="f51" fmla="val 37605"/>
              </a:gdLst>
              <a:ahLst/>
              <a:cxnLst>
                <a:cxn ang="3cd4">
                  <a:pos x="hc" y="t"/>
                </a:cxn>
                <a:cxn ang="0">
                  <a:pos x="r" y="vc"/>
                </a:cxn>
                <a:cxn ang="cd4">
                  <a:pos x="hc" y="b"/>
                </a:cxn>
                <a:cxn ang="cd2">
                  <a:pos x="l" y="vc"/>
                </a:cxn>
              </a:cxnLst>
              <a:rect l="l" t="t" r="r" b="b"/>
              <a:pathLst>
                <a:path w="6982691" h="1719942">
                  <a:moveTo>
                    <a:pt x="f0" y="f2"/>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8"/>
                    <a:pt x="f29" y="f30"/>
                    <a:pt x="f31" y="f32"/>
                  </a:cubicBezTo>
                  <a:cubicBezTo>
                    <a:pt x="f33" y="f34"/>
                    <a:pt x="f35" y="f36"/>
                    <a:pt x="f37" y="f38"/>
                  </a:cubicBezTo>
                  <a:cubicBezTo>
                    <a:pt x="f39" y="f0"/>
                    <a:pt x="f40" y="f38"/>
                    <a:pt x="f40" y="f38"/>
                  </a:cubicBezTo>
                  <a:lnTo>
                    <a:pt x="f41" y="f38"/>
                  </a:lnTo>
                  <a:cubicBezTo>
                    <a:pt x="f42" y="f43"/>
                    <a:pt x="f44" y="f45"/>
                    <a:pt x="f46" y="f47"/>
                  </a:cubicBezTo>
                  <a:cubicBezTo>
                    <a:pt x="f48" y="f49"/>
                    <a:pt x="f50" y="f51"/>
                    <a:pt x="f1" y="f34"/>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2" name="Hexagon 49">
              <a:extLst>
                <a:ext uri="{FF2B5EF4-FFF2-40B4-BE49-F238E27FC236}">
                  <a16:creationId xmlns:a16="http://schemas.microsoft.com/office/drawing/2014/main" xmlns="" id="{D6510EAC-AFB2-44B9-A0B4-091089D8748F}"/>
                </a:ext>
              </a:extLst>
            </p:cNvPr>
            <p:cNvSpPr/>
            <p:nvPr/>
          </p:nvSpPr>
          <p:spPr>
            <a:xfrm rot="1800000">
              <a:off x="30738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3" name="Hexagon 50">
              <a:extLst>
                <a:ext uri="{FF2B5EF4-FFF2-40B4-BE49-F238E27FC236}">
                  <a16:creationId xmlns:a16="http://schemas.microsoft.com/office/drawing/2014/main" xmlns="" id="{8D910EF7-C29D-4C05-B083-0CE730095077}"/>
                </a:ext>
              </a:extLst>
            </p:cNvPr>
            <p:cNvSpPr/>
            <p:nvPr/>
          </p:nvSpPr>
          <p:spPr>
            <a:xfrm rot="1800000">
              <a:off x="379776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4" name="Hexagon 51">
              <a:extLst>
                <a:ext uri="{FF2B5EF4-FFF2-40B4-BE49-F238E27FC236}">
                  <a16:creationId xmlns:a16="http://schemas.microsoft.com/office/drawing/2014/main" xmlns="" id="{86BF1BF7-E7DF-4DA9-8B8D-8B0D45499E0C}"/>
                </a:ext>
              </a:extLst>
            </p:cNvPr>
            <p:cNvSpPr/>
            <p:nvPr/>
          </p:nvSpPr>
          <p:spPr>
            <a:xfrm rot="1800000">
              <a:off x="3807489" y="15924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5" name="Hexagon 52">
              <a:extLst>
                <a:ext uri="{FF2B5EF4-FFF2-40B4-BE49-F238E27FC236}">
                  <a16:creationId xmlns:a16="http://schemas.microsoft.com/office/drawing/2014/main" xmlns="" id="{1CE442F7-832C-447A-BD1C-5A0D0F95EB57}"/>
                </a:ext>
              </a:extLst>
            </p:cNvPr>
            <p:cNvSpPr/>
            <p:nvPr/>
          </p:nvSpPr>
          <p:spPr>
            <a:xfrm rot="1800000">
              <a:off x="3054728" y="3256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4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6" name="Hexagon 53">
              <a:extLst>
                <a:ext uri="{FF2B5EF4-FFF2-40B4-BE49-F238E27FC236}">
                  <a16:creationId xmlns:a16="http://schemas.microsoft.com/office/drawing/2014/main" xmlns="" id="{730C3850-08C8-4CEC-A89F-CECE2E22A127}"/>
                </a:ext>
              </a:extLst>
            </p:cNvPr>
            <p:cNvSpPr/>
            <p:nvPr/>
          </p:nvSpPr>
          <p:spPr>
            <a:xfrm rot="1800000">
              <a:off x="4540809" y="53832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6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7" name="Freeform 54">
              <a:extLst>
                <a:ext uri="{FF2B5EF4-FFF2-40B4-BE49-F238E27FC236}">
                  <a16:creationId xmlns:a16="http://schemas.microsoft.com/office/drawing/2014/main" xmlns="" id="{688E8B6E-24A4-4297-AF68-384EF4A64D52}"/>
                </a:ext>
              </a:extLst>
            </p:cNvPr>
            <p:cNvSpPr/>
            <p:nvPr/>
          </p:nvSpPr>
          <p:spPr>
            <a:xfrm rot="1800000">
              <a:off x="-304706" y="4201385"/>
              <a:ext cx="1261080" cy="1387799"/>
            </a:xfrm>
            <a:custGeom>
              <a:avLst/>
              <a:gdLst>
                <a:gd name="f0" fmla="val 0"/>
                <a:gd name="f1" fmla="val 1261499"/>
                <a:gd name="f2" fmla="val 1388236"/>
                <a:gd name="f3" fmla="val 105098"/>
                <a:gd name="f4" fmla="val 56357"/>
                <a:gd name="f5" fmla="val 865241"/>
                <a:gd name="f6" fmla="val 694118"/>
                <a:gd name="f7" fmla="val 744578"/>
                <a:gd name="f8" fmla="val 1387893"/>
              </a:gdLst>
              <a:ahLst/>
              <a:cxnLst>
                <a:cxn ang="3cd4">
                  <a:pos x="hc" y="t"/>
                </a:cxn>
                <a:cxn ang="0">
                  <a:pos x="r" y="vc"/>
                </a:cxn>
                <a:cxn ang="cd4">
                  <a:pos x="hc" y="b"/>
                </a:cxn>
                <a:cxn ang="cd2">
                  <a:pos x="l" y="vc"/>
                </a:cxn>
              </a:cxnLst>
              <a:rect l="l" t="t" r="r" b="b"/>
              <a:pathLst>
                <a:path w="1261499" h="1388236">
                  <a:moveTo>
                    <a:pt x="f0" y="f3"/>
                  </a:moveTo>
                  <a:lnTo>
                    <a:pt x="f4" y="f0"/>
                  </a:lnTo>
                  <a:lnTo>
                    <a:pt x="f5" y="f0"/>
                  </a:lnTo>
                  <a:lnTo>
                    <a:pt x="f1" y="f6"/>
                  </a:lnTo>
                  <a:lnTo>
                    <a:pt x="f5" y="f2"/>
                  </a:lnTo>
                  <a:lnTo>
                    <a:pt x="f7" y="f8"/>
                  </a:lnTo>
                  <a:lnTo>
                    <a:pt x="f0" y="f3"/>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8" name="Hexagon 55">
              <a:extLst>
                <a:ext uri="{FF2B5EF4-FFF2-40B4-BE49-F238E27FC236}">
                  <a16:creationId xmlns:a16="http://schemas.microsoft.com/office/drawing/2014/main" xmlns="" id="{6952F32B-156D-41DE-9BB9-FE7449ADE9EB}"/>
                </a:ext>
              </a:extLst>
            </p:cNvPr>
            <p:cNvSpPr/>
            <p:nvPr/>
          </p:nvSpPr>
          <p:spPr>
            <a:xfrm rot="1800000">
              <a:off x="102009" y="540234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9" name="Hexagon 56">
              <a:extLst>
                <a:ext uri="{FF2B5EF4-FFF2-40B4-BE49-F238E27FC236}">
                  <a16:creationId xmlns:a16="http://schemas.microsoft.com/office/drawing/2014/main" xmlns="" id="{89215EA1-AFC2-4FD4-AAD6-96BDF991C89D}"/>
                </a:ext>
              </a:extLst>
            </p:cNvPr>
            <p:cNvSpPr/>
            <p:nvPr/>
          </p:nvSpPr>
          <p:spPr>
            <a:xfrm rot="1800000">
              <a:off x="130809" y="284958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0" name="Hexagon 57">
              <a:extLst>
                <a:ext uri="{FF2B5EF4-FFF2-40B4-BE49-F238E27FC236}">
                  <a16:creationId xmlns:a16="http://schemas.microsoft.com/office/drawing/2014/main" xmlns="" id="{CEC7A8D0-226E-455F-AEE3-E1A9DAC08766}"/>
                </a:ext>
              </a:extLst>
            </p:cNvPr>
            <p:cNvSpPr/>
            <p:nvPr/>
          </p:nvSpPr>
          <p:spPr>
            <a:xfrm rot="1800000">
              <a:off x="85440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1" name="Hexagon 58">
              <a:extLst>
                <a:ext uri="{FF2B5EF4-FFF2-40B4-BE49-F238E27FC236}">
                  <a16:creationId xmlns:a16="http://schemas.microsoft.com/office/drawing/2014/main" xmlns="" id="{D41CB09D-91F0-4B31-9CB3-B350BFDDCA85}"/>
                </a:ext>
              </a:extLst>
            </p:cNvPr>
            <p:cNvSpPr/>
            <p:nvPr/>
          </p:nvSpPr>
          <p:spPr>
            <a:xfrm rot="1800000">
              <a:off x="1588089" y="54117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2" name="Hexagon 59">
              <a:extLst>
                <a:ext uri="{FF2B5EF4-FFF2-40B4-BE49-F238E27FC236}">
                  <a16:creationId xmlns:a16="http://schemas.microsoft.com/office/drawing/2014/main" xmlns="" id="{A188B6D8-5611-405D-97EB-9E570A05E29C}"/>
                </a:ext>
              </a:extLst>
            </p:cNvPr>
            <p:cNvSpPr/>
            <p:nvPr/>
          </p:nvSpPr>
          <p:spPr>
            <a:xfrm rot="1800000">
              <a:off x="160716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3" name="Hexagon 94">
              <a:extLst>
                <a:ext uri="{FF2B5EF4-FFF2-40B4-BE49-F238E27FC236}">
                  <a16:creationId xmlns:a16="http://schemas.microsoft.com/office/drawing/2014/main" xmlns="" id="{D2A9742C-1EB4-49BB-A0B9-804ACE4D4205}"/>
                </a:ext>
              </a:extLst>
            </p:cNvPr>
            <p:cNvSpPr/>
            <p:nvPr/>
          </p:nvSpPr>
          <p:spPr>
            <a:xfrm rot="1800000">
              <a:off x="873489" y="15636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4" name="Hexagon 95">
              <a:extLst>
                <a:ext uri="{FF2B5EF4-FFF2-40B4-BE49-F238E27FC236}">
                  <a16:creationId xmlns:a16="http://schemas.microsoft.com/office/drawing/2014/main" xmlns="" id="{4FCDC9F2-3271-4F31-8BC9-BE8F0AAD5C7F}"/>
                </a:ext>
              </a:extLst>
            </p:cNvPr>
            <p:cNvSpPr/>
            <p:nvPr/>
          </p:nvSpPr>
          <p:spPr>
            <a:xfrm rot="1800000">
              <a:off x="6884049" y="41448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5" name="Hexagon 96">
              <a:extLst>
                <a:ext uri="{FF2B5EF4-FFF2-40B4-BE49-F238E27FC236}">
                  <a16:creationId xmlns:a16="http://schemas.microsoft.com/office/drawing/2014/main" xmlns="" id="{8EFCA96F-FDF1-4904-B4F9-BB0EC204BB0D}"/>
                </a:ext>
              </a:extLst>
            </p:cNvPr>
            <p:cNvSpPr/>
            <p:nvPr/>
          </p:nvSpPr>
          <p:spPr>
            <a:xfrm rot="1800000">
              <a:off x="7626729" y="54214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6" name="Hexagon 97">
              <a:extLst>
                <a:ext uri="{FF2B5EF4-FFF2-40B4-BE49-F238E27FC236}">
                  <a16:creationId xmlns:a16="http://schemas.microsoft.com/office/drawing/2014/main" xmlns="" id="{08AD0C0D-0239-4FC9-8562-6AEBF16DA592}"/>
                </a:ext>
              </a:extLst>
            </p:cNvPr>
            <p:cNvSpPr/>
            <p:nvPr/>
          </p:nvSpPr>
          <p:spPr>
            <a:xfrm rot="1800000">
              <a:off x="7626729" y="286866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7" name="Freeform 98">
              <a:extLst>
                <a:ext uri="{FF2B5EF4-FFF2-40B4-BE49-F238E27FC236}">
                  <a16:creationId xmlns:a16="http://schemas.microsoft.com/office/drawing/2014/main" xmlns="" id="{C489B045-0CE2-42CD-86AC-5D39F129A76F}"/>
                </a:ext>
              </a:extLst>
            </p:cNvPr>
            <p:cNvSpPr/>
            <p:nvPr/>
          </p:nvSpPr>
          <p:spPr>
            <a:xfrm rot="1800000">
              <a:off x="8384379" y="4055405"/>
              <a:ext cx="1243080" cy="1387799"/>
            </a:xfrm>
            <a:custGeom>
              <a:avLst/>
              <a:gdLst>
                <a:gd name="f0" fmla="val 0"/>
                <a:gd name="f1" fmla="val 1243407"/>
                <a:gd name="f2" fmla="val 1388236"/>
                <a:gd name="f3" fmla="val 694118"/>
                <a:gd name="f4" fmla="val 396258"/>
                <a:gd name="f5" fmla="val 474029"/>
                <a:gd name="f6" fmla="val 4016"/>
                <a:gd name="f7" fmla="val 1325983"/>
                <a:gd name="f8" fmla="val 1205142"/>
              </a:gdLst>
              <a:ahLst/>
              <a:cxnLst>
                <a:cxn ang="3cd4">
                  <a:pos x="hc" y="t"/>
                </a:cxn>
                <a:cxn ang="0">
                  <a:pos x="r" y="vc"/>
                </a:cxn>
                <a:cxn ang="cd4">
                  <a:pos x="hc" y="b"/>
                </a:cxn>
                <a:cxn ang="cd2">
                  <a:pos x="l" y="vc"/>
                </a:cxn>
              </a:cxnLst>
              <a:rect l="l" t="t" r="r" b="b"/>
              <a:pathLst>
                <a:path w="1243407" h="1388236">
                  <a:moveTo>
                    <a:pt x="f0" y="f3"/>
                  </a:moveTo>
                  <a:lnTo>
                    <a:pt x="f4" y="f0"/>
                  </a:lnTo>
                  <a:lnTo>
                    <a:pt x="f5" y="f6"/>
                  </a:lnTo>
                  <a:lnTo>
                    <a:pt x="f1" y="f7"/>
                  </a:lnTo>
                  <a:lnTo>
                    <a:pt x="f8" y="f2"/>
                  </a:lnTo>
                  <a:lnTo>
                    <a:pt x="f4" y="f2"/>
                  </a:lnTo>
                  <a:lnTo>
                    <a:pt x="f0" y="f3"/>
                  </a:lnTo>
                  <a:close/>
                </a:path>
              </a:pathLst>
            </a:custGeom>
            <a:solidFill>
              <a:srgbClr val="FFFFFF">
                <a:alpha val="4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8" name="Freeform 99">
              <a:extLst>
                <a:ext uri="{FF2B5EF4-FFF2-40B4-BE49-F238E27FC236}">
                  <a16:creationId xmlns:a16="http://schemas.microsoft.com/office/drawing/2014/main" xmlns="" id="{DF65BC58-60C6-4A4B-B698-33583CA50BDC}"/>
                </a:ext>
              </a:extLst>
            </p:cNvPr>
            <p:cNvSpPr/>
            <p:nvPr/>
          </p:nvSpPr>
          <p:spPr>
            <a:xfrm rot="1800000">
              <a:off x="8384295" y="1511597"/>
              <a:ext cx="1241640" cy="1388520"/>
            </a:xfrm>
            <a:custGeom>
              <a:avLst/>
              <a:gdLst>
                <a:gd name="f0" fmla="val 0"/>
                <a:gd name="f1" fmla="val 1241871"/>
                <a:gd name="f2" fmla="val 1388822"/>
                <a:gd name="f3" fmla="val 694704"/>
                <a:gd name="f4" fmla="val 396258"/>
                <a:gd name="f5" fmla="val 586"/>
                <a:gd name="f6" fmla="val 482002"/>
                <a:gd name="f7" fmla="val 1323912"/>
                <a:gd name="f8" fmla="val 1205142"/>
              </a:gdLst>
              <a:ahLst/>
              <a:cxnLst>
                <a:cxn ang="3cd4">
                  <a:pos x="hc" y="t"/>
                </a:cxn>
                <a:cxn ang="0">
                  <a:pos x="r" y="vc"/>
                </a:cxn>
                <a:cxn ang="cd4">
                  <a:pos x="hc" y="b"/>
                </a:cxn>
                <a:cxn ang="cd2">
                  <a:pos x="l" y="vc"/>
                </a:cxn>
              </a:cxnLst>
              <a:rect l="l" t="t" r="r" b="b"/>
              <a:pathLst>
                <a:path w="1241871" h="1388822">
                  <a:moveTo>
                    <a:pt x="f0" y="f3"/>
                  </a:moveTo>
                  <a:lnTo>
                    <a:pt x="f4" y="f5"/>
                  </a:lnTo>
                  <a:lnTo>
                    <a:pt x="f6" y="f0"/>
                  </a:lnTo>
                  <a:lnTo>
                    <a:pt x="f1" y="f7"/>
                  </a:lnTo>
                  <a:lnTo>
                    <a:pt x="f8" y="f2"/>
                  </a:lnTo>
                  <a:lnTo>
                    <a:pt x="f4" y="f2"/>
                  </a:lnTo>
                  <a:lnTo>
                    <a:pt x="f0" y="f3"/>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44" name="Rectangle 65">
            <a:extLst>
              <a:ext uri="{FF2B5EF4-FFF2-40B4-BE49-F238E27FC236}">
                <a16:creationId xmlns:a16="http://schemas.microsoft.com/office/drawing/2014/main" xmlns="" id="{C4C7C2AA-4700-4FC1-AA0B-6D0F2BDF4378}"/>
              </a:ext>
            </a:extLst>
          </p:cNvPr>
          <p:cNvSpPr/>
          <p:nvPr/>
        </p:nvSpPr>
        <p:spPr>
          <a:xfrm>
            <a:off x="457200" y="333360"/>
            <a:ext cx="8229240" cy="6185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6480">
            <a:solidFill>
              <a:srgbClr val="00000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5" name="Rectangle 69">
            <a:extLst>
              <a:ext uri="{FF2B5EF4-FFF2-40B4-BE49-F238E27FC236}">
                <a16:creationId xmlns:a16="http://schemas.microsoft.com/office/drawing/2014/main" xmlns="" id="{BBBAB410-B7AE-414C-BCAA-865163F296B3}"/>
              </a:ext>
            </a:extLst>
          </p:cNvPr>
          <p:cNvSpPr/>
          <p:nvPr/>
        </p:nvSpPr>
        <p:spPr>
          <a:xfrm>
            <a:off x="4561200" y="-21600"/>
            <a:ext cx="3678840" cy="698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5F5F5"/>
          </a:solidFill>
          <a:ln w="15840">
            <a:solidFill>
              <a:srgbClr val="74A51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6" name="Rectangle 70">
            <a:extLst>
              <a:ext uri="{FF2B5EF4-FFF2-40B4-BE49-F238E27FC236}">
                <a16:creationId xmlns:a16="http://schemas.microsoft.com/office/drawing/2014/main" xmlns="" id="{C719EE91-D1F4-40E3-A678-2EF971EC787D}"/>
              </a:ext>
            </a:extLst>
          </p:cNvPr>
          <p:cNvSpPr/>
          <p:nvPr/>
        </p:nvSpPr>
        <p:spPr>
          <a:xfrm>
            <a:off x="4649040" y="-21600"/>
            <a:ext cx="3504959" cy="6235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71685A"/>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 name="Date Placeholder 1">
            <a:extLst>
              <a:ext uri="{FF2B5EF4-FFF2-40B4-BE49-F238E27FC236}">
                <a16:creationId xmlns:a16="http://schemas.microsoft.com/office/drawing/2014/main" xmlns="" id="{B96B2CAA-F6F3-40F0-839F-90E00D40BF83}"/>
              </a:ext>
            </a:extLst>
          </p:cNvPr>
          <p:cNvSpPr>
            <a:spLocks noGrp="1"/>
          </p:cNvSpPr>
          <p:nvPr>
            <p:ph type="dt" sz="half" idx="10"/>
          </p:nvPr>
        </p:nvSpPr>
        <p:spPr>
          <a:xfrm>
            <a:off x="5997240" y="224640"/>
            <a:ext cx="2133360" cy="364679"/>
          </a:xfrm>
        </p:spPr>
        <p:txBody>
          <a:bodyPr/>
          <a:lstStyle/>
          <a:p>
            <a:pPr lvl="0"/>
            <a:fld id="{BCADFD97-7B12-4CC7-9AB8-7F095B4D3F9C}" type="datetime1">
              <a:rPr lang="en-GB"/>
              <a:pPr lvl="0"/>
              <a:t>05/11/2018</a:t>
            </a:fld>
            <a:endParaRPr lang="en-GB"/>
          </a:p>
        </p:txBody>
      </p:sp>
      <p:sp>
        <p:nvSpPr>
          <p:cNvPr id="3" name="Footer Placeholder 2">
            <a:extLst>
              <a:ext uri="{FF2B5EF4-FFF2-40B4-BE49-F238E27FC236}">
                <a16:creationId xmlns:a16="http://schemas.microsoft.com/office/drawing/2014/main" xmlns="" id="{F4100E73-4042-4271-AEB7-0503EE395F78}"/>
              </a:ext>
            </a:extLst>
          </p:cNvPr>
          <p:cNvSpPr>
            <a:spLocks noGrp="1"/>
          </p:cNvSpPr>
          <p:nvPr>
            <p:ph type="ftr" sz="quarter" idx="11"/>
          </p:nvPr>
        </p:nvSpPr>
        <p:spPr>
          <a:xfrm>
            <a:off x="4641480" y="5852160"/>
            <a:ext cx="3501719" cy="364679"/>
          </a:xfrm>
        </p:spPr>
        <p:txBody>
          <a:bodyPr/>
          <a:lstStyle/>
          <a:p>
            <a:pPr lvl="0"/>
            <a:endParaRPr lang="en-GB"/>
          </a:p>
        </p:txBody>
      </p:sp>
      <p:sp>
        <p:nvSpPr>
          <p:cNvPr id="4" name="Slide Number Placeholder 3">
            <a:extLst>
              <a:ext uri="{FF2B5EF4-FFF2-40B4-BE49-F238E27FC236}">
                <a16:creationId xmlns:a16="http://schemas.microsoft.com/office/drawing/2014/main" xmlns="" id="{B8EE309F-FB4A-4AA6-863E-8212C12081CA}"/>
              </a:ext>
            </a:extLst>
          </p:cNvPr>
          <p:cNvSpPr>
            <a:spLocks noGrp="1"/>
          </p:cNvSpPr>
          <p:nvPr>
            <p:ph type="sldNum" sz="quarter" idx="12"/>
          </p:nvPr>
        </p:nvSpPr>
        <p:spPr>
          <a:xfrm>
            <a:off x="4649040" y="224640"/>
            <a:ext cx="1331640" cy="364679"/>
          </a:xfrm>
        </p:spPr>
        <p:txBody>
          <a:bodyPr/>
          <a:lstStyle/>
          <a:p>
            <a:pPr lvl="0"/>
            <a:fld id="{66B92472-0908-452F-964A-F5410280AC80}" type="slidenum">
              <a:t>‹#›</a:t>
            </a:fld>
            <a:endParaRPr lang="en-GB"/>
          </a:p>
        </p:txBody>
      </p:sp>
    </p:spTree>
    <p:extLst>
      <p:ext uri="{BB962C8B-B14F-4D97-AF65-F5344CB8AC3E}">
        <p14:creationId xmlns:p14="http://schemas.microsoft.com/office/powerpoint/2010/main" val="4140206615"/>
      </p:ext>
    </p:extLst>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41">
            <a:extLst>
              <a:ext uri="{FF2B5EF4-FFF2-40B4-BE49-F238E27FC236}">
                <a16:creationId xmlns:a16="http://schemas.microsoft.com/office/drawing/2014/main" xmlns="" id="{15C59591-A079-436D-8818-5286D25F2546}"/>
              </a:ext>
            </a:extLst>
          </p:cNvPr>
          <p:cNvGrpSpPr/>
          <p:nvPr/>
        </p:nvGrpSpPr>
        <p:grpSpPr>
          <a:xfrm>
            <a:off x="-304706" y="0"/>
            <a:ext cx="9932165" cy="6857640"/>
            <a:chOff x="-304706" y="0"/>
            <a:chExt cx="9932165" cy="6857640"/>
          </a:xfrm>
        </p:grpSpPr>
        <p:grpSp>
          <p:nvGrpSpPr>
            <p:cNvPr id="9" name="Group 44">
              <a:extLst>
                <a:ext uri="{FF2B5EF4-FFF2-40B4-BE49-F238E27FC236}">
                  <a16:creationId xmlns:a16="http://schemas.microsoft.com/office/drawing/2014/main" xmlns="" id="{80A5CA35-94AC-4054-AFDC-51B16AE6373C}"/>
                </a:ext>
              </a:extLst>
            </p:cNvPr>
            <p:cNvGrpSpPr/>
            <p:nvPr/>
          </p:nvGrpSpPr>
          <p:grpSpPr>
            <a:xfrm>
              <a:off x="77760" y="0"/>
              <a:ext cx="9143640" cy="6857640"/>
              <a:chOff x="77760" y="0"/>
              <a:chExt cx="9143640" cy="6857640"/>
            </a:xfrm>
          </p:grpSpPr>
          <p:grpSp>
            <p:nvGrpSpPr>
              <p:cNvPr id="32" name="Group 4">
                <a:extLst>
                  <a:ext uri="{FF2B5EF4-FFF2-40B4-BE49-F238E27FC236}">
                    <a16:creationId xmlns:a16="http://schemas.microsoft.com/office/drawing/2014/main" xmlns="" id="{236B9273-7BCE-4F60-8F08-3049434B6332}"/>
                  </a:ext>
                </a:extLst>
              </p:cNvPr>
              <p:cNvGrpSpPr/>
              <p:nvPr/>
            </p:nvGrpSpPr>
            <p:grpSpPr>
              <a:xfrm>
                <a:off x="77760" y="0"/>
                <a:ext cx="2514239" cy="6857640"/>
                <a:chOff x="77760" y="0"/>
                <a:chExt cx="2514239" cy="6857640"/>
              </a:xfrm>
            </p:grpSpPr>
            <p:sp>
              <p:nvSpPr>
                <p:cNvPr id="44" name="Rectangle 112">
                  <a:extLst>
                    <a:ext uri="{FF2B5EF4-FFF2-40B4-BE49-F238E27FC236}">
                      <a16:creationId xmlns:a16="http://schemas.microsoft.com/office/drawing/2014/main" xmlns="" id="{425A1342-4814-49DA-A400-F4B079B603B3}"/>
                    </a:ext>
                  </a:extLst>
                </p:cNvPr>
                <p:cNvSpPr/>
                <p:nvPr/>
              </p:nvSpPr>
              <p:spPr>
                <a:xfrm>
                  <a:off x="992159"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5" name="Rectangle 2">
                  <a:extLst>
                    <a:ext uri="{FF2B5EF4-FFF2-40B4-BE49-F238E27FC236}">
                      <a16:creationId xmlns:a16="http://schemas.microsoft.com/office/drawing/2014/main" xmlns="" id="{B41B5BF8-2265-49E9-ADFC-4720FC49D173}"/>
                    </a:ext>
                  </a:extLst>
                </p:cNvPr>
                <p:cNvSpPr/>
                <p:nvPr/>
              </p:nvSpPr>
              <p:spPr>
                <a:xfrm>
                  <a:off x="777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6" name="Rectangle 3">
                  <a:extLst>
                    <a:ext uri="{FF2B5EF4-FFF2-40B4-BE49-F238E27FC236}">
                      <a16:creationId xmlns:a16="http://schemas.microsoft.com/office/drawing/2014/main" xmlns="" id="{9CB26983-490D-4D96-8790-FBAEEF9F6D1C}"/>
                    </a:ext>
                  </a:extLst>
                </p:cNvPr>
                <p:cNvSpPr/>
                <p:nvPr/>
              </p:nvSpPr>
              <p:spPr>
                <a:xfrm>
                  <a:off x="30636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3" name="Group 5">
                <a:extLst>
                  <a:ext uri="{FF2B5EF4-FFF2-40B4-BE49-F238E27FC236}">
                    <a16:creationId xmlns:a16="http://schemas.microsoft.com/office/drawing/2014/main" xmlns="" id="{3124EECA-BD7A-4F5A-8581-1C055730F135}"/>
                  </a:ext>
                </a:extLst>
              </p:cNvPr>
              <p:cNvGrpSpPr/>
              <p:nvPr/>
            </p:nvGrpSpPr>
            <p:grpSpPr>
              <a:xfrm>
                <a:off x="500400" y="0"/>
                <a:ext cx="2514240" cy="6857640"/>
                <a:chOff x="500400" y="0"/>
                <a:chExt cx="2514240" cy="6857640"/>
              </a:xfrm>
            </p:grpSpPr>
            <p:sp>
              <p:nvSpPr>
                <p:cNvPr id="41" name="Rectangle 109">
                  <a:extLst>
                    <a:ext uri="{FF2B5EF4-FFF2-40B4-BE49-F238E27FC236}">
                      <a16:creationId xmlns:a16="http://schemas.microsoft.com/office/drawing/2014/main" xmlns="" id="{703D4266-0889-4C2C-8F96-0AF2780736F9}"/>
                    </a:ext>
                  </a:extLst>
                </p:cNvPr>
                <p:cNvSpPr/>
                <p:nvPr/>
              </p:nvSpPr>
              <p:spPr>
                <a:xfrm>
                  <a:off x="14148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2" name="Rectangle 110">
                  <a:extLst>
                    <a:ext uri="{FF2B5EF4-FFF2-40B4-BE49-F238E27FC236}">
                      <a16:creationId xmlns:a16="http://schemas.microsoft.com/office/drawing/2014/main" xmlns="" id="{98B56A38-4878-46E1-AB46-E24B9EB80F6B}"/>
                    </a:ext>
                  </a:extLst>
                </p:cNvPr>
                <p:cNvSpPr/>
                <p:nvPr/>
              </p:nvSpPr>
              <p:spPr>
                <a:xfrm>
                  <a:off x="5004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3" name="Rectangle 111">
                  <a:extLst>
                    <a:ext uri="{FF2B5EF4-FFF2-40B4-BE49-F238E27FC236}">
                      <a16:creationId xmlns:a16="http://schemas.microsoft.com/office/drawing/2014/main" xmlns="" id="{A6D03790-5AA1-450A-8211-9867B1CDE651}"/>
                    </a:ext>
                  </a:extLst>
                </p:cNvPr>
                <p:cNvSpPr/>
                <p:nvPr/>
              </p:nvSpPr>
              <p:spPr>
                <a:xfrm>
                  <a:off x="7290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4" name="Group 9">
                <a:extLst>
                  <a:ext uri="{FF2B5EF4-FFF2-40B4-BE49-F238E27FC236}">
                    <a16:creationId xmlns:a16="http://schemas.microsoft.com/office/drawing/2014/main" xmlns="" id="{2066F687-C798-423E-B078-50A5E7F2D6EF}"/>
                  </a:ext>
                </a:extLst>
              </p:cNvPr>
              <p:cNvGrpSpPr/>
              <p:nvPr/>
            </p:nvGrpSpPr>
            <p:grpSpPr>
              <a:xfrm>
                <a:off x="6707160" y="0"/>
                <a:ext cx="2514240" cy="6857640"/>
                <a:chOff x="6707160" y="0"/>
                <a:chExt cx="2514240" cy="6857640"/>
              </a:xfrm>
            </p:grpSpPr>
            <p:sp>
              <p:nvSpPr>
                <p:cNvPr id="38" name="Rectangle 106">
                  <a:extLst>
                    <a:ext uri="{FF2B5EF4-FFF2-40B4-BE49-F238E27FC236}">
                      <a16:creationId xmlns:a16="http://schemas.microsoft.com/office/drawing/2014/main" xmlns="" id="{82C79213-CA49-4ED6-85A2-780A00FB6F3A}"/>
                    </a:ext>
                  </a:extLst>
                </p:cNvPr>
                <p:cNvSpPr/>
                <p:nvPr/>
              </p:nvSpPr>
              <p:spPr>
                <a:xfrm>
                  <a:off x="762156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9" name="Rectangle 107">
                  <a:extLst>
                    <a:ext uri="{FF2B5EF4-FFF2-40B4-BE49-F238E27FC236}">
                      <a16:creationId xmlns:a16="http://schemas.microsoft.com/office/drawing/2014/main" xmlns="" id="{6A98FDFF-E00A-4528-8CF3-8207B35DCD77}"/>
                    </a:ext>
                  </a:extLst>
                </p:cNvPr>
                <p:cNvSpPr/>
                <p:nvPr/>
              </p:nvSpPr>
              <p:spPr>
                <a:xfrm>
                  <a:off x="67071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0" name="Rectangle 108">
                  <a:extLst>
                    <a:ext uri="{FF2B5EF4-FFF2-40B4-BE49-F238E27FC236}">
                      <a16:creationId xmlns:a16="http://schemas.microsoft.com/office/drawing/2014/main" xmlns="" id="{8A8B51B7-7662-472E-BD8B-3D033CFDB592}"/>
                    </a:ext>
                  </a:extLst>
                </p:cNvPr>
                <p:cNvSpPr/>
                <p:nvPr/>
              </p:nvSpPr>
              <p:spPr>
                <a:xfrm>
                  <a:off x="6935759"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35" name="Rectangle 103">
                <a:extLst>
                  <a:ext uri="{FF2B5EF4-FFF2-40B4-BE49-F238E27FC236}">
                    <a16:creationId xmlns:a16="http://schemas.microsoft.com/office/drawing/2014/main" xmlns="" id="{6FE408D7-8061-433F-B9BF-D55789B5D728}"/>
                  </a:ext>
                </a:extLst>
              </p:cNvPr>
              <p:cNvSpPr/>
              <p:nvPr/>
            </p:nvSpPr>
            <p:spPr>
              <a:xfrm>
                <a:off x="3887640" y="0"/>
                <a:ext cx="281916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6" name="Rectangle 104">
                <a:extLst>
                  <a:ext uri="{FF2B5EF4-FFF2-40B4-BE49-F238E27FC236}">
                    <a16:creationId xmlns:a16="http://schemas.microsoft.com/office/drawing/2014/main" xmlns="" id="{244C6A73-DC6E-40A6-912E-43EA2F9035B4}"/>
                  </a:ext>
                </a:extLst>
              </p:cNvPr>
              <p:cNvSpPr/>
              <p:nvPr/>
            </p:nvSpPr>
            <p:spPr>
              <a:xfrm>
                <a:off x="297324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7" name="Rectangle 105">
                <a:extLst>
                  <a:ext uri="{FF2B5EF4-FFF2-40B4-BE49-F238E27FC236}">
                    <a16:creationId xmlns:a16="http://schemas.microsoft.com/office/drawing/2014/main" xmlns="" id="{B66B222F-AE43-4995-A0F6-E178CB08F582}"/>
                  </a:ext>
                </a:extLst>
              </p:cNvPr>
              <p:cNvSpPr/>
              <p:nvPr/>
            </p:nvSpPr>
            <p:spPr>
              <a:xfrm>
                <a:off x="320184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10" name="Freeform 43">
              <a:extLst>
                <a:ext uri="{FF2B5EF4-FFF2-40B4-BE49-F238E27FC236}">
                  <a16:creationId xmlns:a16="http://schemas.microsoft.com/office/drawing/2014/main" xmlns="" id="{05F3A885-3E16-4F37-9388-EDDC03C5373A}"/>
                </a:ext>
              </a:extLst>
            </p:cNvPr>
            <p:cNvSpPr/>
            <p:nvPr/>
          </p:nvSpPr>
          <p:spPr>
            <a:xfrm>
              <a:off x="65880" y="5034960"/>
              <a:ext cx="9143640" cy="1175400"/>
            </a:xfrm>
            <a:custGeom>
              <a:avLst/>
              <a:gdLst>
                <a:gd name="f0" fmla="val 0"/>
                <a:gd name="f1" fmla="val 9144000"/>
                <a:gd name="f2" fmla="val 1175655"/>
                <a:gd name="f3" fmla="val 1116279"/>
                <a:gd name="f4" fmla="val 493815"/>
                <a:gd name="f5" fmla="val 1145967"/>
                <a:gd name="f6" fmla="val 987631"/>
                <a:gd name="f7" fmla="val 1674420"/>
                <a:gd name="f8" fmla="val 1163780"/>
                <a:gd name="f9" fmla="val 2361209"/>
                <a:gd name="f10" fmla="val 1151905"/>
                <a:gd name="f11" fmla="val 3204358"/>
                <a:gd name="f12" fmla="val 1138050"/>
                <a:gd name="f13" fmla="val 4120737"/>
                <a:gd name="f14" fmla="val 1045027"/>
                <a:gd name="f15" fmla="val 5037116"/>
                <a:gd name="f16" fmla="val 952004"/>
                <a:gd name="f17" fmla="val 6335486"/>
                <a:gd name="f18" fmla="val 779811"/>
                <a:gd name="f19" fmla="val 7172696"/>
                <a:gd name="f20" fmla="val 605640"/>
                <a:gd name="f21" fmla="val 8009907"/>
                <a:gd name="f22" fmla="val 431469"/>
                <a:gd name="f23" fmla="val 8866910"/>
                <a:gd name="f24" fmla="val 154379"/>
              </a:gdLst>
              <a:ahLst/>
              <a:cxnLst>
                <a:cxn ang="3cd4">
                  <a:pos x="hc" y="t"/>
                </a:cxn>
                <a:cxn ang="0">
                  <a:pos x="r" y="vc"/>
                </a:cxn>
                <a:cxn ang="cd4">
                  <a:pos x="hc" y="b"/>
                </a:cxn>
                <a:cxn ang="cd2">
                  <a:pos x="l" y="vc"/>
                </a:cxn>
              </a:cxnLst>
              <a:rect l="l" t="t" r="r" b="b"/>
              <a:pathLst>
                <a:path w="9144000" h="1175655">
                  <a:moveTo>
                    <a:pt x="f0" y="f3"/>
                  </a:moveTo>
                  <a:cubicBezTo>
                    <a:pt x="f4" y="f5"/>
                    <a:pt x="f6" y="f2"/>
                    <a:pt x="f7" y="f8"/>
                  </a:cubicBezTo>
                  <a:cubicBezTo>
                    <a:pt x="f9" y="f10"/>
                    <a:pt x="f11" y="f12"/>
                    <a:pt x="f13" y="f14"/>
                  </a:cubicBezTo>
                  <a:cubicBezTo>
                    <a:pt x="f15" y="f16"/>
                    <a:pt x="f17" y="f18"/>
                    <a:pt x="f19" y="f20"/>
                  </a:cubicBezTo>
                  <a:cubicBezTo>
                    <a:pt x="f21" y="f22"/>
                    <a:pt x="f23" y="f24"/>
                    <a:pt x="f1" y="f0"/>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1" name="Freeform 44">
              <a:extLst>
                <a:ext uri="{FF2B5EF4-FFF2-40B4-BE49-F238E27FC236}">
                  <a16:creationId xmlns:a16="http://schemas.microsoft.com/office/drawing/2014/main" xmlns="" id="{6C162E73-F218-4E4E-8F52-DDABC1D48A27}"/>
                </a:ext>
              </a:extLst>
            </p:cNvPr>
            <p:cNvSpPr/>
            <p:nvPr/>
          </p:nvSpPr>
          <p:spPr>
            <a:xfrm>
              <a:off x="65880" y="3467520"/>
              <a:ext cx="9143640" cy="890280"/>
            </a:xfrm>
            <a:custGeom>
              <a:avLst/>
              <a:gdLst>
                <a:gd name="f0" fmla="val 0"/>
                <a:gd name="f1" fmla="val 9144000"/>
                <a:gd name="f2" fmla="val 890650"/>
                <a:gd name="f3" fmla="val 263236"/>
                <a:gd name="f4" fmla="val 751114"/>
                <a:gd name="f5" fmla="val 526472"/>
                <a:gd name="f6" fmla="val 611579"/>
                <a:gd name="f7" fmla="val 1045028"/>
                <a:gd name="f8" fmla="val 475013"/>
                <a:gd name="f9" fmla="val 1563584"/>
                <a:gd name="f10" fmla="val 338447"/>
                <a:gd name="f11" fmla="val 2299855"/>
                <a:gd name="f12" fmla="val 138545"/>
                <a:gd name="f13" fmla="val 3111335"/>
                <a:gd name="f14" fmla="val 71252"/>
                <a:gd name="f15" fmla="val 3922815"/>
                <a:gd name="f16" fmla="val 3959"/>
                <a:gd name="f17" fmla="val 4908467"/>
                <a:gd name="f18" fmla="val 5913911"/>
                <a:gd name="f19" fmla="val 6919355"/>
                <a:gd name="f20" fmla="val 142504"/>
                <a:gd name="f21" fmla="val 8595756"/>
                <a:gd name="f22" fmla="val 427512"/>
                <a:gd name="f23" fmla="val 498764"/>
              </a:gdLst>
              <a:ahLst/>
              <a:cxnLst>
                <a:cxn ang="3cd4">
                  <a:pos x="hc" y="t"/>
                </a:cxn>
                <a:cxn ang="0">
                  <a:pos x="r" y="vc"/>
                </a:cxn>
                <a:cxn ang="cd4">
                  <a:pos x="hc" y="b"/>
                </a:cxn>
                <a:cxn ang="cd2">
                  <a:pos x="l" y="vc"/>
                </a:cxn>
              </a:cxnLst>
              <a:rect l="l" t="t" r="r" b="b"/>
              <a:pathLst>
                <a:path w="9144000" h="890650">
                  <a:moveTo>
                    <a:pt x="f0" y="f2"/>
                  </a:moveTo>
                  <a:cubicBezTo>
                    <a:pt x="f3" y="f4"/>
                    <a:pt x="f5" y="f6"/>
                    <a:pt x="f7" y="f8"/>
                  </a:cubicBezTo>
                  <a:cubicBezTo>
                    <a:pt x="f9" y="f10"/>
                    <a:pt x="f11" y="f12"/>
                    <a:pt x="f13" y="f14"/>
                  </a:cubicBezTo>
                  <a:cubicBezTo>
                    <a:pt x="f15" y="f16"/>
                    <a:pt x="f17" y="f0"/>
                    <a:pt x="f18" y="f14"/>
                  </a:cubicBezTo>
                  <a:cubicBezTo>
                    <a:pt x="f19" y="f20"/>
                    <a:pt x="f21" y="f22"/>
                    <a:pt x="f1" y="f23"/>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2" name="Freeform 45">
              <a:extLst>
                <a:ext uri="{FF2B5EF4-FFF2-40B4-BE49-F238E27FC236}">
                  <a16:creationId xmlns:a16="http://schemas.microsoft.com/office/drawing/2014/main" xmlns="" id="{3C245C80-B0F8-4D0D-A63A-6C09B0F008B1}"/>
                </a:ext>
              </a:extLst>
            </p:cNvPr>
            <p:cNvSpPr/>
            <p:nvPr/>
          </p:nvSpPr>
          <p:spPr>
            <a:xfrm>
              <a:off x="54000" y="5640840"/>
              <a:ext cx="3004200" cy="1211040"/>
            </a:xfrm>
            <a:custGeom>
              <a:avLst/>
              <a:gdLst>
                <a:gd name="f0" fmla="val 0"/>
                <a:gd name="f1" fmla="val 3004457"/>
                <a:gd name="f2" fmla="val 1211283"/>
                <a:gd name="f3" fmla="val 1103415"/>
                <a:gd name="f4" fmla="val 501732"/>
                <a:gd name="f5" fmla="val 2206831"/>
                <a:gd name="f6" fmla="val 1003465"/>
              </a:gdLst>
              <a:ahLst/>
              <a:cxnLst>
                <a:cxn ang="3cd4">
                  <a:pos x="hc" y="t"/>
                </a:cxn>
                <a:cxn ang="0">
                  <a:pos x="r" y="vc"/>
                </a:cxn>
                <a:cxn ang="cd4">
                  <a:pos x="hc" y="b"/>
                </a:cxn>
                <a:cxn ang="cd2">
                  <a:pos x="l" y="vc"/>
                </a:cxn>
              </a:cxnLst>
              <a:rect l="l" t="t" r="r" b="b"/>
              <a:pathLst>
                <a:path w="3004457" h="1211283">
                  <a:moveTo>
                    <a:pt x="f0" y="f0"/>
                  </a:moveTo>
                  <a:cubicBezTo>
                    <a:pt x="f3" y="f4"/>
                    <a:pt x="f5" y="f6"/>
                    <a:pt x="f1" y="f2"/>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3" name="Freeform 46">
              <a:extLst>
                <a:ext uri="{FF2B5EF4-FFF2-40B4-BE49-F238E27FC236}">
                  <a16:creationId xmlns:a16="http://schemas.microsoft.com/office/drawing/2014/main" xmlns="" id="{F82FBB45-2879-4C21-880F-A5099B12734F}"/>
                </a:ext>
              </a:extLst>
            </p:cNvPr>
            <p:cNvSpPr/>
            <p:nvPr/>
          </p:nvSpPr>
          <p:spPr>
            <a:xfrm>
              <a:off x="65880" y="5284440"/>
              <a:ext cx="9143640" cy="1478160"/>
            </a:xfrm>
            <a:custGeom>
              <a:avLst/>
              <a:gdLst>
                <a:gd name="f0" fmla="val 0"/>
                <a:gd name="f1" fmla="val 9144000"/>
                <a:gd name="f2" fmla="val 1478478"/>
                <a:gd name="f3" fmla="val 285997"/>
                <a:gd name="f4" fmla="val 99951"/>
                <a:gd name="f5" fmla="val 571995"/>
                <a:gd name="f6" fmla="val 199902"/>
                <a:gd name="f7" fmla="val 1104405"/>
                <a:gd name="f8" fmla="val 344385"/>
                <a:gd name="f9" fmla="val 1636815"/>
                <a:gd name="f10" fmla="val 488868"/>
                <a:gd name="f11" fmla="val 2432462"/>
                <a:gd name="f12" fmla="val 710541"/>
                <a:gd name="f13" fmla="val 3194462"/>
                <a:gd name="f14" fmla="val 866899"/>
                <a:gd name="f15" fmla="val 3956462"/>
                <a:gd name="f16" fmla="val 1023258"/>
                <a:gd name="f17" fmla="val 4920343"/>
                <a:gd name="f18" fmla="val 1185554"/>
                <a:gd name="f19" fmla="val 5676405"/>
                <a:gd name="f20" fmla="val 1282536"/>
                <a:gd name="f21" fmla="val 6432467"/>
                <a:gd name="f22" fmla="val 1379518"/>
                <a:gd name="f23" fmla="val 7247906"/>
                <a:gd name="f24" fmla="val 1419102"/>
                <a:gd name="f25" fmla="val 7730836"/>
                <a:gd name="f26" fmla="val 1448790"/>
                <a:gd name="f27" fmla="val 8213766"/>
                <a:gd name="f28" fmla="val 8338457"/>
                <a:gd name="f29" fmla="val 1464623"/>
                <a:gd name="f30" fmla="val 8573984"/>
                <a:gd name="f31" fmla="val 1460665"/>
                <a:gd name="f32" fmla="val 8809511"/>
                <a:gd name="f33" fmla="val 1456707"/>
                <a:gd name="f34" fmla="val 8976755"/>
                <a:gd name="f35" fmla="val 1440873"/>
                <a:gd name="f36" fmla="val 1425039"/>
              </a:gdLst>
              <a:ahLst/>
              <a:cxnLst>
                <a:cxn ang="3cd4">
                  <a:pos x="hc" y="t"/>
                </a:cxn>
                <a:cxn ang="0">
                  <a:pos x="r" y="vc"/>
                </a:cxn>
                <a:cxn ang="cd4">
                  <a:pos x="hc" y="b"/>
                </a:cxn>
                <a:cxn ang="cd2">
                  <a:pos x="l" y="vc"/>
                </a:cxn>
              </a:cxnLst>
              <a:rect l="l" t="t" r="r" b="b"/>
              <a:pathLst>
                <a:path w="9144000" h="1478478">
                  <a:moveTo>
                    <a:pt x="f0" y="f0"/>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
                    <a:pt x="f28" y="f29"/>
                    <a:pt x="f30" y="f31"/>
                  </a:cubicBezTo>
                  <a:cubicBezTo>
                    <a:pt x="f32" y="f33"/>
                    <a:pt x="f34" y="f35"/>
                    <a:pt x="f1" y="f36"/>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4" name="Freeform 48">
              <a:extLst>
                <a:ext uri="{FF2B5EF4-FFF2-40B4-BE49-F238E27FC236}">
                  <a16:creationId xmlns:a16="http://schemas.microsoft.com/office/drawing/2014/main" xmlns="" id="{0BEA05E1-2FA9-42EB-AD3A-9950AF9BDD81}"/>
                </a:ext>
              </a:extLst>
            </p:cNvPr>
            <p:cNvSpPr/>
            <p:nvPr/>
          </p:nvSpPr>
          <p:spPr>
            <a:xfrm>
              <a:off x="2215080" y="5132160"/>
              <a:ext cx="6982200" cy="1719720"/>
            </a:xfrm>
            <a:custGeom>
              <a:avLst/>
              <a:gdLst>
                <a:gd name="f0" fmla="val 0"/>
                <a:gd name="f1" fmla="val 6982691"/>
                <a:gd name="f2" fmla="val 1719942"/>
                <a:gd name="f3" fmla="val 162296"/>
                <a:gd name="f4" fmla="val 1536864"/>
                <a:gd name="f5" fmla="val 324592"/>
                <a:gd name="f6" fmla="val 1353787"/>
                <a:gd name="f7" fmla="val 546265"/>
                <a:gd name="f8" fmla="val 1185553"/>
                <a:gd name="f9" fmla="val 767938"/>
                <a:gd name="f10" fmla="val 1017319"/>
                <a:gd name="f11" fmla="val 1074718"/>
                <a:gd name="f12" fmla="val 835231"/>
                <a:gd name="f13" fmla="val 1330037"/>
                <a:gd name="f14" fmla="val 710540"/>
                <a:gd name="f15" fmla="val 1585356"/>
                <a:gd name="f16" fmla="val 585849"/>
                <a:gd name="f17" fmla="val 1741715"/>
                <a:gd name="f18" fmla="val 530430"/>
                <a:gd name="f19" fmla="val 2078182"/>
                <a:gd name="f20" fmla="val 437407"/>
                <a:gd name="f21" fmla="val 2414649"/>
                <a:gd name="f22" fmla="val 344384"/>
                <a:gd name="f23" fmla="val 3028208"/>
                <a:gd name="f24" fmla="val 213755"/>
                <a:gd name="f25" fmla="val 3348842"/>
                <a:gd name="f26" fmla="val 152399"/>
                <a:gd name="f27" fmla="val 3669476"/>
                <a:gd name="f28" fmla="val 91043"/>
                <a:gd name="f29" fmla="val 3718957"/>
                <a:gd name="f30" fmla="val 93022"/>
                <a:gd name="f31" fmla="val 4001985"/>
                <a:gd name="f32" fmla="val 69272"/>
                <a:gd name="f33" fmla="val 4285013"/>
                <a:gd name="f34" fmla="val 45522"/>
                <a:gd name="f35" fmla="val 4732317"/>
                <a:gd name="f36" fmla="val 19792"/>
                <a:gd name="f37" fmla="val 5047013"/>
                <a:gd name="f38" fmla="val 9896"/>
                <a:gd name="f39" fmla="val 5361709"/>
                <a:gd name="f40" fmla="val 5890161"/>
                <a:gd name="f41" fmla="val 6495803"/>
                <a:gd name="f42" fmla="val 6664037"/>
                <a:gd name="f43" fmla="val 13854"/>
                <a:gd name="f44" fmla="val 6818416"/>
                <a:gd name="f45" fmla="val 27708"/>
                <a:gd name="f46" fmla="val 6899564"/>
                <a:gd name="f47" fmla="val 33646"/>
                <a:gd name="f48" fmla="val 6980712"/>
                <a:gd name="f49" fmla="val 39584"/>
                <a:gd name="f50" fmla="val 6953003"/>
                <a:gd name="f51" fmla="val 37605"/>
              </a:gdLst>
              <a:ahLst/>
              <a:cxnLst>
                <a:cxn ang="3cd4">
                  <a:pos x="hc" y="t"/>
                </a:cxn>
                <a:cxn ang="0">
                  <a:pos x="r" y="vc"/>
                </a:cxn>
                <a:cxn ang="cd4">
                  <a:pos x="hc" y="b"/>
                </a:cxn>
                <a:cxn ang="cd2">
                  <a:pos x="l" y="vc"/>
                </a:cxn>
              </a:cxnLst>
              <a:rect l="l" t="t" r="r" b="b"/>
              <a:pathLst>
                <a:path w="6982691" h="1719942">
                  <a:moveTo>
                    <a:pt x="f0" y="f2"/>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8"/>
                    <a:pt x="f29" y="f30"/>
                    <a:pt x="f31" y="f32"/>
                  </a:cubicBezTo>
                  <a:cubicBezTo>
                    <a:pt x="f33" y="f34"/>
                    <a:pt x="f35" y="f36"/>
                    <a:pt x="f37" y="f38"/>
                  </a:cubicBezTo>
                  <a:cubicBezTo>
                    <a:pt x="f39" y="f0"/>
                    <a:pt x="f40" y="f38"/>
                    <a:pt x="f40" y="f38"/>
                  </a:cubicBezTo>
                  <a:lnTo>
                    <a:pt x="f41" y="f38"/>
                  </a:lnTo>
                  <a:cubicBezTo>
                    <a:pt x="f42" y="f43"/>
                    <a:pt x="f44" y="f45"/>
                    <a:pt x="f46" y="f47"/>
                  </a:cubicBezTo>
                  <a:cubicBezTo>
                    <a:pt x="f48" y="f49"/>
                    <a:pt x="f50" y="f51"/>
                    <a:pt x="f1" y="f34"/>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5" name="Hexagon 49">
              <a:extLst>
                <a:ext uri="{FF2B5EF4-FFF2-40B4-BE49-F238E27FC236}">
                  <a16:creationId xmlns:a16="http://schemas.microsoft.com/office/drawing/2014/main" xmlns="" id="{AFA4FB37-3098-403F-9539-68A1CC6AA635}"/>
                </a:ext>
              </a:extLst>
            </p:cNvPr>
            <p:cNvSpPr/>
            <p:nvPr/>
          </p:nvSpPr>
          <p:spPr>
            <a:xfrm rot="1800000">
              <a:off x="30738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6" name="Hexagon 50">
              <a:extLst>
                <a:ext uri="{FF2B5EF4-FFF2-40B4-BE49-F238E27FC236}">
                  <a16:creationId xmlns:a16="http://schemas.microsoft.com/office/drawing/2014/main" xmlns="" id="{69085097-D7EB-47B3-90FE-BF8AC51C9D4B}"/>
                </a:ext>
              </a:extLst>
            </p:cNvPr>
            <p:cNvSpPr/>
            <p:nvPr/>
          </p:nvSpPr>
          <p:spPr>
            <a:xfrm rot="1800000">
              <a:off x="379776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7" name="Hexagon 51">
              <a:extLst>
                <a:ext uri="{FF2B5EF4-FFF2-40B4-BE49-F238E27FC236}">
                  <a16:creationId xmlns:a16="http://schemas.microsoft.com/office/drawing/2014/main" xmlns="" id="{6B907F2A-CA7F-4D3A-8CBD-2C977923209F}"/>
                </a:ext>
              </a:extLst>
            </p:cNvPr>
            <p:cNvSpPr/>
            <p:nvPr/>
          </p:nvSpPr>
          <p:spPr>
            <a:xfrm rot="1800000">
              <a:off x="3807489" y="15924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8" name="Hexagon 52">
              <a:extLst>
                <a:ext uri="{FF2B5EF4-FFF2-40B4-BE49-F238E27FC236}">
                  <a16:creationId xmlns:a16="http://schemas.microsoft.com/office/drawing/2014/main" xmlns="" id="{B7E63DF2-6B35-4058-978E-B35666FFFCD7}"/>
                </a:ext>
              </a:extLst>
            </p:cNvPr>
            <p:cNvSpPr/>
            <p:nvPr/>
          </p:nvSpPr>
          <p:spPr>
            <a:xfrm rot="1800000">
              <a:off x="3054728" y="3256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4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9" name="Hexagon 53">
              <a:extLst>
                <a:ext uri="{FF2B5EF4-FFF2-40B4-BE49-F238E27FC236}">
                  <a16:creationId xmlns:a16="http://schemas.microsoft.com/office/drawing/2014/main" xmlns="" id="{DFE02BEA-D16A-44AC-B3A7-FDDAB7A5F132}"/>
                </a:ext>
              </a:extLst>
            </p:cNvPr>
            <p:cNvSpPr/>
            <p:nvPr/>
          </p:nvSpPr>
          <p:spPr>
            <a:xfrm rot="1800000">
              <a:off x="4540809" y="53832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6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0" name="Freeform 54">
              <a:extLst>
                <a:ext uri="{FF2B5EF4-FFF2-40B4-BE49-F238E27FC236}">
                  <a16:creationId xmlns:a16="http://schemas.microsoft.com/office/drawing/2014/main" xmlns="" id="{862FD61D-E4D8-4E12-88AE-C10301350C57}"/>
                </a:ext>
              </a:extLst>
            </p:cNvPr>
            <p:cNvSpPr/>
            <p:nvPr/>
          </p:nvSpPr>
          <p:spPr>
            <a:xfrm rot="1800000">
              <a:off x="-304706" y="4201385"/>
              <a:ext cx="1261080" cy="1387799"/>
            </a:xfrm>
            <a:custGeom>
              <a:avLst/>
              <a:gdLst>
                <a:gd name="f0" fmla="val 0"/>
                <a:gd name="f1" fmla="val 1261499"/>
                <a:gd name="f2" fmla="val 1388236"/>
                <a:gd name="f3" fmla="val 105098"/>
                <a:gd name="f4" fmla="val 56357"/>
                <a:gd name="f5" fmla="val 865241"/>
                <a:gd name="f6" fmla="val 694118"/>
                <a:gd name="f7" fmla="val 744578"/>
                <a:gd name="f8" fmla="val 1387893"/>
              </a:gdLst>
              <a:ahLst/>
              <a:cxnLst>
                <a:cxn ang="3cd4">
                  <a:pos x="hc" y="t"/>
                </a:cxn>
                <a:cxn ang="0">
                  <a:pos x="r" y="vc"/>
                </a:cxn>
                <a:cxn ang="cd4">
                  <a:pos x="hc" y="b"/>
                </a:cxn>
                <a:cxn ang="cd2">
                  <a:pos x="l" y="vc"/>
                </a:cxn>
              </a:cxnLst>
              <a:rect l="l" t="t" r="r" b="b"/>
              <a:pathLst>
                <a:path w="1261499" h="1388236">
                  <a:moveTo>
                    <a:pt x="f0" y="f3"/>
                  </a:moveTo>
                  <a:lnTo>
                    <a:pt x="f4" y="f0"/>
                  </a:lnTo>
                  <a:lnTo>
                    <a:pt x="f5" y="f0"/>
                  </a:lnTo>
                  <a:lnTo>
                    <a:pt x="f1" y="f6"/>
                  </a:lnTo>
                  <a:lnTo>
                    <a:pt x="f5" y="f2"/>
                  </a:lnTo>
                  <a:lnTo>
                    <a:pt x="f7" y="f8"/>
                  </a:lnTo>
                  <a:lnTo>
                    <a:pt x="f0" y="f3"/>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1" name="Hexagon 55">
              <a:extLst>
                <a:ext uri="{FF2B5EF4-FFF2-40B4-BE49-F238E27FC236}">
                  <a16:creationId xmlns:a16="http://schemas.microsoft.com/office/drawing/2014/main" xmlns="" id="{53857569-139C-4EC8-BA86-1B9AC3098937}"/>
                </a:ext>
              </a:extLst>
            </p:cNvPr>
            <p:cNvSpPr/>
            <p:nvPr/>
          </p:nvSpPr>
          <p:spPr>
            <a:xfrm rot="1800000">
              <a:off x="102009" y="540234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2" name="Hexagon 56">
              <a:extLst>
                <a:ext uri="{FF2B5EF4-FFF2-40B4-BE49-F238E27FC236}">
                  <a16:creationId xmlns:a16="http://schemas.microsoft.com/office/drawing/2014/main" xmlns="" id="{113CE53C-75EA-4DCE-9148-92D534138F1F}"/>
                </a:ext>
              </a:extLst>
            </p:cNvPr>
            <p:cNvSpPr/>
            <p:nvPr/>
          </p:nvSpPr>
          <p:spPr>
            <a:xfrm rot="1800000">
              <a:off x="130809" y="284958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3" name="Hexagon 57">
              <a:extLst>
                <a:ext uri="{FF2B5EF4-FFF2-40B4-BE49-F238E27FC236}">
                  <a16:creationId xmlns:a16="http://schemas.microsoft.com/office/drawing/2014/main" xmlns="" id="{BBEB4E97-E6F5-4514-A8D3-4829394A2E21}"/>
                </a:ext>
              </a:extLst>
            </p:cNvPr>
            <p:cNvSpPr/>
            <p:nvPr/>
          </p:nvSpPr>
          <p:spPr>
            <a:xfrm rot="1800000">
              <a:off x="85440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4" name="Hexagon 58">
              <a:extLst>
                <a:ext uri="{FF2B5EF4-FFF2-40B4-BE49-F238E27FC236}">
                  <a16:creationId xmlns:a16="http://schemas.microsoft.com/office/drawing/2014/main" xmlns="" id="{E9C6602B-A9B5-4A8C-9CCC-A89EF1E66CF6}"/>
                </a:ext>
              </a:extLst>
            </p:cNvPr>
            <p:cNvSpPr/>
            <p:nvPr/>
          </p:nvSpPr>
          <p:spPr>
            <a:xfrm rot="1800000">
              <a:off x="1588089" y="54117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5" name="Hexagon 59">
              <a:extLst>
                <a:ext uri="{FF2B5EF4-FFF2-40B4-BE49-F238E27FC236}">
                  <a16:creationId xmlns:a16="http://schemas.microsoft.com/office/drawing/2014/main" xmlns="" id="{80627C2C-C352-46B3-9B30-429D09721A64}"/>
                </a:ext>
              </a:extLst>
            </p:cNvPr>
            <p:cNvSpPr/>
            <p:nvPr/>
          </p:nvSpPr>
          <p:spPr>
            <a:xfrm rot="1800000">
              <a:off x="160716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6" name="Hexagon 94">
              <a:extLst>
                <a:ext uri="{FF2B5EF4-FFF2-40B4-BE49-F238E27FC236}">
                  <a16:creationId xmlns:a16="http://schemas.microsoft.com/office/drawing/2014/main" xmlns="" id="{D62B8264-95F5-4E86-96EF-761DD0E5130E}"/>
                </a:ext>
              </a:extLst>
            </p:cNvPr>
            <p:cNvSpPr/>
            <p:nvPr/>
          </p:nvSpPr>
          <p:spPr>
            <a:xfrm rot="1800000">
              <a:off x="873489" y="15636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7" name="Hexagon 95">
              <a:extLst>
                <a:ext uri="{FF2B5EF4-FFF2-40B4-BE49-F238E27FC236}">
                  <a16:creationId xmlns:a16="http://schemas.microsoft.com/office/drawing/2014/main" xmlns="" id="{9E04F93C-7EFB-44D7-967D-FC9568D8E12D}"/>
                </a:ext>
              </a:extLst>
            </p:cNvPr>
            <p:cNvSpPr/>
            <p:nvPr/>
          </p:nvSpPr>
          <p:spPr>
            <a:xfrm rot="1800000">
              <a:off x="6884049" y="41448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8" name="Hexagon 96">
              <a:extLst>
                <a:ext uri="{FF2B5EF4-FFF2-40B4-BE49-F238E27FC236}">
                  <a16:creationId xmlns:a16="http://schemas.microsoft.com/office/drawing/2014/main" xmlns="" id="{2040E3E5-E091-494C-9121-E3ADAAFD8AD0}"/>
                </a:ext>
              </a:extLst>
            </p:cNvPr>
            <p:cNvSpPr/>
            <p:nvPr/>
          </p:nvSpPr>
          <p:spPr>
            <a:xfrm rot="1800000">
              <a:off x="7626729" y="54214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9" name="Hexagon 97">
              <a:extLst>
                <a:ext uri="{FF2B5EF4-FFF2-40B4-BE49-F238E27FC236}">
                  <a16:creationId xmlns:a16="http://schemas.microsoft.com/office/drawing/2014/main" xmlns="" id="{4572FF5A-45A4-451A-AAE1-58561DFE75AB}"/>
                </a:ext>
              </a:extLst>
            </p:cNvPr>
            <p:cNvSpPr/>
            <p:nvPr/>
          </p:nvSpPr>
          <p:spPr>
            <a:xfrm rot="1800000">
              <a:off x="7626729" y="286866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0" name="Freeform 98">
              <a:extLst>
                <a:ext uri="{FF2B5EF4-FFF2-40B4-BE49-F238E27FC236}">
                  <a16:creationId xmlns:a16="http://schemas.microsoft.com/office/drawing/2014/main" xmlns="" id="{0312E76C-64FA-4205-A3D9-0EA239F9E725}"/>
                </a:ext>
              </a:extLst>
            </p:cNvPr>
            <p:cNvSpPr/>
            <p:nvPr/>
          </p:nvSpPr>
          <p:spPr>
            <a:xfrm rot="1800000">
              <a:off x="8384379" y="4055405"/>
              <a:ext cx="1243080" cy="1387799"/>
            </a:xfrm>
            <a:custGeom>
              <a:avLst/>
              <a:gdLst>
                <a:gd name="f0" fmla="val 0"/>
                <a:gd name="f1" fmla="val 1243407"/>
                <a:gd name="f2" fmla="val 1388236"/>
                <a:gd name="f3" fmla="val 694118"/>
                <a:gd name="f4" fmla="val 396258"/>
                <a:gd name="f5" fmla="val 474029"/>
                <a:gd name="f6" fmla="val 4016"/>
                <a:gd name="f7" fmla="val 1325983"/>
                <a:gd name="f8" fmla="val 1205142"/>
              </a:gdLst>
              <a:ahLst/>
              <a:cxnLst>
                <a:cxn ang="3cd4">
                  <a:pos x="hc" y="t"/>
                </a:cxn>
                <a:cxn ang="0">
                  <a:pos x="r" y="vc"/>
                </a:cxn>
                <a:cxn ang="cd4">
                  <a:pos x="hc" y="b"/>
                </a:cxn>
                <a:cxn ang="cd2">
                  <a:pos x="l" y="vc"/>
                </a:cxn>
              </a:cxnLst>
              <a:rect l="l" t="t" r="r" b="b"/>
              <a:pathLst>
                <a:path w="1243407" h="1388236">
                  <a:moveTo>
                    <a:pt x="f0" y="f3"/>
                  </a:moveTo>
                  <a:lnTo>
                    <a:pt x="f4" y="f0"/>
                  </a:lnTo>
                  <a:lnTo>
                    <a:pt x="f5" y="f6"/>
                  </a:lnTo>
                  <a:lnTo>
                    <a:pt x="f1" y="f7"/>
                  </a:lnTo>
                  <a:lnTo>
                    <a:pt x="f8" y="f2"/>
                  </a:lnTo>
                  <a:lnTo>
                    <a:pt x="f4" y="f2"/>
                  </a:lnTo>
                  <a:lnTo>
                    <a:pt x="f0" y="f3"/>
                  </a:lnTo>
                  <a:close/>
                </a:path>
              </a:pathLst>
            </a:custGeom>
            <a:solidFill>
              <a:srgbClr val="FFFFFF">
                <a:alpha val="4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1" name="Freeform 99">
              <a:extLst>
                <a:ext uri="{FF2B5EF4-FFF2-40B4-BE49-F238E27FC236}">
                  <a16:creationId xmlns:a16="http://schemas.microsoft.com/office/drawing/2014/main" xmlns="" id="{EA10B51D-436D-4B43-9A6B-115F0C65894F}"/>
                </a:ext>
              </a:extLst>
            </p:cNvPr>
            <p:cNvSpPr/>
            <p:nvPr/>
          </p:nvSpPr>
          <p:spPr>
            <a:xfrm rot="1800000">
              <a:off x="8384295" y="1511597"/>
              <a:ext cx="1241640" cy="1388520"/>
            </a:xfrm>
            <a:custGeom>
              <a:avLst/>
              <a:gdLst>
                <a:gd name="f0" fmla="val 0"/>
                <a:gd name="f1" fmla="val 1241871"/>
                <a:gd name="f2" fmla="val 1388822"/>
                <a:gd name="f3" fmla="val 694704"/>
                <a:gd name="f4" fmla="val 396258"/>
                <a:gd name="f5" fmla="val 586"/>
                <a:gd name="f6" fmla="val 482002"/>
                <a:gd name="f7" fmla="val 1323912"/>
                <a:gd name="f8" fmla="val 1205142"/>
              </a:gdLst>
              <a:ahLst/>
              <a:cxnLst>
                <a:cxn ang="3cd4">
                  <a:pos x="hc" y="t"/>
                </a:cxn>
                <a:cxn ang="0">
                  <a:pos x="r" y="vc"/>
                </a:cxn>
                <a:cxn ang="cd4">
                  <a:pos x="hc" y="b"/>
                </a:cxn>
                <a:cxn ang="cd2">
                  <a:pos x="l" y="vc"/>
                </a:cxn>
              </a:cxnLst>
              <a:rect l="l" t="t" r="r" b="b"/>
              <a:pathLst>
                <a:path w="1241871" h="1388822">
                  <a:moveTo>
                    <a:pt x="f0" y="f3"/>
                  </a:moveTo>
                  <a:lnTo>
                    <a:pt x="f4" y="f5"/>
                  </a:lnTo>
                  <a:lnTo>
                    <a:pt x="f6" y="f0"/>
                  </a:lnTo>
                  <a:lnTo>
                    <a:pt x="f1" y="f7"/>
                  </a:lnTo>
                  <a:lnTo>
                    <a:pt x="f8" y="f2"/>
                  </a:lnTo>
                  <a:lnTo>
                    <a:pt x="f4" y="f2"/>
                  </a:lnTo>
                  <a:lnTo>
                    <a:pt x="f0" y="f3"/>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47" name="Rectangle 65">
            <a:extLst>
              <a:ext uri="{FF2B5EF4-FFF2-40B4-BE49-F238E27FC236}">
                <a16:creationId xmlns:a16="http://schemas.microsoft.com/office/drawing/2014/main" xmlns="" id="{08E9F754-392E-4A17-B158-8A6585EE2C82}"/>
              </a:ext>
            </a:extLst>
          </p:cNvPr>
          <p:cNvSpPr/>
          <p:nvPr/>
        </p:nvSpPr>
        <p:spPr>
          <a:xfrm>
            <a:off x="457200" y="333360"/>
            <a:ext cx="8229240" cy="6185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6480">
            <a:solidFill>
              <a:srgbClr val="00000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8" name="Rectangle 69">
            <a:extLst>
              <a:ext uri="{FF2B5EF4-FFF2-40B4-BE49-F238E27FC236}">
                <a16:creationId xmlns:a16="http://schemas.microsoft.com/office/drawing/2014/main" xmlns="" id="{C275ACEA-8BE6-4B7D-A6BA-636EC2C8C0C3}"/>
              </a:ext>
            </a:extLst>
          </p:cNvPr>
          <p:cNvSpPr/>
          <p:nvPr/>
        </p:nvSpPr>
        <p:spPr>
          <a:xfrm>
            <a:off x="4561200" y="-21600"/>
            <a:ext cx="3678840" cy="698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5F5F5"/>
          </a:solidFill>
          <a:ln w="15840">
            <a:solidFill>
              <a:srgbClr val="74A51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9" name="Rectangle 70">
            <a:extLst>
              <a:ext uri="{FF2B5EF4-FFF2-40B4-BE49-F238E27FC236}">
                <a16:creationId xmlns:a16="http://schemas.microsoft.com/office/drawing/2014/main" xmlns="" id="{FAB35BAE-9C0B-4987-B647-21CD273ECC0B}"/>
              </a:ext>
            </a:extLst>
          </p:cNvPr>
          <p:cNvSpPr/>
          <p:nvPr/>
        </p:nvSpPr>
        <p:spPr>
          <a:xfrm>
            <a:off x="4649040" y="-21600"/>
            <a:ext cx="3504959" cy="6235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71685A"/>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 name="Title 1">
            <a:extLst>
              <a:ext uri="{FF2B5EF4-FFF2-40B4-BE49-F238E27FC236}">
                <a16:creationId xmlns:a16="http://schemas.microsoft.com/office/drawing/2014/main" xmlns="" id="{BD851D0D-8E67-466E-B488-A73DED2576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52F07F6D-F41C-49C7-8AA2-732FDE41AAC5}"/>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64997D3B-F748-4E57-9856-6A87660D1BE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2E97EBFB-3B83-4F76-8151-1AF526A6619D}"/>
              </a:ext>
            </a:extLst>
          </p:cNvPr>
          <p:cNvSpPr>
            <a:spLocks noGrp="1"/>
          </p:cNvSpPr>
          <p:nvPr>
            <p:ph type="dt" sz="half" idx="10"/>
          </p:nvPr>
        </p:nvSpPr>
        <p:spPr>
          <a:xfrm>
            <a:off x="5997240" y="224640"/>
            <a:ext cx="2133360" cy="364679"/>
          </a:xfrm>
        </p:spPr>
        <p:txBody>
          <a:bodyPr/>
          <a:lstStyle/>
          <a:p>
            <a:pPr lvl="0"/>
            <a:fld id="{BCADFD97-7B12-4CC7-9AB8-7F095B4D3F9C}" type="datetime1">
              <a:rPr lang="en-GB"/>
              <a:pPr lvl="0"/>
              <a:t>05/11/2018</a:t>
            </a:fld>
            <a:endParaRPr lang="en-GB"/>
          </a:p>
        </p:txBody>
      </p:sp>
      <p:sp>
        <p:nvSpPr>
          <p:cNvPr id="6" name="Footer Placeholder 5">
            <a:extLst>
              <a:ext uri="{FF2B5EF4-FFF2-40B4-BE49-F238E27FC236}">
                <a16:creationId xmlns:a16="http://schemas.microsoft.com/office/drawing/2014/main" xmlns="" id="{867C1EFD-A15D-4C73-9452-74457D2FBB02}"/>
              </a:ext>
            </a:extLst>
          </p:cNvPr>
          <p:cNvSpPr>
            <a:spLocks noGrp="1"/>
          </p:cNvSpPr>
          <p:nvPr>
            <p:ph type="ftr" sz="quarter" idx="11"/>
          </p:nvPr>
        </p:nvSpPr>
        <p:spPr>
          <a:xfrm>
            <a:off x="4641480" y="5852160"/>
            <a:ext cx="3501719" cy="364679"/>
          </a:xfrm>
        </p:spPr>
        <p:txBody>
          <a:bodyPr/>
          <a:lstStyle/>
          <a:p>
            <a:pPr lvl="0"/>
            <a:endParaRPr lang="en-GB"/>
          </a:p>
        </p:txBody>
      </p:sp>
      <p:sp>
        <p:nvSpPr>
          <p:cNvPr id="7" name="Slide Number Placeholder 6">
            <a:extLst>
              <a:ext uri="{FF2B5EF4-FFF2-40B4-BE49-F238E27FC236}">
                <a16:creationId xmlns:a16="http://schemas.microsoft.com/office/drawing/2014/main" xmlns="" id="{C3D1B3C5-DD90-4560-8B64-83CEFDD07E85}"/>
              </a:ext>
            </a:extLst>
          </p:cNvPr>
          <p:cNvSpPr>
            <a:spLocks noGrp="1"/>
          </p:cNvSpPr>
          <p:nvPr>
            <p:ph type="sldNum" sz="quarter" idx="12"/>
          </p:nvPr>
        </p:nvSpPr>
        <p:spPr>
          <a:xfrm>
            <a:off x="4649040" y="224640"/>
            <a:ext cx="1331640" cy="364679"/>
          </a:xfrm>
        </p:spPr>
        <p:txBody>
          <a:bodyPr/>
          <a:lstStyle/>
          <a:p>
            <a:pPr lvl="0"/>
            <a:fld id="{8B6A32A2-143D-4943-A96F-02AA15DD3FDB}" type="slidenum">
              <a:t>‹#›</a:t>
            </a:fld>
            <a:endParaRPr lang="en-GB"/>
          </a:p>
        </p:txBody>
      </p:sp>
    </p:spTree>
    <p:extLst>
      <p:ext uri="{BB962C8B-B14F-4D97-AF65-F5344CB8AC3E}">
        <p14:creationId xmlns:p14="http://schemas.microsoft.com/office/powerpoint/2010/main" val="85374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7" name="Group 41">
            <a:extLst>
              <a:ext uri="{FF2B5EF4-FFF2-40B4-BE49-F238E27FC236}">
                <a16:creationId xmlns:a16="http://schemas.microsoft.com/office/drawing/2014/main" xmlns="" id="{955127C9-F5EE-4857-A280-D4274113D587}"/>
              </a:ext>
            </a:extLst>
          </p:cNvPr>
          <p:cNvGrpSpPr/>
          <p:nvPr/>
        </p:nvGrpSpPr>
        <p:grpSpPr>
          <a:xfrm>
            <a:off x="-304706" y="0"/>
            <a:ext cx="9932165" cy="6857640"/>
            <a:chOff x="-304706" y="0"/>
            <a:chExt cx="9932165" cy="6857640"/>
          </a:xfrm>
        </p:grpSpPr>
        <p:grpSp>
          <p:nvGrpSpPr>
            <p:cNvPr id="8" name="Group 44">
              <a:extLst>
                <a:ext uri="{FF2B5EF4-FFF2-40B4-BE49-F238E27FC236}">
                  <a16:creationId xmlns:a16="http://schemas.microsoft.com/office/drawing/2014/main" xmlns="" id="{D50699D8-B28F-4377-83CA-257D75B33713}"/>
                </a:ext>
              </a:extLst>
            </p:cNvPr>
            <p:cNvGrpSpPr/>
            <p:nvPr/>
          </p:nvGrpSpPr>
          <p:grpSpPr>
            <a:xfrm>
              <a:off x="77760" y="0"/>
              <a:ext cx="9143640" cy="6857640"/>
              <a:chOff x="77760" y="0"/>
              <a:chExt cx="9143640" cy="6857640"/>
            </a:xfrm>
          </p:grpSpPr>
          <p:grpSp>
            <p:nvGrpSpPr>
              <p:cNvPr id="31" name="Group 4">
                <a:extLst>
                  <a:ext uri="{FF2B5EF4-FFF2-40B4-BE49-F238E27FC236}">
                    <a16:creationId xmlns:a16="http://schemas.microsoft.com/office/drawing/2014/main" xmlns="" id="{D1A8D751-5092-486D-A6F2-D9CA092D4800}"/>
                  </a:ext>
                </a:extLst>
              </p:cNvPr>
              <p:cNvGrpSpPr/>
              <p:nvPr/>
            </p:nvGrpSpPr>
            <p:grpSpPr>
              <a:xfrm>
                <a:off x="77760" y="0"/>
                <a:ext cx="2514239" cy="6857640"/>
                <a:chOff x="77760" y="0"/>
                <a:chExt cx="2514239" cy="6857640"/>
              </a:xfrm>
            </p:grpSpPr>
            <p:sp>
              <p:nvSpPr>
                <p:cNvPr id="43" name="Rectangle 112">
                  <a:extLst>
                    <a:ext uri="{FF2B5EF4-FFF2-40B4-BE49-F238E27FC236}">
                      <a16:creationId xmlns:a16="http://schemas.microsoft.com/office/drawing/2014/main" xmlns="" id="{F3FC6167-DF8D-4617-AD1B-5A9296C5052D}"/>
                    </a:ext>
                  </a:extLst>
                </p:cNvPr>
                <p:cNvSpPr/>
                <p:nvPr/>
              </p:nvSpPr>
              <p:spPr>
                <a:xfrm>
                  <a:off x="992159"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4" name="Rectangle 2">
                  <a:extLst>
                    <a:ext uri="{FF2B5EF4-FFF2-40B4-BE49-F238E27FC236}">
                      <a16:creationId xmlns:a16="http://schemas.microsoft.com/office/drawing/2014/main" xmlns="" id="{112002B5-AC83-437E-AB09-79160C0F33BC}"/>
                    </a:ext>
                  </a:extLst>
                </p:cNvPr>
                <p:cNvSpPr/>
                <p:nvPr/>
              </p:nvSpPr>
              <p:spPr>
                <a:xfrm>
                  <a:off x="777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5" name="Rectangle 3">
                  <a:extLst>
                    <a:ext uri="{FF2B5EF4-FFF2-40B4-BE49-F238E27FC236}">
                      <a16:creationId xmlns:a16="http://schemas.microsoft.com/office/drawing/2014/main" xmlns="" id="{38130EFC-B5F6-43F7-9EF4-FA990BFAFE5F}"/>
                    </a:ext>
                  </a:extLst>
                </p:cNvPr>
                <p:cNvSpPr/>
                <p:nvPr/>
              </p:nvSpPr>
              <p:spPr>
                <a:xfrm>
                  <a:off x="30636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2" name="Group 5">
                <a:extLst>
                  <a:ext uri="{FF2B5EF4-FFF2-40B4-BE49-F238E27FC236}">
                    <a16:creationId xmlns:a16="http://schemas.microsoft.com/office/drawing/2014/main" xmlns="" id="{053E2F25-DAED-435B-9D0C-3F442EFDE684}"/>
                  </a:ext>
                </a:extLst>
              </p:cNvPr>
              <p:cNvGrpSpPr/>
              <p:nvPr/>
            </p:nvGrpSpPr>
            <p:grpSpPr>
              <a:xfrm>
                <a:off x="500400" y="0"/>
                <a:ext cx="2514240" cy="6857640"/>
                <a:chOff x="500400" y="0"/>
                <a:chExt cx="2514240" cy="6857640"/>
              </a:xfrm>
            </p:grpSpPr>
            <p:sp>
              <p:nvSpPr>
                <p:cNvPr id="40" name="Rectangle 109">
                  <a:extLst>
                    <a:ext uri="{FF2B5EF4-FFF2-40B4-BE49-F238E27FC236}">
                      <a16:creationId xmlns:a16="http://schemas.microsoft.com/office/drawing/2014/main" xmlns="" id="{EE8090FE-376D-44B6-B706-CA42CAD8FC99}"/>
                    </a:ext>
                  </a:extLst>
                </p:cNvPr>
                <p:cNvSpPr/>
                <p:nvPr/>
              </p:nvSpPr>
              <p:spPr>
                <a:xfrm>
                  <a:off x="14148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1" name="Rectangle 110">
                  <a:extLst>
                    <a:ext uri="{FF2B5EF4-FFF2-40B4-BE49-F238E27FC236}">
                      <a16:creationId xmlns:a16="http://schemas.microsoft.com/office/drawing/2014/main" xmlns="" id="{F55DAEE3-767D-48A0-AC04-D8269DFD9C97}"/>
                    </a:ext>
                  </a:extLst>
                </p:cNvPr>
                <p:cNvSpPr/>
                <p:nvPr/>
              </p:nvSpPr>
              <p:spPr>
                <a:xfrm>
                  <a:off x="5004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2" name="Rectangle 111">
                  <a:extLst>
                    <a:ext uri="{FF2B5EF4-FFF2-40B4-BE49-F238E27FC236}">
                      <a16:creationId xmlns:a16="http://schemas.microsoft.com/office/drawing/2014/main" xmlns="" id="{2D426C3D-9A48-4E0B-A9EF-2E413BA0B4B8}"/>
                    </a:ext>
                  </a:extLst>
                </p:cNvPr>
                <p:cNvSpPr/>
                <p:nvPr/>
              </p:nvSpPr>
              <p:spPr>
                <a:xfrm>
                  <a:off x="7290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3" name="Group 9">
                <a:extLst>
                  <a:ext uri="{FF2B5EF4-FFF2-40B4-BE49-F238E27FC236}">
                    <a16:creationId xmlns:a16="http://schemas.microsoft.com/office/drawing/2014/main" xmlns="" id="{DC4B48FD-B1A2-4C69-BDEB-950E1D4D0041}"/>
                  </a:ext>
                </a:extLst>
              </p:cNvPr>
              <p:cNvGrpSpPr/>
              <p:nvPr/>
            </p:nvGrpSpPr>
            <p:grpSpPr>
              <a:xfrm>
                <a:off x="6707160" y="0"/>
                <a:ext cx="2514240" cy="6857640"/>
                <a:chOff x="6707160" y="0"/>
                <a:chExt cx="2514240" cy="6857640"/>
              </a:xfrm>
            </p:grpSpPr>
            <p:sp>
              <p:nvSpPr>
                <p:cNvPr id="37" name="Rectangle 106">
                  <a:extLst>
                    <a:ext uri="{FF2B5EF4-FFF2-40B4-BE49-F238E27FC236}">
                      <a16:creationId xmlns:a16="http://schemas.microsoft.com/office/drawing/2014/main" xmlns="" id="{BDC5DA4B-11E0-4656-A795-560AB56E8EB7}"/>
                    </a:ext>
                  </a:extLst>
                </p:cNvPr>
                <p:cNvSpPr/>
                <p:nvPr/>
              </p:nvSpPr>
              <p:spPr>
                <a:xfrm>
                  <a:off x="762156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8" name="Rectangle 107">
                  <a:extLst>
                    <a:ext uri="{FF2B5EF4-FFF2-40B4-BE49-F238E27FC236}">
                      <a16:creationId xmlns:a16="http://schemas.microsoft.com/office/drawing/2014/main" xmlns="" id="{AEF8ECA9-406A-4453-88BA-814711A548B3}"/>
                    </a:ext>
                  </a:extLst>
                </p:cNvPr>
                <p:cNvSpPr/>
                <p:nvPr/>
              </p:nvSpPr>
              <p:spPr>
                <a:xfrm>
                  <a:off x="67071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9" name="Rectangle 108">
                  <a:extLst>
                    <a:ext uri="{FF2B5EF4-FFF2-40B4-BE49-F238E27FC236}">
                      <a16:creationId xmlns:a16="http://schemas.microsoft.com/office/drawing/2014/main" xmlns="" id="{561A4D25-F6C9-49B4-BA14-8500717630E5}"/>
                    </a:ext>
                  </a:extLst>
                </p:cNvPr>
                <p:cNvSpPr/>
                <p:nvPr/>
              </p:nvSpPr>
              <p:spPr>
                <a:xfrm>
                  <a:off x="6935759"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34" name="Rectangle 103">
                <a:extLst>
                  <a:ext uri="{FF2B5EF4-FFF2-40B4-BE49-F238E27FC236}">
                    <a16:creationId xmlns:a16="http://schemas.microsoft.com/office/drawing/2014/main" xmlns="" id="{FCB73A54-FDDD-4817-BC2F-032A125A2AD4}"/>
                  </a:ext>
                </a:extLst>
              </p:cNvPr>
              <p:cNvSpPr/>
              <p:nvPr/>
            </p:nvSpPr>
            <p:spPr>
              <a:xfrm>
                <a:off x="3887640" y="0"/>
                <a:ext cx="281916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5" name="Rectangle 104">
                <a:extLst>
                  <a:ext uri="{FF2B5EF4-FFF2-40B4-BE49-F238E27FC236}">
                    <a16:creationId xmlns:a16="http://schemas.microsoft.com/office/drawing/2014/main" xmlns="" id="{65BB2B94-5AC9-46E9-91CF-9D83F02ABB69}"/>
                  </a:ext>
                </a:extLst>
              </p:cNvPr>
              <p:cNvSpPr/>
              <p:nvPr/>
            </p:nvSpPr>
            <p:spPr>
              <a:xfrm>
                <a:off x="297324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6" name="Rectangle 105">
                <a:extLst>
                  <a:ext uri="{FF2B5EF4-FFF2-40B4-BE49-F238E27FC236}">
                    <a16:creationId xmlns:a16="http://schemas.microsoft.com/office/drawing/2014/main" xmlns="" id="{C5F9A277-A875-4E31-8235-1D3E7ADBC218}"/>
                  </a:ext>
                </a:extLst>
              </p:cNvPr>
              <p:cNvSpPr/>
              <p:nvPr/>
            </p:nvSpPr>
            <p:spPr>
              <a:xfrm>
                <a:off x="320184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9" name="Freeform 43">
              <a:extLst>
                <a:ext uri="{FF2B5EF4-FFF2-40B4-BE49-F238E27FC236}">
                  <a16:creationId xmlns:a16="http://schemas.microsoft.com/office/drawing/2014/main" xmlns="" id="{9019C380-A5AF-42F8-B77F-380C58275D84}"/>
                </a:ext>
              </a:extLst>
            </p:cNvPr>
            <p:cNvSpPr/>
            <p:nvPr/>
          </p:nvSpPr>
          <p:spPr>
            <a:xfrm>
              <a:off x="65880" y="5034960"/>
              <a:ext cx="9143640" cy="1175400"/>
            </a:xfrm>
            <a:custGeom>
              <a:avLst/>
              <a:gdLst>
                <a:gd name="f0" fmla="val 0"/>
                <a:gd name="f1" fmla="val 9144000"/>
                <a:gd name="f2" fmla="val 1175655"/>
                <a:gd name="f3" fmla="val 1116279"/>
                <a:gd name="f4" fmla="val 493815"/>
                <a:gd name="f5" fmla="val 1145967"/>
                <a:gd name="f6" fmla="val 987631"/>
                <a:gd name="f7" fmla="val 1674420"/>
                <a:gd name="f8" fmla="val 1163780"/>
                <a:gd name="f9" fmla="val 2361209"/>
                <a:gd name="f10" fmla="val 1151905"/>
                <a:gd name="f11" fmla="val 3204358"/>
                <a:gd name="f12" fmla="val 1138050"/>
                <a:gd name="f13" fmla="val 4120737"/>
                <a:gd name="f14" fmla="val 1045027"/>
                <a:gd name="f15" fmla="val 5037116"/>
                <a:gd name="f16" fmla="val 952004"/>
                <a:gd name="f17" fmla="val 6335486"/>
                <a:gd name="f18" fmla="val 779811"/>
                <a:gd name="f19" fmla="val 7172696"/>
                <a:gd name="f20" fmla="val 605640"/>
                <a:gd name="f21" fmla="val 8009907"/>
                <a:gd name="f22" fmla="val 431469"/>
                <a:gd name="f23" fmla="val 8866910"/>
                <a:gd name="f24" fmla="val 154379"/>
              </a:gdLst>
              <a:ahLst/>
              <a:cxnLst>
                <a:cxn ang="3cd4">
                  <a:pos x="hc" y="t"/>
                </a:cxn>
                <a:cxn ang="0">
                  <a:pos x="r" y="vc"/>
                </a:cxn>
                <a:cxn ang="cd4">
                  <a:pos x="hc" y="b"/>
                </a:cxn>
                <a:cxn ang="cd2">
                  <a:pos x="l" y="vc"/>
                </a:cxn>
              </a:cxnLst>
              <a:rect l="l" t="t" r="r" b="b"/>
              <a:pathLst>
                <a:path w="9144000" h="1175655">
                  <a:moveTo>
                    <a:pt x="f0" y="f3"/>
                  </a:moveTo>
                  <a:cubicBezTo>
                    <a:pt x="f4" y="f5"/>
                    <a:pt x="f6" y="f2"/>
                    <a:pt x="f7" y="f8"/>
                  </a:cubicBezTo>
                  <a:cubicBezTo>
                    <a:pt x="f9" y="f10"/>
                    <a:pt x="f11" y="f12"/>
                    <a:pt x="f13" y="f14"/>
                  </a:cubicBezTo>
                  <a:cubicBezTo>
                    <a:pt x="f15" y="f16"/>
                    <a:pt x="f17" y="f18"/>
                    <a:pt x="f19" y="f20"/>
                  </a:cubicBezTo>
                  <a:cubicBezTo>
                    <a:pt x="f21" y="f22"/>
                    <a:pt x="f23" y="f24"/>
                    <a:pt x="f1" y="f0"/>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0" name="Freeform 44">
              <a:extLst>
                <a:ext uri="{FF2B5EF4-FFF2-40B4-BE49-F238E27FC236}">
                  <a16:creationId xmlns:a16="http://schemas.microsoft.com/office/drawing/2014/main" xmlns="" id="{1F1224C1-F0C1-4F28-A3DB-EF2ED0BF5B20}"/>
                </a:ext>
              </a:extLst>
            </p:cNvPr>
            <p:cNvSpPr/>
            <p:nvPr/>
          </p:nvSpPr>
          <p:spPr>
            <a:xfrm>
              <a:off x="65880" y="3467520"/>
              <a:ext cx="9143640" cy="890280"/>
            </a:xfrm>
            <a:custGeom>
              <a:avLst/>
              <a:gdLst>
                <a:gd name="f0" fmla="val 0"/>
                <a:gd name="f1" fmla="val 9144000"/>
                <a:gd name="f2" fmla="val 890650"/>
                <a:gd name="f3" fmla="val 263236"/>
                <a:gd name="f4" fmla="val 751114"/>
                <a:gd name="f5" fmla="val 526472"/>
                <a:gd name="f6" fmla="val 611579"/>
                <a:gd name="f7" fmla="val 1045028"/>
                <a:gd name="f8" fmla="val 475013"/>
                <a:gd name="f9" fmla="val 1563584"/>
                <a:gd name="f10" fmla="val 338447"/>
                <a:gd name="f11" fmla="val 2299855"/>
                <a:gd name="f12" fmla="val 138545"/>
                <a:gd name="f13" fmla="val 3111335"/>
                <a:gd name="f14" fmla="val 71252"/>
                <a:gd name="f15" fmla="val 3922815"/>
                <a:gd name="f16" fmla="val 3959"/>
                <a:gd name="f17" fmla="val 4908467"/>
                <a:gd name="f18" fmla="val 5913911"/>
                <a:gd name="f19" fmla="val 6919355"/>
                <a:gd name="f20" fmla="val 142504"/>
                <a:gd name="f21" fmla="val 8595756"/>
                <a:gd name="f22" fmla="val 427512"/>
                <a:gd name="f23" fmla="val 498764"/>
              </a:gdLst>
              <a:ahLst/>
              <a:cxnLst>
                <a:cxn ang="3cd4">
                  <a:pos x="hc" y="t"/>
                </a:cxn>
                <a:cxn ang="0">
                  <a:pos x="r" y="vc"/>
                </a:cxn>
                <a:cxn ang="cd4">
                  <a:pos x="hc" y="b"/>
                </a:cxn>
                <a:cxn ang="cd2">
                  <a:pos x="l" y="vc"/>
                </a:cxn>
              </a:cxnLst>
              <a:rect l="l" t="t" r="r" b="b"/>
              <a:pathLst>
                <a:path w="9144000" h="890650">
                  <a:moveTo>
                    <a:pt x="f0" y="f2"/>
                  </a:moveTo>
                  <a:cubicBezTo>
                    <a:pt x="f3" y="f4"/>
                    <a:pt x="f5" y="f6"/>
                    <a:pt x="f7" y="f8"/>
                  </a:cubicBezTo>
                  <a:cubicBezTo>
                    <a:pt x="f9" y="f10"/>
                    <a:pt x="f11" y="f12"/>
                    <a:pt x="f13" y="f14"/>
                  </a:cubicBezTo>
                  <a:cubicBezTo>
                    <a:pt x="f15" y="f16"/>
                    <a:pt x="f17" y="f0"/>
                    <a:pt x="f18" y="f14"/>
                  </a:cubicBezTo>
                  <a:cubicBezTo>
                    <a:pt x="f19" y="f20"/>
                    <a:pt x="f21" y="f22"/>
                    <a:pt x="f1" y="f23"/>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1" name="Freeform 45">
              <a:extLst>
                <a:ext uri="{FF2B5EF4-FFF2-40B4-BE49-F238E27FC236}">
                  <a16:creationId xmlns:a16="http://schemas.microsoft.com/office/drawing/2014/main" xmlns="" id="{0BDF0BE0-9219-4DF1-A67C-CAC57FB12D64}"/>
                </a:ext>
              </a:extLst>
            </p:cNvPr>
            <p:cNvSpPr/>
            <p:nvPr/>
          </p:nvSpPr>
          <p:spPr>
            <a:xfrm>
              <a:off x="54000" y="5640840"/>
              <a:ext cx="3004200" cy="1211040"/>
            </a:xfrm>
            <a:custGeom>
              <a:avLst/>
              <a:gdLst>
                <a:gd name="f0" fmla="val 0"/>
                <a:gd name="f1" fmla="val 3004457"/>
                <a:gd name="f2" fmla="val 1211283"/>
                <a:gd name="f3" fmla="val 1103415"/>
                <a:gd name="f4" fmla="val 501732"/>
                <a:gd name="f5" fmla="val 2206831"/>
                <a:gd name="f6" fmla="val 1003465"/>
              </a:gdLst>
              <a:ahLst/>
              <a:cxnLst>
                <a:cxn ang="3cd4">
                  <a:pos x="hc" y="t"/>
                </a:cxn>
                <a:cxn ang="0">
                  <a:pos x="r" y="vc"/>
                </a:cxn>
                <a:cxn ang="cd4">
                  <a:pos x="hc" y="b"/>
                </a:cxn>
                <a:cxn ang="cd2">
                  <a:pos x="l" y="vc"/>
                </a:cxn>
              </a:cxnLst>
              <a:rect l="l" t="t" r="r" b="b"/>
              <a:pathLst>
                <a:path w="3004457" h="1211283">
                  <a:moveTo>
                    <a:pt x="f0" y="f0"/>
                  </a:moveTo>
                  <a:cubicBezTo>
                    <a:pt x="f3" y="f4"/>
                    <a:pt x="f5" y="f6"/>
                    <a:pt x="f1" y="f2"/>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2" name="Freeform 46">
              <a:extLst>
                <a:ext uri="{FF2B5EF4-FFF2-40B4-BE49-F238E27FC236}">
                  <a16:creationId xmlns:a16="http://schemas.microsoft.com/office/drawing/2014/main" xmlns="" id="{C25F58B7-B922-4946-933C-8A98729DE086}"/>
                </a:ext>
              </a:extLst>
            </p:cNvPr>
            <p:cNvSpPr/>
            <p:nvPr/>
          </p:nvSpPr>
          <p:spPr>
            <a:xfrm>
              <a:off x="65880" y="5284440"/>
              <a:ext cx="9143640" cy="1478160"/>
            </a:xfrm>
            <a:custGeom>
              <a:avLst/>
              <a:gdLst>
                <a:gd name="f0" fmla="val 0"/>
                <a:gd name="f1" fmla="val 9144000"/>
                <a:gd name="f2" fmla="val 1478478"/>
                <a:gd name="f3" fmla="val 285997"/>
                <a:gd name="f4" fmla="val 99951"/>
                <a:gd name="f5" fmla="val 571995"/>
                <a:gd name="f6" fmla="val 199902"/>
                <a:gd name="f7" fmla="val 1104405"/>
                <a:gd name="f8" fmla="val 344385"/>
                <a:gd name="f9" fmla="val 1636815"/>
                <a:gd name="f10" fmla="val 488868"/>
                <a:gd name="f11" fmla="val 2432462"/>
                <a:gd name="f12" fmla="val 710541"/>
                <a:gd name="f13" fmla="val 3194462"/>
                <a:gd name="f14" fmla="val 866899"/>
                <a:gd name="f15" fmla="val 3956462"/>
                <a:gd name="f16" fmla="val 1023258"/>
                <a:gd name="f17" fmla="val 4920343"/>
                <a:gd name="f18" fmla="val 1185554"/>
                <a:gd name="f19" fmla="val 5676405"/>
                <a:gd name="f20" fmla="val 1282536"/>
                <a:gd name="f21" fmla="val 6432467"/>
                <a:gd name="f22" fmla="val 1379518"/>
                <a:gd name="f23" fmla="val 7247906"/>
                <a:gd name="f24" fmla="val 1419102"/>
                <a:gd name="f25" fmla="val 7730836"/>
                <a:gd name="f26" fmla="val 1448790"/>
                <a:gd name="f27" fmla="val 8213766"/>
                <a:gd name="f28" fmla="val 8338457"/>
                <a:gd name="f29" fmla="val 1464623"/>
                <a:gd name="f30" fmla="val 8573984"/>
                <a:gd name="f31" fmla="val 1460665"/>
                <a:gd name="f32" fmla="val 8809511"/>
                <a:gd name="f33" fmla="val 1456707"/>
                <a:gd name="f34" fmla="val 8976755"/>
                <a:gd name="f35" fmla="val 1440873"/>
                <a:gd name="f36" fmla="val 1425039"/>
              </a:gdLst>
              <a:ahLst/>
              <a:cxnLst>
                <a:cxn ang="3cd4">
                  <a:pos x="hc" y="t"/>
                </a:cxn>
                <a:cxn ang="0">
                  <a:pos x="r" y="vc"/>
                </a:cxn>
                <a:cxn ang="cd4">
                  <a:pos x="hc" y="b"/>
                </a:cxn>
                <a:cxn ang="cd2">
                  <a:pos x="l" y="vc"/>
                </a:cxn>
              </a:cxnLst>
              <a:rect l="l" t="t" r="r" b="b"/>
              <a:pathLst>
                <a:path w="9144000" h="1478478">
                  <a:moveTo>
                    <a:pt x="f0" y="f0"/>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
                    <a:pt x="f28" y="f29"/>
                    <a:pt x="f30" y="f31"/>
                  </a:cubicBezTo>
                  <a:cubicBezTo>
                    <a:pt x="f32" y="f33"/>
                    <a:pt x="f34" y="f35"/>
                    <a:pt x="f1" y="f36"/>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3" name="Freeform 48">
              <a:extLst>
                <a:ext uri="{FF2B5EF4-FFF2-40B4-BE49-F238E27FC236}">
                  <a16:creationId xmlns:a16="http://schemas.microsoft.com/office/drawing/2014/main" xmlns="" id="{ACD4AA7D-6351-4E0B-A144-BD51F1912B9A}"/>
                </a:ext>
              </a:extLst>
            </p:cNvPr>
            <p:cNvSpPr/>
            <p:nvPr/>
          </p:nvSpPr>
          <p:spPr>
            <a:xfrm>
              <a:off x="2215080" y="5132160"/>
              <a:ext cx="6982200" cy="1719720"/>
            </a:xfrm>
            <a:custGeom>
              <a:avLst/>
              <a:gdLst>
                <a:gd name="f0" fmla="val 0"/>
                <a:gd name="f1" fmla="val 6982691"/>
                <a:gd name="f2" fmla="val 1719942"/>
                <a:gd name="f3" fmla="val 162296"/>
                <a:gd name="f4" fmla="val 1536864"/>
                <a:gd name="f5" fmla="val 324592"/>
                <a:gd name="f6" fmla="val 1353787"/>
                <a:gd name="f7" fmla="val 546265"/>
                <a:gd name="f8" fmla="val 1185553"/>
                <a:gd name="f9" fmla="val 767938"/>
                <a:gd name="f10" fmla="val 1017319"/>
                <a:gd name="f11" fmla="val 1074718"/>
                <a:gd name="f12" fmla="val 835231"/>
                <a:gd name="f13" fmla="val 1330037"/>
                <a:gd name="f14" fmla="val 710540"/>
                <a:gd name="f15" fmla="val 1585356"/>
                <a:gd name="f16" fmla="val 585849"/>
                <a:gd name="f17" fmla="val 1741715"/>
                <a:gd name="f18" fmla="val 530430"/>
                <a:gd name="f19" fmla="val 2078182"/>
                <a:gd name="f20" fmla="val 437407"/>
                <a:gd name="f21" fmla="val 2414649"/>
                <a:gd name="f22" fmla="val 344384"/>
                <a:gd name="f23" fmla="val 3028208"/>
                <a:gd name="f24" fmla="val 213755"/>
                <a:gd name="f25" fmla="val 3348842"/>
                <a:gd name="f26" fmla="val 152399"/>
                <a:gd name="f27" fmla="val 3669476"/>
                <a:gd name="f28" fmla="val 91043"/>
                <a:gd name="f29" fmla="val 3718957"/>
                <a:gd name="f30" fmla="val 93022"/>
                <a:gd name="f31" fmla="val 4001985"/>
                <a:gd name="f32" fmla="val 69272"/>
                <a:gd name="f33" fmla="val 4285013"/>
                <a:gd name="f34" fmla="val 45522"/>
                <a:gd name="f35" fmla="val 4732317"/>
                <a:gd name="f36" fmla="val 19792"/>
                <a:gd name="f37" fmla="val 5047013"/>
                <a:gd name="f38" fmla="val 9896"/>
                <a:gd name="f39" fmla="val 5361709"/>
                <a:gd name="f40" fmla="val 5890161"/>
                <a:gd name="f41" fmla="val 6495803"/>
                <a:gd name="f42" fmla="val 6664037"/>
                <a:gd name="f43" fmla="val 13854"/>
                <a:gd name="f44" fmla="val 6818416"/>
                <a:gd name="f45" fmla="val 27708"/>
                <a:gd name="f46" fmla="val 6899564"/>
                <a:gd name="f47" fmla="val 33646"/>
                <a:gd name="f48" fmla="val 6980712"/>
                <a:gd name="f49" fmla="val 39584"/>
                <a:gd name="f50" fmla="val 6953003"/>
                <a:gd name="f51" fmla="val 37605"/>
              </a:gdLst>
              <a:ahLst/>
              <a:cxnLst>
                <a:cxn ang="3cd4">
                  <a:pos x="hc" y="t"/>
                </a:cxn>
                <a:cxn ang="0">
                  <a:pos x="r" y="vc"/>
                </a:cxn>
                <a:cxn ang="cd4">
                  <a:pos x="hc" y="b"/>
                </a:cxn>
                <a:cxn ang="cd2">
                  <a:pos x="l" y="vc"/>
                </a:cxn>
              </a:cxnLst>
              <a:rect l="l" t="t" r="r" b="b"/>
              <a:pathLst>
                <a:path w="6982691" h="1719942">
                  <a:moveTo>
                    <a:pt x="f0" y="f2"/>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8"/>
                    <a:pt x="f29" y="f30"/>
                    <a:pt x="f31" y="f32"/>
                  </a:cubicBezTo>
                  <a:cubicBezTo>
                    <a:pt x="f33" y="f34"/>
                    <a:pt x="f35" y="f36"/>
                    <a:pt x="f37" y="f38"/>
                  </a:cubicBezTo>
                  <a:cubicBezTo>
                    <a:pt x="f39" y="f0"/>
                    <a:pt x="f40" y="f38"/>
                    <a:pt x="f40" y="f38"/>
                  </a:cubicBezTo>
                  <a:lnTo>
                    <a:pt x="f41" y="f38"/>
                  </a:lnTo>
                  <a:cubicBezTo>
                    <a:pt x="f42" y="f43"/>
                    <a:pt x="f44" y="f45"/>
                    <a:pt x="f46" y="f47"/>
                  </a:cubicBezTo>
                  <a:cubicBezTo>
                    <a:pt x="f48" y="f49"/>
                    <a:pt x="f50" y="f51"/>
                    <a:pt x="f1" y="f34"/>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4" name="Hexagon 49">
              <a:extLst>
                <a:ext uri="{FF2B5EF4-FFF2-40B4-BE49-F238E27FC236}">
                  <a16:creationId xmlns:a16="http://schemas.microsoft.com/office/drawing/2014/main" xmlns="" id="{C6589113-B0BF-4FFF-8A1D-A04A687B0026}"/>
                </a:ext>
              </a:extLst>
            </p:cNvPr>
            <p:cNvSpPr/>
            <p:nvPr/>
          </p:nvSpPr>
          <p:spPr>
            <a:xfrm rot="1800000">
              <a:off x="30738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5" name="Hexagon 50">
              <a:extLst>
                <a:ext uri="{FF2B5EF4-FFF2-40B4-BE49-F238E27FC236}">
                  <a16:creationId xmlns:a16="http://schemas.microsoft.com/office/drawing/2014/main" xmlns="" id="{FBFEB8FA-49A8-4CD8-A625-B3A0340D32D4}"/>
                </a:ext>
              </a:extLst>
            </p:cNvPr>
            <p:cNvSpPr/>
            <p:nvPr/>
          </p:nvSpPr>
          <p:spPr>
            <a:xfrm rot="1800000">
              <a:off x="379776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6" name="Hexagon 51">
              <a:extLst>
                <a:ext uri="{FF2B5EF4-FFF2-40B4-BE49-F238E27FC236}">
                  <a16:creationId xmlns:a16="http://schemas.microsoft.com/office/drawing/2014/main" xmlns="" id="{2E31FE57-08EC-43C1-A33A-C708B74D5AAB}"/>
                </a:ext>
              </a:extLst>
            </p:cNvPr>
            <p:cNvSpPr/>
            <p:nvPr/>
          </p:nvSpPr>
          <p:spPr>
            <a:xfrm rot="1800000">
              <a:off x="3807489" y="15924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7" name="Hexagon 52">
              <a:extLst>
                <a:ext uri="{FF2B5EF4-FFF2-40B4-BE49-F238E27FC236}">
                  <a16:creationId xmlns:a16="http://schemas.microsoft.com/office/drawing/2014/main" xmlns="" id="{4DFEAA85-4AB3-49B1-9F03-CFC4093FA360}"/>
                </a:ext>
              </a:extLst>
            </p:cNvPr>
            <p:cNvSpPr/>
            <p:nvPr/>
          </p:nvSpPr>
          <p:spPr>
            <a:xfrm rot="1800000">
              <a:off x="3054728" y="3256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4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8" name="Hexagon 53">
              <a:extLst>
                <a:ext uri="{FF2B5EF4-FFF2-40B4-BE49-F238E27FC236}">
                  <a16:creationId xmlns:a16="http://schemas.microsoft.com/office/drawing/2014/main" xmlns="" id="{2CC66005-6098-42A3-8E3F-9EBD3EEFA495}"/>
                </a:ext>
              </a:extLst>
            </p:cNvPr>
            <p:cNvSpPr/>
            <p:nvPr/>
          </p:nvSpPr>
          <p:spPr>
            <a:xfrm rot="1800000">
              <a:off x="4540809" y="53832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6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9" name="Freeform 54">
              <a:extLst>
                <a:ext uri="{FF2B5EF4-FFF2-40B4-BE49-F238E27FC236}">
                  <a16:creationId xmlns:a16="http://schemas.microsoft.com/office/drawing/2014/main" xmlns="" id="{5D502D9F-303E-43C4-A219-E2CC99712476}"/>
                </a:ext>
              </a:extLst>
            </p:cNvPr>
            <p:cNvSpPr/>
            <p:nvPr/>
          </p:nvSpPr>
          <p:spPr>
            <a:xfrm rot="1800000">
              <a:off x="-304706" y="4201385"/>
              <a:ext cx="1261080" cy="1387799"/>
            </a:xfrm>
            <a:custGeom>
              <a:avLst/>
              <a:gdLst>
                <a:gd name="f0" fmla="val 0"/>
                <a:gd name="f1" fmla="val 1261499"/>
                <a:gd name="f2" fmla="val 1388236"/>
                <a:gd name="f3" fmla="val 105098"/>
                <a:gd name="f4" fmla="val 56357"/>
                <a:gd name="f5" fmla="val 865241"/>
                <a:gd name="f6" fmla="val 694118"/>
                <a:gd name="f7" fmla="val 744578"/>
                <a:gd name="f8" fmla="val 1387893"/>
              </a:gdLst>
              <a:ahLst/>
              <a:cxnLst>
                <a:cxn ang="3cd4">
                  <a:pos x="hc" y="t"/>
                </a:cxn>
                <a:cxn ang="0">
                  <a:pos x="r" y="vc"/>
                </a:cxn>
                <a:cxn ang="cd4">
                  <a:pos x="hc" y="b"/>
                </a:cxn>
                <a:cxn ang="cd2">
                  <a:pos x="l" y="vc"/>
                </a:cxn>
              </a:cxnLst>
              <a:rect l="l" t="t" r="r" b="b"/>
              <a:pathLst>
                <a:path w="1261499" h="1388236">
                  <a:moveTo>
                    <a:pt x="f0" y="f3"/>
                  </a:moveTo>
                  <a:lnTo>
                    <a:pt x="f4" y="f0"/>
                  </a:lnTo>
                  <a:lnTo>
                    <a:pt x="f5" y="f0"/>
                  </a:lnTo>
                  <a:lnTo>
                    <a:pt x="f1" y="f6"/>
                  </a:lnTo>
                  <a:lnTo>
                    <a:pt x="f5" y="f2"/>
                  </a:lnTo>
                  <a:lnTo>
                    <a:pt x="f7" y="f8"/>
                  </a:lnTo>
                  <a:lnTo>
                    <a:pt x="f0" y="f3"/>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0" name="Hexagon 55">
              <a:extLst>
                <a:ext uri="{FF2B5EF4-FFF2-40B4-BE49-F238E27FC236}">
                  <a16:creationId xmlns:a16="http://schemas.microsoft.com/office/drawing/2014/main" xmlns="" id="{C35C6F3C-35E7-431F-AE1B-A04F8F2D18C5}"/>
                </a:ext>
              </a:extLst>
            </p:cNvPr>
            <p:cNvSpPr/>
            <p:nvPr/>
          </p:nvSpPr>
          <p:spPr>
            <a:xfrm rot="1800000">
              <a:off x="102009" y="540234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1" name="Hexagon 56">
              <a:extLst>
                <a:ext uri="{FF2B5EF4-FFF2-40B4-BE49-F238E27FC236}">
                  <a16:creationId xmlns:a16="http://schemas.microsoft.com/office/drawing/2014/main" xmlns="" id="{484F4047-71A6-4B25-AFF3-FBA56B7E7185}"/>
                </a:ext>
              </a:extLst>
            </p:cNvPr>
            <p:cNvSpPr/>
            <p:nvPr/>
          </p:nvSpPr>
          <p:spPr>
            <a:xfrm rot="1800000">
              <a:off x="130809" y="284958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2" name="Hexagon 57">
              <a:extLst>
                <a:ext uri="{FF2B5EF4-FFF2-40B4-BE49-F238E27FC236}">
                  <a16:creationId xmlns:a16="http://schemas.microsoft.com/office/drawing/2014/main" xmlns="" id="{9AA371DB-9162-43FA-9F9F-A67B78388F0C}"/>
                </a:ext>
              </a:extLst>
            </p:cNvPr>
            <p:cNvSpPr/>
            <p:nvPr/>
          </p:nvSpPr>
          <p:spPr>
            <a:xfrm rot="1800000">
              <a:off x="85440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3" name="Hexagon 58">
              <a:extLst>
                <a:ext uri="{FF2B5EF4-FFF2-40B4-BE49-F238E27FC236}">
                  <a16:creationId xmlns:a16="http://schemas.microsoft.com/office/drawing/2014/main" xmlns="" id="{1AA545F3-E735-4234-A161-9144ED2F7A33}"/>
                </a:ext>
              </a:extLst>
            </p:cNvPr>
            <p:cNvSpPr/>
            <p:nvPr/>
          </p:nvSpPr>
          <p:spPr>
            <a:xfrm rot="1800000">
              <a:off x="1588089" y="54117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4" name="Hexagon 59">
              <a:extLst>
                <a:ext uri="{FF2B5EF4-FFF2-40B4-BE49-F238E27FC236}">
                  <a16:creationId xmlns:a16="http://schemas.microsoft.com/office/drawing/2014/main" xmlns="" id="{F3B174D0-B06C-4D6A-B95B-C9129DBE3842}"/>
                </a:ext>
              </a:extLst>
            </p:cNvPr>
            <p:cNvSpPr/>
            <p:nvPr/>
          </p:nvSpPr>
          <p:spPr>
            <a:xfrm rot="1800000">
              <a:off x="160716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5" name="Hexagon 94">
              <a:extLst>
                <a:ext uri="{FF2B5EF4-FFF2-40B4-BE49-F238E27FC236}">
                  <a16:creationId xmlns:a16="http://schemas.microsoft.com/office/drawing/2014/main" xmlns="" id="{A555D06E-2CE2-4F07-ACD6-295509B75FAF}"/>
                </a:ext>
              </a:extLst>
            </p:cNvPr>
            <p:cNvSpPr/>
            <p:nvPr/>
          </p:nvSpPr>
          <p:spPr>
            <a:xfrm rot="1800000">
              <a:off x="873489" y="15636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6" name="Hexagon 95">
              <a:extLst>
                <a:ext uri="{FF2B5EF4-FFF2-40B4-BE49-F238E27FC236}">
                  <a16:creationId xmlns:a16="http://schemas.microsoft.com/office/drawing/2014/main" xmlns="" id="{FA243897-B80C-4D86-BF5B-4830B885B7C2}"/>
                </a:ext>
              </a:extLst>
            </p:cNvPr>
            <p:cNvSpPr/>
            <p:nvPr/>
          </p:nvSpPr>
          <p:spPr>
            <a:xfrm rot="1800000">
              <a:off x="6884049" y="41448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7" name="Hexagon 96">
              <a:extLst>
                <a:ext uri="{FF2B5EF4-FFF2-40B4-BE49-F238E27FC236}">
                  <a16:creationId xmlns:a16="http://schemas.microsoft.com/office/drawing/2014/main" xmlns="" id="{F7B6436D-5E46-43D1-BD5C-12C1C1AA89D8}"/>
                </a:ext>
              </a:extLst>
            </p:cNvPr>
            <p:cNvSpPr/>
            <p:nvPr/>
          </p:nvSpPr>
          <p:spPr>
            <a:xfrm rot="1800000">
              <a:off x="7626729" y="54214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8" name="Hexagon 97">
              <a:extLst>
                <a:ext uri="{FF2B5EF4-FFF2-40B4-BE49-F238E27FC236}">
                  <a16:creationId xmlns:a16="http://schemas.microsoft.com/office/drawing/2014/main" xmlns="" id="{E143805B-5378-4275-BE66-1506C18FC190}"/>
                </a:ext>
              </a:extLst>
            </p:cNvPr>
            <p:cNvSpPr/>
            <p:nvPr/>
          </p:nvSpPr>
          <p:spPr>
            <a:xfrm rot="1800000">
              <a:off x="7626729" y="286866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9" name="Freeform 98">
              <a:extLst>
                <a:ext uri="{FF2B5EF4-FFF2-40B4-BE49-F238E27FC236}">
                  <a16:creationId xmlns:a16="http://schemas.microsoft.com/office/drawing/2014/main" xmlns="" id="{AA9E2AA6-0E1C-486C-BE2A-703990E175AD}"/>
                </a:ext>
              </a:extLst>
            </p:cNvPr>
            <p:cNvSpPr/>
            <p:nvPr/>
          </p:nvSpPr>
          <p:spPr>
            <a:xfrm rot="1800000">
              <a:off x="8384379" y="4055405"/>
              <a:ext cx="1243080" cy="1387799"/>
            </a:xfrm>
            <a:custGeom>
              <a:avLst/>
              <a:gdLst>
                <a:gd name="f0" fmla="val 0"/>
                <a:gd name="f1" fmla="val 1243407"/>
                <a:gd name="f2" fmla="val 1388236"/>
                <a:gd name="f3" fmla="val 694118"/>
                <a:gd name="f4" fmla="val 396258"/>
                <a:gd name="f5" fmla="val 474029"/>
                <a:gd name="f6" fmla="val 4016"/>
                <a:gd name="f7" fmla="val 1325983"/>
                <a:gd name="f8" fmla="val 1205142"/>
              </a:gdLst>
              <a:ahLst/>
              <a:cxnLst>
                <a:cxn ang="3cd4">
                  <a:pos x="hc" y="t"/>
                </a:cxn>
                <a:cxn ang="0">
                  <a:pos x="r" y="vc"/>
                </a:cxn>
                <a:cxn ang="cd4">
                  <a:pos x="hc" y="b"/>
                </a:cxn>
                <a:cxn ang="cd2">
                  <a:pos x="l" y="vc"/>
                </a:cxn>
              </a:cxnLst>
              <a:rect l="l" t="t" r="r" b="b"/>
              <a:pathLst>
                <a:path w="1243407" h="1388236">
                  <a:moveTo>
                    <a:pt x="f0" y="f3"/>
                  </a:moveTo>
                  <a:lnTo>
                    <a:pt x="f4" y="f0"/>
                  </a:lnTo>
                  <a:lnTo>
                    <a:pt x="f5" y="f6"/>
                  </a:lnTo>
                  <a:lnTo>
                    <a:pt x="f1" y="f7"/>
                  </a:lnTo>
                  <a:lnTo>
                    <a:pt x="f8" y="f2"/>
                  </a:lnTo>
                  <a:lnTo>
                    <a:pt x="f4" y="f2"/>
                  </a:lnTo>
                  <a:lnTo>
                    <a:pt x="f0" y="f3"/>
                  </a:lnTo>
                  <a:close/>
                </a:path>
              </a:pathLst>
            </a:custGeom>
            <a:solidFill>
              <a:srgbClr val="FFFFFF">
                <a:alpha val="4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0" name="Freeform 99">
              <a:extLst>
                <a:ext uri="{FF2B5EF4-FFF2-40B4-BE49-F238E27FC236}">
                  <a16:creationId xmlns:a16="http://schemas.microsoft.com/office/drawing/2014/main" xmlns="" id="{86404FB1-4931-445F-84FF-02907F817744}"/>
                </a:ext>
              </a:extLst>
            </p:cNvPr>
            <p:cNvSpPr/>
            <p:nvPr/>
          </p:nvSpPr>
          <p:spPr>
            <a:xfrm rot="1800000">
              <a:off x="8384295" y="1511597"/>
              <a:ext cx="1241640" cy="1388520"/>
            </a:xfrm>
            <a:custGeom>
              <a:avLst/>
              <a:gdLst>
                <a:gd name="f0" fmla="val 0"/>
                <a:gd name="f1" fmla="val 1241871"/>
                <a:gd name="f2" fmla="val 1388822"/>
                <a:gd name="f3" fmla="val 694704"/>
                <a:gd name="f4" fmla="val 396258"/>
                <a:gd name="f5" fmla="val 586"/>
                <a:gd name="f6" fmla="val 482002"/>
                <a:gd name="f7" fmla="val 1323912"/>
                <a:gd name="f8" fmla="val 1205142"/>
              </a:gdLst>
              <a:ahLst/>
              <a:cxnLst>
                <a:cxn ang="3cd4">
                  <a:pos x="hc" y="t"/>
                </a:cxn>
                <a:cxn ang="0">
                  <a:pos x="r" y="vc"/>
                </a:cxn>
                <a:cxn ang="cd4">
                  <a:pos x="hc" y="b"/>
                </a:cxn>
                <a:cxn ang="cd2">
                  <a:pos x="l" y="vc"/>
                </a:cxn>
              </a:cxnLst>
              <a:rect l="l" t="t" r="r" b="b"/>
              <a:pathLst>
                <a:path w="1241871" h="1388822">
                  <a:moveTo>
                    <a:pt x="f0" y="f3"/>
                  </a:moveTo>
                  <a:lnTo>
                    <a:pt x="f4" y="f5"/>
                  </a:lnTo>
                  <a:lnTo>
                    <a:pt x="f6" y="f0"/>
                  </a:lnTo>
                  <a:lnTo>
                    <a:pt x="f1" y="f7"/>
                  </a:lnTo>
                  <a:lnTo>
                    <a:pt x="f8" y="f2"/>
                  </a:lnTo>
                  <a:lnTo>
                    <a:pt x="f4" y="f2"/>
                  </a:lnTo>
                  <a:lnTo>
                    <a:pt x="f0" y="f3"/>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46" name="Rectangle 65">
            <a:extLst>
              <a:ext uri="{FF2B5EF4-FFF2-40B4-BE49-F238E27FC236}">
                <a16:creationId xmlns:a16="http://schemas.microsoft.com/office/drawing/2014/main" xmlns="" id="{82411BF0-300D-405F-91F1-461E32D17DAC}"/>
              </a:ext>
            </a:extLst>
          </p:cNvPr>
          <p:cNvSpPr/>
          <p:nvPr/>
        </p:nvSpPr>
        <p:spPr>
          <a:xfrm>
            <a:off x="457200" y="333360"/>
            <a:ext cx="8229240" cy="6185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6480">
            <a:solidFill>
              <a:srgbClr val="00000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7" name="Rectangle 69">
            <a:extLst>
              <a:ext uri="{FF2B5EF4-FFF2-40B4-BE49-F238E27FC236}">
                <a16:creationId xmlns:a16="http://schemas.microsoft.com/office/drawing/2014/main" xmlns="" id="{5FC63CEB-0997-40CB-B91E-AE51A819A6C5}"/>
              </a:ext>
            </a:extLst>
          </p:cNvPr>
          <p:cNvSpPr/>
          <p:nvPr/>
        </p:nvSpPr>
        <p:spPr>
          <a:xfrm>
            <a:off x="4561200" y="-21600"/>
            <a:ext cx="3678840" cy="698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5F5F5"/>
          </a:solidFill>
          <a:ln w="15840">
            <a:solidFill>
              <a:srgbClr val="74A51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8" name="Rectangle 70">
            <a:extLst>
              <a:ext uri="{FF2B5EF4-FFF2-40B4-BE49-F238E27FC236}">
                <a16:creationId xmlns:a16="http://schemas.microsoft.com/office/drawing/2014/main" xmlns="" id="{4119D3B1-EB65-4962-8B8A-7DBCC64A9C92}"/>
              </a:ext>
            </a:extLst>
          </p:cNvPr>
          <p:cNvSpPr/>
          <p:nvPr/>
        </p:nvSpPr>
        <p:spPr>
          <a:xfrm>
            <a:off x="4649040" y="-21600"/>
            <a:ext cx="3504959" cy="6235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71685A"/>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nvGrpSpPr>
          <p:cNvPr id="49" name="Group 42">
            <a:extLst>
              <a:ext uri="{FF2B5EF4-FFF2-40B4-BE49-F238E27FC236}">
                <a16:creationId xmlns:a16="http://schemas.microsoft.com/office/drawing/2014/main" xmlns="" id="{3926005C-7C17-409B-BA3E-7B130827107B}"/>
              </a:ext>
            </a:extLst>
          </p:cNvPr>
          <p:cNvGrpSpPr/>
          <p:nvPr/>
        </p:nvGrpSpPr>
        <p:grpSpPr>
          <a:xfrm>
            <a:off x="-382106" y="0"/>
            <a:ext cx="9931806" cy="6857640"/>
            <a:chOff x="-382106" y="0"/>
            <a:chExt cx="9931806" cy="6857640"/>
          </a:xfrm>
        </p:grpSpPr>
        <p:grpSp>
          <p:nvGrpSpPr>
            <p:cNvPr id="50" name="Group 49">
              <a:extLst>
                <a:ext uri="{FF2B5EF4-FFF2-40B4-BE49-F238E27FC236}">
                  <a16:creationId xmlns:a16="http://schemas.microsoft.com/office/drawing/2014/main" xmlns="" id="{1A5D84CA-CE00-477B-B18E-B422FF20EEE1}"/>
                </a:ext>
              </a:extLst>
            </p:cNvPr>
            <p:cNvGrpSpPr/>
            <p:nvPr/>
          </p:nvGrpSpPr>
          <p:grpSpPr>
            <a:xfrm>
              <a:off x="0" y="0"/>
              <a:ext cx="9143639" cy="6857640"/>
              <a:chOff x="0" y="0"/>
              <a:chExt cx="9143639" cy="6857640"/>
            </a:xfrm>
          </p:grpSpPr>
          <p:grpSp>
            <p:nvGrpSpPr>
              <p:cNvPr id="73" name="Group 4">
                <a:extLst>
                  <a:ext uri="{FF2B5EF4-FFF2-40B4-BE49-F238E27FC236}">
                    <a16:creationId xmlns:a16="http://schemas.microsoft.com/office/drawing/2014/main" xmlns="" id="{0AEBA98F-6868-48F0-B764-F336A69400B1}"/>
                  </a:ext>
                </a:extLst>
              </p:cNvPr>
              <p:cNvGrpSpPr/>
              <p:nvPr/>
            </p:nvGrpSpPr>
            <p:grpSpPr>
              <a:xfrm>
                <a:off x="0" y="0"/>
                <a:ext cx="2514240" cy="6857640"/>
                <a:chOff x="0" y="0"/>
                <a:chExt cx="2514240" cy="6857640"/>
              </a:xfrm>
            </p:grpSpPr>
            <p:sp>
              <p:nvSpPr>
                <p:cNvPr id="85" name="Rectangle 114">
                  <a:extLst>
                    <a:ext uri="{FF2B5EF4-FFF2-40B4-BE49-F238E27FC236}">
                      <a16:creationId xmlns:a16="http://schemas.microsoft.com/office/drawing/2014/main" xmlns="" id="{ACEBE7ED-F9A1-4FA0-8C77-7BE1DB757DAF}"/>
                    </a:ext>
                  </a:extLst>
                </p:cNvPr>
                <p:cNvSpPr/>
                <p:nvPr/>
              </p:nvSpPr>
              <p:spPr>
                <a:xfrm>
                  <a:off x="9144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6" name="Rectangle 2">
                  <a:extLst>
                    <a:ext uri="{FF2B5EF4-FFF2-40B4-BE49-F238E27FC236}">
                      <a16:creationId xmlns:a16="http://schemas.microsoft.com/office/drawing/2014/main" xmlns="" id="{EE669ED8-3EF6-4FA2-9B7B-81F1BCD6828B}"/>
                    </a:ext>
                  </a:extLst>
                </p:cNvPr>
                <p:cNvSpPr/>
                <p:nvPr/>
              </p:nvSpPr>
              <p:spPr>
                <a:xfrm>
                  <a:off x="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7" name="Rectangle 3">
                  <a:extLst>
                    <a:ext uri="{FF2B5EF4-FFF2-40B4-BE49-F238E27FC236}">
                      <a16:creationId xmlns:a16="http://schemas.microsoft.com/office/drawing/2014/main" xmlns="" id="{CB0FA1D0-E765-4940-A9AA-1F378EA8E529}"/>
                    </a:ext>
                  </a:extLst>
                </p:cNvPr>
                <p:cNvSpPr/>
                <p:nvPr/>
              </p:nvSpPr>
              <p:spPr>
                <a:xfrm>
                  <a:off x="2286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74" name="Group 5">
                <a:extLst>
                  <a:ext uri="{FF2B5EF4-FFF2-40B4-BE49-F238E27FC236}">
                    <a16:creationId xmlns:a16="http://schemas.microsoft.com/office/drawing/2014/main" xmlns="" id="{133243A7-9E07-42CE-B5A7-B921874D3410}"/>
                  </a:ext>
                </a:extLst>
              </p:cNvPr>
              <p:cNvGrpSpPr/>
              <p:nvPr/>
            </p:nvGrpSpPr>
            <p:grpSpPr>
              <a:xfrm>
                <a:off x="423000" y="0"/>
                <a:ext cx="2514240" cy="6857640"/>
                <a:chOff x="423000" y="0"/>
                <a:chExt cx="2514240" cy="6857640"/>
              </a:xfrm>
            </p:grpSpPr>
            <p:sp>
              <p:nvSpPr>
                <p:cNvPr id="82" name="Rectangle 84">
                  <a:extLst>
                    <a:ext uri="{FF2B5EF4-FFF2-40B4-BE49-F238E27FC236}">
                      <a16:creationId xmlns:a16="http://schemas.microsoft.com/office/drawing/2014/main" xmlns="" id="{E5CD05E5-77A4-4999-A663-D54880E59A1F}"/>
                    </a:ext>
                  </a:extLst>
                </p:cNvPr>
                <p:cNvSpPr/>
                <p:nvPr/>
              </p:nvSpPr>
              <p:spPr>
                <a:xfrm>
                  <a:off x="13374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3" name="Rectangle 85">
                  <a:extLst>
                    <a:ext uri="{FF2B5EF4-FFF2-40B4-BE49-F238E27FC236}">
                      <a16:creationId xmlns:a16="http://schemas.microsoft.com/office/drawing/2014/main" xmlns="" id="{B5EF3B5D-B9C5-4411-8830-9095B83475C1}"/>
                    </a:ext>
                  </a:extLst>
                </p:cNvPr>
                <p:cNvSpPr/>
                <p:nvPr/>
              </p:nvSpPr>
              <p:spPr>
                <a:xfrm>
                  <a:off x="4230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4" name="Rectangle 113">
                  <a:extLst>
                    <a:ext uri="{FF2B5EF4-FFF2-40B4-BE49-F238E27FC236}">
                      <a16:creationId xmlns:a16="http://schemas.microsoft.com/office/drawing/2014/main" xmlns="" id="{F7E72FE8-F3B9-4916-AF10-B7E0C61A17FE}"/>
                    </a:ext>
                  </a:extLst>
                </p:cNvPr>
                <p:cNvSpPr/>
                <p:nvPr/>
              </p:nvSpPr>
              <p:spPr>
                <a:xfrm>
                  <a:off x="6516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75" name="Group 9">
                <a:extLst>
                  <a:ext uri="{FF2B5EF4-FFF2-40B4-BE49-F238E27FC236}">
                    <a16:creationId xmlns:a16="http://schemas.microsoft.com/office/drawing/2014/main" xmlns="" id="{333EC439-D858-4034-A577-B18E1BF1401D}"/>
                  </a:ext>
                </a:extLst>
              </p:cNvPr>
              <p:cNvGrpSpPr/>
              <p:nvPr/>
            </p:nvGrpSpPr>
            <p:grpSpPr>
              <a:xfrm>
                <a:off x="6629400" y="0"/>
                <a:ext cx="2514239" cy="6857640"/>
                <a:chOff x="6629400" y="0"/>
                <a:chExt cx="2514239" cy="6857640"/>
              </a:xfrm>
            </p:grpSpPr>
            <p:sp>
              <p:nvSpPr>
                <p:cNvPr id="79" name="Rectangle 77">
                  <a:extLst>
                    <a:ext uri="{FF2B5EF4-FFF2-40B4-BE49-F238E27FC236}">
                      <a16:creationId xmlns:a16="http://schemas.microsoft.com/office/drawing/2014/main" xmlns="" id="{D3B44FD8-18B4-436D-8F24-01D92BA59F3E}"/>
                    </a:ext>
                  </a:extLst>
                </p:cNvPr>
                <p:cNvSpPr/>
                <p:nvPr/>
              </p:nvSpPr>
              <p:spPr>
                <a:xfrm>
                  <a:off x="7543799"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0" name="Rectangle 78">
                  <a:extLst>
                    <a:ext uri="{FF2B5EF4-FFF2-40B4-BE49-F238E27FC236}">
                      <a16:creationId xmlns:a16="http://schemas.microsoft.com/office/drawing/2014/main" xmlns="" id="{1F78CD8F-5C75-478D-88D0-25B63FDAC869}"/>
                    </a:ext>
                  </a:extLst>
                </p:cNvPr>
                <p:cNvSpPr/>
                <p:nvPr/>
              </p:nvSpPr>
              <p:spPr>
                <a:xfrm>
                  <a:off x="66294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1" name="Rectangle 80">
                  <a:extLst>
                    <a:ext uri="{FF2B5EF4-FFF2-40B4-BE49-F238E27FC236}">
                      <a16:creationId xmlns:a16="http://schemas.microsoft.com/office/drawing/2014/main" xmlns="" id="{BF116C6A-22ED-4A8F-874B-24B068FE7F94}"/>
                    </a:ext>
                  </a:extLst>
                </p:cNvPr>
                <p:cNvSpPr/>
                <p:nvPr/>
              </p:nvSpPr>
              <p:spPr>
                <a:xfrm>
                  <a:off x="68580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76" name="Rectangle 74">
                <a:extLst>
                  <a:ext uri="{FF2B5EF4-FFF2-40B4-BE49-F238E27FC236}">
                    <a16:creationId xmlns:a16="http://schemas.microsoft.com/office/drawing/2014/main" xmlns="" id="{81878591-8A41-4DC4-9866-ED94616E64CA}"/>
                  </a:ext>
                </a:extLst>
              </p:cNvPr>
              <p:cNvSpPr/>
              <p:nvPr/>
            </p:nvSpPr>
            <p:spPr>
              <a:xfrm>
                <a:off x="3809880" y="0"/>
                <a:ext cx="281916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7" name="Rectangle 75">
                <a:extLst>
                  <a:ext uri="{FF2B5EF4-FFF2-40B4-BE49-F238E27FC236}">
                    <a16:creationId xmlns:a16="http://schemas.microsoft.com/office/drawing/2014/main" xmlns="" id="{16AB3AA4-0185-4137-BCB2-4EB6853C9F91}"/>
                  </a:ext>
                </a:extLst>
              </p:cNvPr>
              <p:cNvSpPr/>
              <p:nvPr/>
            </p:nvSpPr>
            <p:spPr>
              <a:xfrm>
                <a:off x="2895479"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8" name="Rectangle 76">
                <a:extLst>
                  <a:ext uri="{FF2B5EF4-FFF2-40B4-BE49-F238E27FC236}">
                    <a16:creationId xmlns:a16="http://schemas.microsoft.com/office/drawing/2014/main" xmlns="" id="{BC1A846E-7025-449F-8581-A2C34D9CFC5F}"/>
                  </a:ext>
                </a:extLst>
              </p:cNvPr>
              <p:cNvSpPr/>
              <p:nvPr/>
            </p:nvSpPr>
            <p:spPr>
              <a:xfrm>
                <a:off x="3124079"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51" name="Freeform 44">
              <a:extLst>
                <a:ext uri="{FF2B5EF4-FFF2-40B4-BE49-F238E27FC236}">
                  <a16:creationId xmlns:a16="http://schemas.microsoft.com/office/drawing/2014/main" xmlns="" id="{5E20DD57-5212-4A38-B310-5400F4B6B847}"/>
                </a:ext>
              </a:extLst>
            </p:cNvPr>
            <p:cNvSpPr/>
            <p:nvPr/>
          </p:nvSpPr>
          <p:spPr>
            <a:xfrm>
              <a:off x="-11880" y="5034960"/>
              <a:ext cx="9143640" cy="1175400"/>
            </a:xfrm>
            <a:custGeom>
              <a:avLst/>
              <a:gdLst>
                <a:gd name="f0" fmla="val 0"/>
                <a:gd name="f1" fmla="val 9144000"/>
                <a:gd name="f2" fmla="val 1175655"/>
                <a:gd name="f3" fmla="val 1116279"/>
                <a:gd name="f4" fmla="val 493815"/>
                <a:gd name="f5" fmla="val 1145967"/>
                <a:gd name="f6" fmla="val 987631"/>
                <a:gd name="f7" fmla="val 1674420"/>
                <a:gd name="f8" fmla="val 1163780"/>
                <a:gd name="f9" fmla="val 2361209"/>
                <a:gd name="f10" fmla="val 1151905"/>
                <a:gd name="f11" fmla="val 3204358"/>
                <a:gd name="f12" fmla="val 1138050"/>
                <a:gd name="f13" fmla="val 4120737"/>
                <a:gd name="f14" fmla="val 1045027"/>
                <a:gd name="f15" fmla="val 5037116"/>
                <a:gd name="f16" fmla="val 952004"/>
                <a:gd name="f17" fmla="val 6335486"/>
                <a:gd name="f18" fmla="val 779811"/>
                <a:gd name="f19" fmla="val 7172696"/>
                <a:gd name="f20" fmla="val 605640"/>
                <a:gd name="f21" fmla="val 8009907"/>
                <a:gd name="f22" fmla="val 431469"/>
                <a:gd name="f23" fmla="val 8866910"/>
                <a:gd name="f24" fmla="val 154379"/>
              </a:gdLst>
              <a:ahLst/>
              <a:cxnLst>
                <a:cxn ang="3cd4">
                  <a:pos x="hc" y="t"/>
                </a:cxn>
                <a:cxn ang="0">
                  <a:pos x="r" y="vc"/>
                </a:cxn>
                <a:cxn ang="cd4">
                  <a:pos x="hc" y="b"/>
                </a:cxn>
                <a:cxn ang="cd2">
                  <a:pos x="l" y="vc"/>
                </a:cxn>
              </a:cxnLst>
              <a:rect l="l" t="t" r="r" b="b"/>
              <a:pathLst>
                <a:path w="9144000" h="1175655">
                  <a:moveTo>
                    <a:pt x="f0" y="f3"/>
                  </a:moveTo>
                  <a:cubicBezTo>
                    <a:pt x="f4" y="f5"/>
                    <a:pt x="f6" y="f2"/>
                    <a:pt x="f7" y="f8"/>
                  </a:cubicBezTo>
                  <a:cubicBezTo>
                    <a:pt x="f9" y="f10"/>
                    <a:pt x="f11" y="f12"/>
                    <a:pt x="f13" y="f14"/>
                  </a:cubicBezTo>
                  <a:cubicBezTo>
                    <a:pt x="f15" y="f16"/>
                    <a:pt x="f17" y="f18"/>
                    <a:pt x="f19" y="f20"/>
                  </a:cubicBezTo>
                  <a:cubicBezTo>
                    <a:pt x="f21" y="f22"/>
                    <a:pt x="f23" y="f24"/>
                    <a:pt x="f1" y="f0"/>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2" name="Freeform 47">
              <a:extLst>
                <a:ext uri="{FF2B5EF4-FFF2-40B4-BE49-F238E27FC236}">
                  <a16:creationId xmlns:a16="http://schemas.microsoft.com/office/drawing/2014/main" xmlns="" id="{2C390DD0-F1AF-4AA0-A57E-149379E652B8}"/>
                </a:ext>
              </a:extLst>
            </p:cNvPr>
            <p:cNvSpPr/>
            <p:nvPr/>
          </p:nvSpPr>
          <p:spPr>
            <a:xfrm>
              <a:off x="-11880" y="3467520"/>
              <a:ext cx="9143640" cy="890280"/>
            </a:xfrm>
            <a:custGeom>
              <a:avLst/>
              <a:gdLst>
                <a:gd name="f0" fmla="val 0"/>
                <a:gd name="f1" fmla="val 9144000"/>
                <a:gd name="f2" fmla="val 890650"/>
                <a:gd name="f3" fmla="val 263236"/>
                <a:gd name="f4" fmla="val 751114"/>
                <a:gd name="f5" fmla="val 526472"/>
                <a:gd name="f6" fmla="val 611579"/>
                <a:gd name="f7" fmla="val 1045028"/>
                <a:gd name="f8" fmla="val 475013"/>
                <a:gd name="f9" fmla="val 1563584"/>
                <a:gd name="f10" fmla="val 338447"/>
                <a:gd name="f11" fmla="val 2299855"/>
                <a:gd name="f12" fmla="val 138545"/>
                <a:gd name="f13" fmla="val 3111335"/>
                <a:gd name="f14" fmla="val 71252"/>
                <a:gd name="f15" fmla="val 3922815"/>
                <a:gd name="f16" fmla="val 3959"/>
                <a:gd name="f17" fmla="val 4908467"/>
                <a:gd name="f18" fmla="val 5913911"/>
                <a:gd name="f19" fmla="val 6919355"/>
                <a:gd name="f20" fmla="val 142504"/>
                <a:gd name="f21" fmla="val 8595756"/>
                <a:gd name="f22" fmla="val 427512"/>
                <a:gd name="f23" fmla="val 498764"/>
              </a:gdLst>
              <a:ahLst/>
              <a:cxnLst>
                <a:cxn ang="3cd4">
                  <a:pos x="hc" y="t"/>
                </a:cxn>
                <a:cxn ang="0">
                  <a:pos x="r" y="vc"/>
                </a:cxn>
                <a:cxn ang="cd4">
                  <a:pos x="hc" y="b"/>
                </a:cxn>
                <a:cxn ang="cd2">
                  <a:pos x="l" y="vc"/>
                </a:cxn>
              </a:cxnLst>
              <a:rect l="l" t="t" r="r" b="b"/>
              <a:pathLst>
                <a:path w="9144000" h="890650">
                  <a:moveTo>
                    <a:pt x="f0" y="f2"/>
                  </a:moveTo>
                  <a:cubicBezTo>
                    <a:pt x="f3" y="f4"/>
                    <a:pt x="f5" y="f6"/>
                    <a:pt x="f7" y="f8"/>
                  </a:cubicBezTo>
                  <a:cubicBezTo>
                    <a:pt x="f9" y="f10"/>
                    <a:pt x="f11" y="f12"/>
                    <a:pt x="f13" y="f14"/>
                  </a:cubicBezTo>
                  <a:cubicBezTo>
                    <a:pt x="f15" y="f16"/>
                    <a:pt x="f17" y="f0"/>
                    <a:pt x="f18" y="f14"/>
                  </a:cubicBezTo>
                  <a:cubicBezTo>
                    <a:pt x="f19" y="f20"/>
                    <a:pt x="f21" y="f22"/>
                    <a:pt x="f1" y="f23"/>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3" name="Freeform 48">
              <a:extLst>
                <a:ext uri="{FF2B5EF4-FFF2-40B4-BE49-F238E27FC236}">
                  <a16:creationId xmlns:a16="http://schemas.microsoft.com/office/drawing/2014/main" xmlns="" id="{2FF0B63B-9E0C-460B-871E-D1F22C9CC672}"/>
                </a:ext>
              </a:extLst>
            </p:cNvPr>
            <p:cNvSpPr/>
            <p:nvPr/>
          </p:nvSpPr>
          <p:spPr>
            <a:xfrm>
              <a:off x="-23760" y="5640840"/>
              <a:ext cx="3004200" cy="1211040"/>
            </a:xfrm>
            <a:custGeom>
              <a:avLst/>
              <a:gdLst>
                <a:gd name="f0" fmla="val 0"/>
                <a:gd name="f1" fmla="val 3004457"/>
                <a:gd name="f2" fmla="val 1211283"/>
                <a:gd name="f3" fmla="val 1103415"/>
                <a:gd name="f4" fmla="val 501732"/>
                <a:gd name="f5" fmla="val 2206831"/>
                <a:gd name="f6" fmla="val 1003465"/>
              </a:gdLst>
              <a:ahLst/>
              <a:cxnLst>
                <a:cxn ang="3cd4">
                  <a:pos x="hc" y="t"/>
                </a:cxn>
                <a:cxn ang="0">
                  <a:pos x="r" y="vc"/>
                </a:cxn>
                <a:cxn ang="cd4">
                  <a:pos x="hc" y="b"/>
                </a:cxn>
                <a:cxn ang="cd2">
                  <a:pos x="l" y="vc"/>
                </a:cxn>
              </a:cxnLst>
              <a:rect l="l" t="t" r="r" b="b"/>
              <a:pathLst>
                <a:path w="3004457" h="1211283">
                  <a:moveTo>
                    <a:pt x="f0" y="f0"/>
                  </a:moveTo>
                  <a:cubicBezTo>
                    <a:pt x="f3" y="f4"/>
                    <a:pt x="f5" y="f6"/>
                    <a:pt x="f1" y="f2"/>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4" name="Freeform 50">
              <a:extLst>
                <a:ext uri="{FF2B5EF4-FFF2-40B4-BE49-F238E27FC236}">
                  <a16:creationId xmlns:a16="http://schemas.microsoft.com/office/drawing/2014/main" xmlns="" id="{5F3900AB-E6A9-4942-B4AB-9AFA47F0D6E7}"/>
                </a:ext>
              </a:extLst>
            </p:cNvPr>
            <p:cNvSpPr/>
            <p:nvPr/>
          </p:nvSpPr>
          <p:spPr>
            <a:xfrm>
              <a:off x="-11880" y="5284440"/>
              <a:ext cx="9143640" cy="1478160"/>
            </a:xfrm>
            <a:custGeom>
              <a:avLst/>
              <a:gdLst>
                <a:gd name="f0" fmla="val 0"/>
                <a:gd name="f1" fmla="val 9144000"/>
                <a:gd name="f2" fmla="val 1478478"/>
                <a:gd name="f3" fmla="val 285997"/>
                <a:gd name="f4" fmla="val 99951"/>
                <a:gd name="f5" fmla="val 571995"/>
                <a:gd name="f6" fmla="val 199902"/>
                <a:gd name="f7" fmla="val 1104405"/>
                <a:gd name="f8" fmla="val 344385"/>
                <a:gd name="f9" fmla="val 1636815"/>
                <a:gd name="f10" fmla="val 488868"/>
                <a:gd name="f11" fmla="val 2432462"/>
                <a:gd name="f12" fmla="val 710541"/>
                <a:gd name="f13" fmla="val 3194462"/>
                <a:gd name="f14" fmla="val 866899"/>
                <a:gd name="f15" fmla="val 3956462"/>
                <a:gd name="f16" fmla="val 1023258"/>
                <a:gd name="f17" fmla="val 4920343"/>
                <a:gd name="f18" fmla="val 1185554"/>
                <a:gd name="f19" fmla="val 5676405"/>
                <a:gd name="f20" fmla="val 1282536"/>
                <a:gd name="f21" fmla="val 6432467"/>
                <a:gd name="f22" fmla="val 1379518"/>
                <a:gd name="f23" fmla="val 7247906"/>
                <a:gd name="f24" fmla="val 1419102"/>
                <a:gd name="f25" fmla="val 7730836"/>
                <a:gd name="f26" fmla="val 1448790"/>
                <a:gd name="f27" fmla="val 8213766"/>
                <a:gd name="f28" fmla="val 8338457"/>
                <a:gd name="f29" fmla="val 1464623"/>
                <a:gd name="f30" fmla="val 8573984"/>
                <a:gd name="f31" fmla="val 1460665"/>
                <a:gd name="f32" fmla="val 8809511"/>
                <a:gd name="f33" fmla="val 1456707"/>
                <a:gd name="f34" fmla="val 8976755"/>
                <a:gd name="f35" fmla="val 1440873"/>
                <a:gd name="f36" fmla="val 1425039"/>
              </a:gdLst>
              <a:ahLst/>
              <a:cxnLst>
                <a:cxn ang="3cd4">
                  <a:pos x="hc" y="t"/>
                </a:cxn>
                <a:cxn ang="0">
                  <a:pos x="r" y="vc"/>
                </a:cxn>
                <a:cxn ang="cd4">
                  <a:pos x="hc" y="b"/>
                </a:cxn>
                <a:cxn ang="cd2">
                  <a:pos x="l" y="vc"/>
                </a:cxn>
              </a:cxnLst>
              <a:rect l="l" t="t" r="r" b="b"/>
              <a:pathLst>
                <a:path w="9144000" h="1478478">
                  <a:moveTo>
                    <a:pt x="f0" y="f0"/>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
                    <a:pt x="f28" y="f29"/>
                    <a:pt x="f30" y="f31"/>
                  </a:cubicBezTo>
                  <a:cubicBezTo>
                    <a:pt x="f32" y="f33"/>
                    <a:pt x="f34" y="f35"/>
                    <a:pt x="f1" y="f36"/>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5" name="Freeform 51">
              <a:extLst>
                <a:ext uri="{FF2B5EF4-FFF2-40B4-BE49-F238E27FC236}">
                  <a16:creationId xmlns:a16="http://schemas.microsoft.com/office/drawing/2014/main" xmlns="" id="{4A06D2EE-CBB2-46B1-B018-EBE6739D7CAE}"/>
                </a:ext>
              </a:extLst>
            </p:cNvPr>
            <p:cNvSpPr/>
            <p:nvPr/>
          </p:nvSpPr>
          <p:spPr>
            <a:xfrm>
              <a:off x="2137680" y="5132160"/>
              <a:ext cx="6982200" cy="1719720"/>
            </a:xfrm>
            <a:custGeom>
              <a:avLst/>
              <a:gdLst>
                <a:gd name="f0" fmla="val 0"/>
                <a:gd name="f1" fmla="val 6982691"/>
                <a:gd name="f2" fmla="val 1719942"/>
                <a:gd name="f3" fmla="val 162296"/>
                <a:gd name="f4" fmla="val 1536864"/>
                <a:gd name="f5" fmla="val 324592"/>
                <a:gd name="f6" fmla="val 1353787"/>
                <a:gd name="f7" fmla="val 546265"/>
                <a:gd name="f8" fmla="val 1185553"/>
                <a:gd name="f9" fmla="val 767938"/>
                <a:gd name="f10" fmla="val 1017319"/>
                <a:gd name="f11" fmla="val 1074718"/>
                <a:gd name="f12" fmla="val 835231"/>
                <a:gd name="f13" fmla="val 1330037"/>
                <a:gd name="f14" fmla="val 710540"/>
                <a:gd name="f15" fmla="val 1585356"/>
                <a:gd name="f16" fmla="val 585849"/>
                <a:gd name="f17" fmla="val 1741715"/>
                <a:gd name="f18" fmla="val 530430"/>
                <a:gd name="f19" fmla="val 2078182"/>
                <a:gd name="f20" fmla="val 437407"/>
                <a:gd name="f21" fmla="val 2414649"/>
                <a:gd name="f22" fmla="val 344384"/>
                <a:gd name="f23" fmla="val 3028208"/>
                <a:gd name="f24" fmla="val 213755"/>
                <a:gd name="f25" fmla="val 3348842"/>
                <a:gd name="f26" fmla="val 152399"/>
                <a:gd name="f27" fmla="val 3669476"/>
                <a:gd name="f28" fmla="val 91043"/>
                <a:gd name="f29" fmla="val 3718957"/>
                <a:gd name="f30" fmla="val 93022"/>
                <a:gd name="f31" fmla="val 4001985"/>
                <a:gd name="f32" fmla="val 69272"/>
                <a:gd name="f33" fmla="val 4285013"/>
                <a:gd name="f34" fmla="val 45522"/>
                <a:gd name="f35" fmla="val 4732317"/>
                <a:gd name="f36" fmla="val 19792"/>
                <a:gd name="f37" fmla="val 5047013"/>
                <a:gd name="f38" fmla="val 9896"/>
                <a:gd name="f39" fmla="val 5361709"/>
                <a:gd name="f40" fmla="val 5890161"/>
                <a:gd name="f41" fmla="val 6495803"/>
                <a:gd name="f42" fmla="val 6664037"/>
                <a:gd name="f43" fmla="val 13854"/>
                <a:gd name="f44" fmla="val 6818416"/>
                <a:gd name="f45" fmla="val 27708"/>
                <a:gd name="f46" fmla="val 6899564"/>
                <a:gd name="f47" fmla="val 33646"/>
                <a:gd name="f48" fmla="val 6980712"/>
                <a:gd name="f49" fmla="val 39584"/>
                <a:gd name="f50" fmla="val 6953003"/>
                <a:gd name="f51" fmla="val 37605"/>
              </a:gdLst>
              <a:ahLst/>
              <a:cxnLst>
                <a:cxn ang="3cd4">
                  <a:pos x="hc" y="t"/>
                </a:cxn>
                <a:cxn ang="0">
                  <a:pos x="r" y="vc"/>
                </a:cxn>
                <a:cxn ang="cd4">
                  <a:pos x="hc" y="b"/>
                </a:cxn>
                <a:cxn ang="cd2">
                  <a:pos x="l" y="vc"/>
                </a:cxn>
              </a:cxnLst>
              <a:rect l="l" t="t" r="r" b="b"/>
              <a:pathLst>
                <a:path w="6982691" h="1719942">
                  <a:moveTo>
                    <a:pt x="f0" y="f2"/>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8"/>
                    <a:pt x="f29" y="f30"/>
                    <a:pt x="f31" y="f32"/>
                  </a:cubicBezTo>
                  <a:cubicBezTo>
                    <a:pt x="f33" y="f34"/>
                    <a:pt x="f35" y="f36"/>
                    <a:pt x="f37" y="f38"/>
                  </a:cubicBezTo>
                  <a:cubicBezTo>
                    <a:pt x="f39" y="f0"/>
                    <a:pt x="f40" y="f38"/>
                    <a:pt x="f40" y="f38"/>
                  </a:cubicBezTo>
                  <a:lnTo>
                    <a:pt x="f41" y="f38"/>
                  </a:lnTo>
                  <a:cubicBezTo>
                    <a:pt x="f42" y="f43"/>
                    <a:pt x="f44" y="f45"/>
                    <a:pt x="f46" y="f47"/>
                  </a:cubicBezTo>
                  <a:cubicBezTo>
                    <a:pt x="f48" y="f49"/>
                    <a:pt x="f50" y="f51"/>
                    <a:pt x="f1" y="f34"/>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6" name="Hexagon 52">
              <a:extLst>
                <a:ext uri="{FF2B5EF4-FFF2-40B4-BE49-F238E27FC236}">
                  <a16:creationId xmlns:a16="http://schemas.microsoft.com/office/drawing/2014/main" xmlns="" id="{8000F4EF-BAE6-4242-8738-5421293D1F93}"/>
                </a:ext>
              </a:extLst>
            </p:cNvPr>
            <p:cNvSpPr/>
            <p:nvPr/>
          </p:nvSpPr>
          <p:spPr>
            <a:xfrm rot="1800000">
              <a:off x="29964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7" name="Hexagon 53">
              <a:extLst>
                <a:ext uri="{FF2B5EF4-FFF2-40B4-BE49-F238E27FC236}">
                  <a16:creationId xmlns:a16="http://schemas.microsoft.com/office/drawing/2014/main" xmlns="" id="{2CFCFFE4-0503-4627-947C-AFAFBF3A0C4B}"/>
                </a:ext>
              </a:extLst>
            </p:cNvPr>
            <p:cNvSpPr/>
            <p:nvPr/>
          </p:nvSpPr>
          <p:spPr>
            <a:xfrm rot="1800000">
              <a:off x="372036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8" name="Hexagon 54">
              <a:extLst>
                <a:ext uri="{FF2B5EF4-FFF2-40B4-BE49-F238E27FC236}">
                  <a16:creationId xmlns:a16="http://schemas.microsoft.com/office/drawing/2014/main" xmlns="" id="{832BF10B-43F9-4F2E-9246-2032482B14CE}"/>
                </a:ext>
              </a:extLst>
            </p:cNvPr>
            <p:cNvSpPr/>
            <p:nvPr/>
          </p:nvSpPr>
          <p:spPr>
            <a:xfrm rot="1800000">
              <a:off x="3729729" y="15924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9" name="Hexagon 55">
              <a:extLst>
                <a:ext uri="{FF2B5EF4-FFF2-40B4-BE49-F238E27FC236}">
                  <a16:creationId xmlns:a16="http://schemas.microsoft.com/office/drawing/2014/main" xmlns="" id="{A44AC83E-DA38-4E16-8C48-2A93522F5976}"/>
                </a:ext>
              </a:extLst>
            </p:cNvPr>
            <p:cNvSpPr/>
            <p:nvPr/>
          </p:nvSpPr>
          <p:spPr>
            <a:xfrm rot="1800000">
              <a:off x="2977329" y="3256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4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0" name="Hexagon 56">
              <a:extLst>
                <a:ext uri="{FF2B5EF4-FFF2-40B4-BE49-F238E27FC236}">
                  <a16:creationId xmlns:a16="http://schemas.microsoft.com/office/drawing/2014/main" xmlns="" id="{C15F4A21-009A-4AAA-906E-18DEDD8FF1B6}"/>
                </a:ext>
              </a:extLst>
            </p:cNvPr>
            <p:cNvSpPr/>
            <p:nvPr/>
          </p:nvSpPr>
          <p:spPr>
            <a:xfrm rot="1800000">
              <a:off x="4463049" y="53832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6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1" name="Freeform 57">
              <a:extLst>
                <a:ext uri="{FF2B5EF4-FFF2-40B4-BE49-F238E27FC236}">
                  <a16:creationId xmlns:a16="http://schemas.microsoft.com/office/drawing/2014/main" xmlns="" id="{0DAE8BAD-3BD2-47BF-B961-70B32580CC73}"/>
                </a:ext>
              </a:extLst>
            </p:cNvPr>
            <p:cNvSpPr/>
            <p:nvPr/>
          </p:nvSpPr>
          <p:spPr>
            <a:xfrm rot="1800000">
              <a:off x="-382106" y="4201385"/>
              <a:ext cx="1261080" cy="1387799"/>
            </a:xfrm>
            <a:custGeom>
              <a:avLst/>
              <a:gdLst>
                <a:gd name="f0" fmla="val 0"/>
                <a:gd name="f1" fmla="val 1261499"/>
                <a:gd name="f2" fmla="val 1388236"/>
                <a:gd name="f3" fmla="val 105098"/>
                <a:gd name="f4" fmla="val 56357"/>
                <a:gd name="f5" fmla="val 865241"/>
                <a:gd name="f6" fmla="val 694118"/>
                <a:gd name="f7" fmla="val 744578"/>
                <a:gd name="f8" fmla="val 1387893"/>
              </a:gdLst>
              <a:ahLst/>
              <a:cxnLst>
                <a:cxn ang="3cd4">
                  <a:pos x="hc" y="t"/>
                </a:cxn>
                <a:cxn ang="0">
                  <a:pos x="r" y="vc"/>
                </a:cxn>
                <a:cxn ang="cd4">
                  <a:pos x="hc" y="b"/>
                </a:cxn>
                <a:cxn ang="cd2">
                  <a:pos x="l" y="vc"/>
                </a:cxn>
              </a:cxnLst>
              <a:rect l="l" t="t" r="r" b="b"/>
              <a:pathLst>
                <a:path w="1261499" h="1388236">
                  <a:moveTo>
                    <a:pt x="f0" y="f3"/>
                  </a:moveTo>
                  <a:lnTo>
                    <a:pt x="f4" y="f0"/>
                  </a:lnTo>
                  <a:lnTo>
                    <a:pt x="f5" y="f0"/>
                  </a:lnTo>
                  <a:lnTo>
                    <a:pt x="f1" y="f6"/>
                  </a:lnTo>
                  <a:lnTo>
                    <a:pt x="f5" y="f2"/>
                  </a:lnTo>
                  <a:lnTo>
                    <a:pt x="f7" y="f8"/>
                  </a:lnTo>
                  <a:lnTo>
                    <a:pt x="f0" y="f3"/>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2" name="Hexagon 58">
              <a:extLst>
                <a:ext uri="{FF2B5EF4-FFF2-40B4-BE49-F238E27FC236}">
                  <a16:creationId xmlns:a16="http://schemas.microsoft.com/office/drawing/2014/main" xmlns="" id="{46F3BD3D-F095-4A8B-A872-3CC1AD657929}"/>
                </a:ext>
              </a:extLst>
            </p:cNvPr>
            <p:cNvSpPr/>
            <p:nvPr/>
          </p:nvSpPr>
          <p:spPr>
            <a:xfrm rot="1800000">
              <a:off x="24609" y="540234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3" name="Hexagon 59">
              <a:extLst>
                <a:ext uri="{FF2B5EF4-FFF2-40B4-BE49-F238E27FC236}">
                  <a16:creationId xmlns:a16="http://schemas.microsoft.com/office/drawing/2014/main" xmlns="" id="{060C612A-901B-4299-8B31-BB24773CAC45}"/>
                </a:ext>
              </a:extLst>
            </p:cNvPr>
            <p:cNvSpPr/>
            <p:nvPr/>
          </p:nvSpPr>
          <p:spPr>
            <a:xfrm rot="1800000">
              <a:off x="53048" y="284958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4" name="Hexagon 60">
              <a:extLst>
                <a:ext uri="{FF2B5EF4-FFF2-40B4-BE49-F238E27FC236}">
                  <a16:creationId xmlns:a16="http://schemas.microsoft.com/office/drawing/2014/main" xmlns="" id="{6C356583-6A75-4A0E-9AB1-6CAF90809B61}"/>
                </a:ext>
              </a:extLst>
            </p:cNvPr>
            <p:cNvSpPr/>
            <p:nvPr/>
          </p:nvSpPr>
          <p:spPr>
            <a:xfrm rot="1800000">
              <a:off x="77700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5" name="Hexagon 61">
              <a:extLst>
                <a:ext uri="{FF2B5EF4-FFF2-40B4-BE49-F238E27FC236}">
                  <a16:creationId xmlns:a16="http://schemas.microsoft.com/office/drawing/2014/main" xmlns="" id="{65831777-4CC5-41C9-9F71-0BA8F52A2A11}"/>
                </a:ext>
              </a:extLst>
            </p:cNvPr>
            <p:cNvSpPr/>
            <p:nvPr/>
          </p:nvSpPr>
          <p:spPr>
            <a:xfrm rot="1800000">
              <a:off x="1510329" y="54117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6" name="Hexagon 62">
              <a:extLst>
                <a:ext uri="{FF2B5EF4-FFF2-40B4-BE49-F238E27FC236}">
                  <a16:creationId xmlns:a16="http://schemas.microsoft.com/office/drawing/2014/main" xmlns="" id="{E5ED66CE-B0D6-4B90-AA76-FC091721B40E}"/>
                </a:ext>
              </a:extLst>
            </p:cNvPr>
            <p:cNvSpPr/>
            <p:nvPr/>
          </p:nvSpPr>
          <p:spPr>
            <a:xfrm rot="1800000">
              <a:off x="15294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7" name="Hexagon 63">
              <a:extLst>
                <a:ext uri="{FF2B5EF4-FFF2-40B4-BE49-F238E27FC236}">
                  <a16:creationId xmlns:a16="http://schemas.microsoft.com/office/drawing/2014/main" xmlns="" id="{A86F8BCB-672D-47B6-A614-F447D0737D68}"/>
                </a:ext>
              </a:extLst>
            </p:cNvPr>
            <p:cNvSpPr/>
            <p:nvPr/>
          </p:nvSpPr>
          <p:spPr>
            <a:xfrm rot="1800000">
              <a:off x="796089" y="15636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8" name="Hexagon 64">
              <a:extLst>
                <a:ext uri="{FF2B5EF4-FFF2-40B4-BE49-F238E27FC236}">
                  <a16:creationId xmlns:a16="http://schemas.microsoft.com/office/drawing/2014/main" xmlns="" id="{1578E17E-10B2-425F-B302-F11CADFC85FA}"/>
                </a:ext>
              </a:extLst>
            </p:cNvPr>
            <p:cNvSpPr/>
            <p:nvPr/>
          </p:nvSpPr>
          <p:spPr>
            <a:xfrm rot="1800000">
              <a:off x="6806289" y="41448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9" name="Hexagon 65">
              <a:extLst>
                <a:ext uri="{FF2B5EF4-FFF2-40B4-BE49-F238E27FC236}">
                  <a16:creationId xmlns:a16="http://schemas.microsoft.com/office/drawing/2014/main" xmlns="" id="{6615EB9F-66F9-4EBF-9A5D-8588E08E8258}"/>
                </a:ext>
              </a:extLst>
            </p:cNvPr>
            <p:cNvSpPr/>
            <p:nvPr/>
          </p:nvSpPr>
          <p:spPr>
            <a:xfrm rot="1800000">
              <a:off x="7549329" y="54214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0" name="Hexagon 66">
              <a:extLst>
                <a:ext uri="{FF2B5EF4-FFF2-40B4-BE49-F238E27FC236}">
                  <a16:creationId xmlns:a16="http://schemas.microsoft.com/office/drawing/2014/main" xmlns="" id="{4B95C766-99B2-4746-B607-ABFE87CDDD8E}"/>
                </a:ext>
              </a:extLst>
            </p:cNvPr>
            <p:cNvSpPr/>
            <p:nvPr/>
          </p:nvSpPr>
          <p:spPr>
            <a:xfrm rot="1800000">
              <a:off x="7549329" y="286866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1" name="Freeform 67">
              <a:extLst>
                <a:ext uri="{FF2B5EF4-FFF2-40B4-BE49-F238E27FC236}">
                  <a16:creationId xmlns:a16="http://schemas.microsoft.com/office/drawing/2014/main" xmlns="" id="{EB51E91F-828B-49AE-ACD9-E9EAA285B9D2}"/>
                </a:ext>
              </a:extLst>
            </p:cNvPr>
            <p:cNvSpPr/>
            <p:nvPr/>
          </p:nvSpPr>
          <p:spPr>
            <a:xfrm rot="1800000">
              <a:off x="8306620" y="4055405"/>
              <a:ext cx="1243080" cy="1387799"/>
            </a:xfrm>
            <a:custGeom>
              <a:avLst/>
              <a:gdLst>
                <a:gd name="f0" fmla="val 0"/>
                <a:gd name="f1" fmla="val 1243407"/>
                <a:gd name="f2" fmla="val 1388236"/>
                <a:gd name="f3" fmla="val 694118"/>
                <a:gd name="f4" fmla="val 396258"/>
                <a:gd name="f5" fmla="val 474029"/>
                <a:gd name="f6" fmla="val 4016"/>
                <a:gd name="f7" fmla="val 1325983"/>
                <a:gd name="f8" fmla="val 1205142"/>
              </a:gdLst>
              <a:ahLst/>
              <a:cxnLst>
                <a:cxn ang="3cd4">
                  <a:pos x="hc" y="t"/>
                </a:cxn>
                <a:cxn ang="0">
                  <a:pos x="r" y="vc"/>
                </a:cxn>
                <a:cxn ang="cd4">
                  <a:pos x="hc" y="b"/>
                </a:cxn>
                <a:cxn ang="cd2">
                  <a:pos x="l" y="vc"/>
                </a:cxn>
              </a:cxnLst>
              <a:rect l="l" t="t" r="r" b="b"/>
              <a:pathLst>
                <a:path w="1243407" h="1388236">
                  <a:moveTo>
                    <a:pt x="f0" y="f3"/>
                  </a:moveTo>
                  <a:lnTo>
                    <a:pt x="f4" y="f0"/>
                  </a:lnTo>
                  <a:lnTo>
                    <a:pt x="f5" y="f6"/>
                  </a:lnTo>
                  <a:lnTo>
                    <a:pt x="f1" y="f7"/>
                  </a:lnTo>
                  <a:lnTo>
                    <a:pt x="f8" y="f2"/>
                  </a:lnTo>
                  <a:lnTo>
                    <a:pt x="f4" y="f2"/>
                  </a:lnTo>
                  <a:lnTo>
                    <a:pt x="f0" y="f3"/>
                  </a:lnTo>
                  <a:close/>
                </a:path>
              </a:pathLst>
            </a:custGeom>
            <a:solidFill>
              <a:srgbClr val="FFFFFF">
                <a:alpha val="4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2" name="Freeform 68">
              <a:extLst>
                <a:ext uri="{FF2B5EF4-FFF2-40B4-BE49-F238E27FC236}">
                  <a16:creationId xmlns:a16="http://schemas.microsoft.com/office/drawing/2014/main" xmlns="" id="{EC7CD578-814E-4762-A272-5767E48C49D1}"/>
                </a:ext>
              </a:extLst>
            </p:cNvPr>
            <p:cNvSpPr/>
            <p:nvPr/>
          </p:nvSpPr>
          <p:spPr>
            <a:xfrm rot="1800000">
              <a:off x="8306896" y="1511597"/>
              <a:ext cx="1241640" cy="1388520"/>
            </a:xfrm>
            <a:custGeom>
              <a:avLst/>
              <a:gdLst>
                <a:gd name="f0" fmla="val 0"/>
                <a:gd name="f1" fmla="val 1241871"/>
                <a:gd name="f2" fmla="val 1388822"/>
                <a:gd name="f3" fmla="val 694704"/>
                <a:gd name="f4" fmla="val 396258"/>
                <a:gd name="f5" fmla="val 586"/>
                <a:gd name="f6" fmla="val 482002"/>
                <a:gd name="f7" fmla="val 1323912"/>
                <a:gd name="f8" fmla="val 1205142"/>
              </a:gdLst>
              <a:ahLst/>
              <a:cxnLst>
                <a:cxn ang="3cd4">
                  <a:pos x="hc" y="t"/>
                </a:cxn>
                <a:cxn ang="0">
                  <a:pos x="r" y="vc"/>
                </a:cxn>
                <a:cxn ang="cd4">
                  <a:pos x="hc" y="b"/>
                </a:cxn>
                <a:cxn ang="cd2">
                  <a:pos x="l" y="vc"/>
                </a:cxn>
              </a:cxnLst>
              <a:rect l="l" t="t" r="r" b="b"/>
              <a:pathLst>
                <a:path w="1241871" h="1388822">
                  <a:moveTo>
                    <a:pt x="f0" y="f3"/>
                  </a:moveTo>
                  <a:lnTo>
                    <a:pt x="f4" y="f5"/>
                  </a:lnTo>
                  <a:lnTo>
                    <a:pt x="f6" y="f0"/>
                  </a:lnTo>
                  <a:lnTo>
                    <a:pt x="f1" y="f7"/>
                  </a:lnTo>
                  <a:lnTo>
                    <a:pt x="f8" y="f2"/>
                  </a:lnTo>
                  <a:lnTo>
                    <a:pt x="f4" y="f2"/>
                  </a:lnTo>
                  <a:lnTo>
                    <a:pt x="f0" y="f3"/>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88" name="Rectangle 45">
            <a:extLst>
              <a:ext uri="{FF2B5EF4-FFF2-40B4-BE49-F238E27FC236}">
                <a16:creationId xmlns:a16="http://schemas.microsoft.com/office/drawing/2014/main" xmlns="" id="{3468EAF3-984D-40AC-A1B0-2BD25B6E2778}"/>
              </a:ext>
            </a:extLst>
          </p:cNvPr>
          <p:cNvSpPr/>
          <p:nvPr/>
        </p:nvSpPr>
        <p:spPr>
          <a:xfrm>
            <a:off x="4561200" y="-21600"/>
            <a:ext cx="3678840" cy="62715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5F5F5"/>
          </a:solidFill>
          <a:ln w="15840">
            <a:solidFill>
              <a:srgbClr val="74A51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9" name="Rectangle 46">
            <a:extLst>
              <a:ext uri="{FF2B5EF4-FFF2-40B4-BE49-F238E27FC236}">
                <a16:creationId xmlns:a16="http://schemas.microsoft.com/office/drawing/2014/main" xmlns="" id="{5F63C8ED-9977-4C03-A02B-99ACA0C1003E}"/>
              </a:ext>
            </a:extLst>
          </p:cNvPr>
          <p:cNvSpPr/>
          <p:nvPr/>
        </p:nvSpPr>
        <p:spPr>
          <a:xfrm>
            <a:off x="4649040" y="-21600"/>
            <a:ext cx="3504959" cy="2312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71685A"/>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90" name="Rectangle 49">
            <a:extLst>
              <a:ext uri="{FF2B5EF4-FFF2-40B4-BE49-F238E27FC236}">
                <a16:creationId xmlns:a16="http://schemas.microsoft.com/office/drawing/2014/main" xmlns="" id="{5D14B8CA-FB61-4C45-A56E-24AF48C7798E}"/>
              </a:ext>
            </a:extLst>
          </p:cNvPr>
          <p:cNvSpPr/>
          <p:nvPr/>
        </p:nvSpPr>
        <p:spPr>
          <a:xfrm>
            <a:off x="4650840" y="6088320"/>
            <a:ext cx="3504959" cy="813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94C600"/>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91" name="Rectangle 88">
            <a:extLst>
              <a:ext uri="{FF2B5EF4-FFF2-40B4-BE49-F238E27FC236}">
                <a16:creationId xmlns:a16="http://schemas.microsoft.com/office/drawing/2014/main" xmlns="" id="{9A93CFB6-C626-4970-80EE-4E492E804B6E}"/>
              </a:ext>
            </a:extLst>
          </p:cNvPr>
          <p:cNvSpPr/>
          <p:nvPr/>
        </p:nvSpPr>
        <p:spPr>
          <a:xfrm>
            <a:off x="4650840" y="6088320"/>
            <a:ext cx="3504959" cy="813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94C600"/>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 name="Title 1">
            <a:extLst>
              <a:ext uri="{FF2B5EF4-FFF2-40B4-BE49-F238E27FC236}">
                <a16:creationId xmlns:a16="http://schemas.microsoft.com/office/drawing/2014/main" xmlns="" id="{F782C82F-095B-468F-A743-A8AEBD0329FB}"/>
              </a:ext>
            </a:extLst>
          </p:cNvPr>
          <p:cNvSpPr>
            <a:spLocks noGrp="1"/>
          </p:cNvSpPr>
          <p:nvPr>
            <p:ph type="title"/>
          </p:nvPr>
        </p:nvSpPr>
        <p:spPr>
          <a:xfrm>
            <a:off x="4733279" y="2708639"/>
            <a:ext cx="3313080" cy="1701719"/>
          </a:xfrm>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1348850C-28D5-4D1B-95AB-1D457D7B0EEE}"/>
              </a:ext>
            </a:extLst>
          </p:cNvPr>
          <p:cNvSpPr>
            <a:spLocks noGrp="1"/>
          </p:cNvSpPr>
          <p:nvPr>
            <p:ph idx="1"/>
          </p:nvPr>
        </p:nvSpPr>
        <p:spPr>
          <a:xfrm>
            <a:off x="457200" y="1604520"/>
            <a:ext cx="8229240" cy="45259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A6CDF8B-AFF5-43A6-AD3A-7212897EFF05}"/>
              </a:ext>
            </a:extLst>
          </p:cNvPr>
          <p:cNvSpPr>
            <a:spLocks noGrp="1"/>
          </p:cNvSpPr>
          <p:nvPr>
            <p:ph type="dt" sz="half" idx="10"/>
          </p:nvPr>
        </p:nvSpPr>
        <p:spPr>
          <a:xfrm>
            <a:off x="4738680" y="1516680"/>
            <a:ext cx="2133360" cy="750600"/>
          </a:xfrm>
        </p:spPr>
        <p:txBody>
          <a:bodyPr/>
          <a:lstStyle/>
          <a:p>
            <a:pPr lvl="0"/>
            <a:fld id="{70614EFE-4FD6-4B1A-9612-788E41AAF33D}" type="datetime1">
              <a:rPr lang="en-GB"/>
              <a:pPr lvl="0"/>
              <a:t>05/11/2018</a:t>
            </a:fld>
            <a:endParaRPr lang="en-GB"/>
          </a:p>
        </p:txBody>
      </p:sp>
      <p:sp>
        <p:nvSpPr>
          <p:cNvPr id="5" name="Footer Placeholder 4">
            <a:extLst>
              <a:ext uri="{FF2B5EF4-FFF2-40B4-BE49-F238E27FC236}">
                <a16:creationId xmlns:a16="http://schemas.microsoft.com/office/drawing/2014/main" xmlns="" id="{1AE1C40C-F76B-4EFF-919F-4D402F9C74DC}"/>
              </a:ext>
            </a:extLst>
          </p:cNvPr>
          <p:cNvSpPr>
            <a:spLocks noGrp="1"/>
          </p:cNvSpPr>
          <p:nvPr>
            <p:ph type="ftr" sz="quarter" idx="11"/>
          </p:nvPr>
        </p:nvSpPr>
        <p:spPr>
          <a:xfrm>
            <a:off x="5303520" y="5720040"/>
            <a:ext cx="2831399" cy="364679"/>
          </a:xfrm>
        </p:spPr>
        <p:txBody>
          <a:bodyPr/>
          <a:lstStyle/>
          <a:p>
            <a:pPr lvl="0"/>
            <a:endParaRPr lang="en-GB"/>
          </a:p>
        </p:txBody>
      </p:sp>
      <p:sp>
        <p:nvSpPr>
          <p:cNvPr id="6" name="Slide Number Placeholder 5">
            <a:extLst>
              <a:ext uri="{FF2B5EF4-FFF2-40B4-BE49-F238E27FC236}">
                <a16:creationId xmlns:a16="http://schemas.microsoft.com/office/drawing/2014/main" xmlns="" id="{AC027E79-A943-4D2E-98D5-ECFE5920E91D}"/>
              </a:ext>
            </a:extLst>
          </p:cNvPr>
          <p:cNvSpPr>
            <a:spLocks noGrp="1"/>
          </p:cNvSpPr>
          <p:nvPr>
            <p:ph type="sldNum" sz="quarter" idx="12"/>
          </p:nvPr>
        </p:nvSpPr>
        <p:spPr>
          <a:xfrm>
            <a:off x="4649040" y="5720040"/>
            <a:ext cx="643320" cy="364679"/>
          </a:xfrm>
        </p:spPr>
        <p:txBody>
          <a:bodyPr/>
          <a:lstStyle/>
          <a:p>
            <a:pPr lvl="0"/>
            <a:fld id="{08958B3C-A61A-4E72-B13C-74CEB69196F2}" type="slidenum">
              <a:t>‹#›</a:t>
            </a:fld>
            <a:endParaRPr lang="en-GB"/>
          </a:p>
        </p:txBody>
      </p:sp>
    </p:spTree>
    <p:extLst>
      <p:ext uri="{BB962C8B-B14F-4D97-AF65-F5344CB8AC3E}">
        <p14:creationId xmlns:p14="http://schemas.microsoft.com/office/powerpoint/2010/main" val="21520960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41">
            <a:extLst>
              <a:ext uri="{FF2B5EF4-FFF2-40B4-BE49-F238E27FC236}">
                <a16:creationId xmlns:a16="http://schemas.microsoft.com/office/drawing/2014/main" xmlns="" id="{F87432F9-01D9-45A8-AE12-7082162253E1}"/>
              </a:ext>
            </a:extLst>
          </p:cNvPr>
          <p:cNvGrpSpPr/>
          <p:nvPr/>
        </p:nvGrpSpPr>
        <p:grpSpPr>
          <a:xfrm>
            <a:off x="-304706" y="0"/>
            <a:ext cx="9932165" cy="6857640"/>
            <a:chOff x="-304706" y="0"/>
            <a:chExt cx="9932165" cy="6857640"/>
          </a:xfrm>
        </p:grpSpPr>
        <p:grpSp>
          <p:nvGrpSpPr>
            <p:cNvPr id="9" name="Group 44">
              <a:extLst>
                <a:ext uri="{FF2B5EF4-FFF2-40B4-BE49-F238E27FC236}">
                  <a16:creationId xmlns:a16="http://schemas.microsoft.com/office/drawing/2014/main" xmlns="" id="{47202A23-B089-42F1-9562-E4F497970022}"/>
                </a:ext>
              </a:extLst>
            </p:cNvPr>
            <p:cNvGrpSpPr/>
            <p:nvPr/>
          </p:nvGrpSpPr>
          <p:grpSpPr>
            <a:xfrm>
              <a:off x="77760" y="0"/>
              <a:ext cx="9143640" cy="6857640"/>
              <a:chOff x="77760" y="0"/>
              <a:chExt cx="9143640" cy="6857640"/>
            </a:xfrm>
          </p:grpSpPr>
          <p:grpSp>
            <p:nvGrpSpPr>
              <p:cNvPr id="32" name="Group 4">
                <a:extLst>
                  <a:ext uri="{FF2B5EF4-FFF2-40B4-BE49-F238E27FC236}">
                    <a16:creationId xmlns:a16="http://schemas.microsoft.com/office/drawing/2014/main" xmlns="" id="{48F910BC-B26E-4912-AD22-BAE7EA343C47}"/>
                  </a:ext>
                </a:extLst>
              </p:cNvPr>
              <p:cNvGrpSpPr/>
              <p:nvPr/>
            </p:nvGrpSpPr>
            <p:grpSpPr>
              <a:xfrm>
                <a:off x="77760" y="0"/>
                <a:ext cx="2514239" cy="6857640"/>
                <a:chOff x="77760" y="0"/>
                <a:chExt cx="2514239" cy="6857640"/>
              </a:xfrm>
            </p:grpSpPr>
            <p:sp>
              <p:nvSpPr>
                <p:cNvPr id="44" name="Rectangle 112">
                  <a:extLst>
                    <a:ext uri="{FF2B5EF4-FFF2-40B4-BE49-F238E27FC236}">
                      <a16:creationId xmlns:a16="http://schemas.microsoft.com/office/drawing/2014/main" xmlns="" id="{CFCCA329-9AC9-4E6D-8E94-F27E4B0CED43}"/>
                    </a:ext>
                  </a:extLst>
                </p:cNvPr>
                <p:cNvSpPr/>
                <p:nvPr/>
              </p:nvSpPr>
              <p:spPr>
                <a:xfrm>
                  <a:off x="992159"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5" name="Rectangle 2">
                  <a:extLst>
                    <a:ext uri="{FF2B5EF4-FFF2-40B4-BE49-F238E27FC236}">
                      <a16:creationId xmlns:a16="http://schemas.microsoft.com/office/drawing/2014/main" xmlns="" id="{500872B6-2E0E-4B6C-8663-82FCB45AE45C}"/>
                    </a:ext>
                  </a:extLst>
                </p:cNvPr>
                <p:cNvSpPr/>
                <p:nvPr/>
              </p:nvSpPr>
              <p:spPr>
                <a:xfrm>
                  <a:off x="777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6" name="Rectangle 3">
                  <a:extLst>
                    <a:ext uri="{FF2B5EF4-FFF2-40B4-BE49-F238E27FC236}">
                      <a16:creationId xmlns:a16="http://schemas.microsoft.com/office/drawing/2014/main" xmlns="" id="{46469B9E-3B0D-424B-AAC5-7D64D42E111A}"/>
                    </a:ext>
                  </a:extLst>
                </p:cNvPr>
                <p:cNvSpPr/>
                <p:nvPr/>
              </p:nvSpPr>
              <p:spPr>
                <a:xfrm>
                  <a:off x="30636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3" name="Group 5">
                <a:extLst>
                  <a:ext uri="{FF2B5EF4-FFF2-40B4-BE49-F238E27FC236}">
                    <a16:creationId xmlns:a16="http://schemas.microsoft.com/office/drawing/2014/main" xmlns="" id="{E9276F58-4BDA-450B-88C0-4D0833ACF938}"/>
                  </a:ext>
                </a:extLst>
              </p:cNvPr>
              <p:cNvGrpSpPr/>
              <p:nvPr/>
            </p:nvGrpSpPr>
            <p:grpSpPr>
              <a:xfrm>
                <a:off x="500400" y="0"/>
                <a:ext cx="2514240" cy="6857640"/>
                <a:chOff x="500400" y="0"/>
                <a:chExt cx="2514240" cy="6857640"/>
              </a:xfrm>
            </p:grpSpPr>
            <p:sp>
              <p:nvSpPr>
                <p:cNvPr id="41" name="Rectangle 109">
                  <a:extLst>
                    <a:ext uri="{FF2B5EF4-FFF2-40B4-BE49-F238E27FC236}">
                      <a16:creationId xmlns:a16="http://schemas.microsoft.com/office/drawing/2014/main" xmlns="" id="{E037D4C3-17D4-4374-B130-A991445728EE}"/>
                    </a:ext>
                  </a:extLst>
                </p:cNvPr>
                <p:cNvSpPr/>
                <p:nvPr/>
              </p:nvSpPr>
              <p:spPr>
                <a:xfrm>
                  <a:off x="14148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2" name="Rectangle 110">
                  <a:extLst>
                    <a:ext uri="{FF2B5EF4-FFF2-40B4-BE49-F238E27FC236}">
                      <a16:creationId xmlns:a16="http://schemas.microsoft.com/office/drawing/2014/main" xmlns="" id="{B604F67B-9CD3-4412-AF52-9D00466C7018}"/>
                    </a:ext>
                  </a:extLst>
                </p:cNvPr>
                <p:cNvSpPr/>
                <p:nvPr/>
              </p:nvSpPr>
              <p:spPr>
                <a:xfrm>
                  <a:off x="5004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3" name="Rectangle 111">
                  <a:extLst>
                    <a:ext uri="{FF2B5EF4-FFF2-40B4-BE49-F238E27FC236}">
                      <a16:creationId xmlns:a16="http://schemas.microsoft.com/office/drawing/2014/main" xmlns="" id="{28762610-8E9A-45C5-BDDF-325DCC04C42C}"/>
                    </a:ext>
                  </a:extLst>
                </p:cNvPr>
                <p:cNvSpPr/>
                <p:nvPr/>
              </p:nvSpPr>
              <p:spPr>
                <a:xfrm>
                  <a:off x="7290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4" name="Group 9">
                <a:extLst>
                  <a:ext uri="{FF2B5EF4-FFF2-40B4-BE49-F238E27FC236}">
                    <a16:creationId xmlns:a16="http://schemas.microsoft.com/office/drawing/2014/main" xmlns="" id="{C4C73FBC-B98E-4EE6-9816-969BCC8B8A2E}"/>
                  </a:ext>
                </a:extLst>
              </p:cNvPr>
              <p:cNvGrpSpPr/>
              <p:nvPr/>
            </p:nvGrpSpPr>
            <p:grpSpPr>
              <a:xfrm>
                <a:off x="6707160" y="0"/>
                <a:ext cx="2514240" cy="6857640"/>
                <a:chOff x="6707160" y="0"/>
                <a:chExt cx="2514240" cy="6857640"/>
              </a:xfrm>
            </p:grpSpPr>
            <p:sp>
              <p:nvSpPr>
                <p:cNvPr id="38" name="Rectangle 106">
                  <a:extLst>
                    <a:ext uri="{FF2B5EF4-FFF2-40B4-BE49-F238E27FC236}">
                      <a16:creationId xmlns:a16="http://schemas.microsoft.com/office/drawing/2014/main" xmlns="" id="{33E25DC1-8999-4658-B0DD-C7B0452E1EB7}"/>
                    </a:ext>
                  </a:extLst>
                </p:cNvPr>
                <p:cNvSpPr/>
                <p:nvPr/>
              </p:nvSpPr>
              <p:spPr>
                <a:xfrm>
                  <a:off x="762156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9" name="Rectangle 107">
                  <a:extLst>
                    <a:ext uri="{FF2B5EF4-FFF2-40B4-BE49-F238E27FC236}">
                      <a16:creationId xmlns:a16="http://schemas.microsoft.com/office/drawing/2014/main" xmlns="" id="{B46C8FCD-5062-47C9-A237-7DE9EED3D5C3}"/>
                    </a:ext>
                  </a:extLst>
                </p:cNvPr>
                <p:cNvSpPr/>
                <p:nvPr/>
              </p:nvSpPr>
              <p:spPr>
                <a:xfrm>
                  <a:off x="67071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0" name="Rectangle 108">
                  <a:extLst>
                    <a:ext uri="{FF2B5EF4-FFF2-40B4-BE49-F238E27FC236}">
                      <a16:creationId xmlns:a16="http://schemas.microsoft.com/office/drawing/2014/main" xmlns="" id="{B41F77C4-184F-4FB0-A210-D3FB76D5D194}"/>
                    </a:ext>
                  </a:extLst>
                </p:cNvPr>
                <p:cNvSpPr/>
                <p:nvPr/>
              </p:nvSpPr>
              <p:spPr>
                <a:xfrm>
                  <a:off x="6935759"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35" name="Rectangle 103">
                <a:extLst>
                  <a:ext uri="{FF2B5EF4-FFF2-40B4-BE49-F238E27FC236}">
                    <a16:creationId xmlns:a16="http://schemas.microsoft.com/office/drawing/2014/main" xmlns="" id="{00FD8A76-F2AB-4134-A087-CAD1CEA1C4E1}"/>
                  </a:ext>
                </a:extLst>
              </p:cNvPr>
              <p:cNvSpPr/>
              <p:nvPr/>
            </p:nvSpPr>
            <p:spPr>
              <a:xfrm>
                <a:off x="3887640" y="0"/>
                <a:ext cx="281916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6" name="Rectangle 104">
                <a:extLst>
                  <a:ext uri="{FF2B5EF4-FFF2-40B4-BE49-F238E27FC236}">
                    <a16:creationId xmlns:a16="http://schemas.microsoft.com/office/drawing/2014/main" xmlns="" id="{25EA71B2-E41B-4ED0-AD24-2E70FC74FB9B}"/>
                  </a:ext>
                </a:extLst>
              </p:cNvPr>
              <p:cNvSpPr/>
              <p:nvPr/>
            </p:nvSpPr>
            <p:spPr>
              <a:xfrm>
                <a:off x="297324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7" name="Rectangle 105">
                <a:extLst>
                  <a:ext uri="{FF2B5EF4-FFF2-40B4-BE49-F238E27FC236}">
                    <a16:creationId xmlns:a16="http://schemas.microsoft.com/office/drawing/2014/main" xmlns="" id="{179B613F-A987-4BF4-8AC9-BC05BE516F0A}"/>
                  </a:ext>
                </a:extLst>
              </p:cNvPr>
              <p:cNvSpPr/>
              <p:nvPr/>
            </p:nvSpPr>
            <p:spPr>
              <a:xfrm>
                <a:off x="320184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10" name="Freeform 43">
              <a:extLst>
                <a:ext uri="{FF2B5EF4-FFF2-40B4-BE49-F238E27FC236}">
                  <a16:creationId xmlns:a16="http://schemas.microsoft.com/office/drawing/2014/main" xmlns="" id="{780D6145-BEA5-4556-AEFC-09C05767EF37}"/>
                </a:ext>
              </a:extLst>
            </p:cNvPr>
            <p:cNvSpPr/>
            <p:nvPr/>
          </p:nvSpPr>
          <p:spPr>
            <a:xfrm>
              <a:off x="65880" y="5034960"/>
              <a:ext cx="9143640" cy="1175400"/>
            </a:xfrm>
            <a:custGeom>
              <a:avLst/>
              <a:gdLst>
                <a:gd name="f0" fmla="val 0"/>
                <a:gd name="f1" fmla="val 9144000"/>
                <a:gd name="f2" fmla="val 1175655"/>
                <a:gd name="f3" fmla="val 1116279"/>
                <a:gd name="f4" fmla="val 493815"/>
                <a:gd name="f5" fmla="val 1145967"/>
                <a:gd name="f6" fmla="val 987631"/>
                <a:gd name="f7" fmla="val 1674420"/>
                <a:gd name="f8" fmla="val 1163780"/>
                <a:gd name="f9" fmla="val 2361209"/>
                <a:gd name="f10" fmla="val 1151905"/>
                <a:gd name="f11" fmla="val 3204358"/>
                <a:gd name="f12" fmla="val 1138050"/>
                <a:gd name="f13" fmla="val 4120737"/>
                <a:gd name="f14" fmla="val 1045027"/>
                <a:gd name="f15" fmla="val 5037116"/>
                <a:gd name="f16" fmla="val 952004"/>
                <a:gd name="f17" fmla="val 6335486"/>
                <a:gd name="f18" fmla="val 779811"/>
                <a:gd name="f19" fmla="val 7172696"/>
                <a:gd name="f20" fmla="val 605640"/>
                <a:gd name="f21" fmla="val 8009907"/>
                <a:gd name="f22" fmla="val 431469"/>
                <a:gd name="f23" fmla="val 8866910"/>
                <a:gd name="f24" fmla="val 154379"/>
              </a:gdLst>
              <a:ahLst/>
              <a:cxnLst>
                <a:cxn ang="3cd4">
                  <a:pos x="hc" y="t"/>
                </a:cxn>
                <a:cxn ang="0">
                  <a:pos x="r" y="vc"/>
                </a:cxn>
                <a:cxn ang="cd4">
                  <a:pos x="hc" y="b"/>
                </a:cxn>
                <a:cxn ang="cd2">
                  <a:pos x="l" y="vc"/>
                </a:cxn>
              </a:cxnLst>
              <a:rect l="l" t="t" r="r" b="b"/>
              <a:pathLst>
                <a:path w="9144000" h="1175655">
                  <a:moveTo>
                    <a:pt x="f0" y="f3"/>
                  </a:moveTo>
                  <a:cubicBezTo>
                    <a:pt x="f4" y="f5"/>
                    <a:pt x="f6" y="f2"/>
                    <a:pt x="f7" y="f8"/>
                  </a:cubicBezTo>
                  <a:cubicBezTo>
                    <a:pt x="f9" y="f10"/>
                    <a:pt x="f11" y="f12"/>
                    <a:pt x="f13" y="f14"/>
                  </a:cubicBezTo>
                  <a:cubicBezTo>
                    <a:pt x="f15" y="f16"/>
                    <a:pt x="f17" y="f18"/>
                    <a:pt x="f19" y="f20"/>
                  </a:cubicBezTo>
                  <a:cubicBezTo>
                    <a:pt x="f21" y="f22"/>
                    <a:pt x="f23" y="f24"/>
                    <a:pt x="f1" y="f0"/>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1" name="Freeform 44">
              <a:extLst>
                <a:ext uri="{FF2B5EF4-FFF2-40B4-BE49-F238E27FC236}">
                  <a16:creationId xmlns:a16="http://schemas.microsoft.com/office/drawing/2014/main" xmlns="" id="{C61DFB45-7105-4DE6-9FB3-415EC260C06F}"/>
                </a:ext>
              </a:extLst>
            </p:cNvPr>
            <p:cNvSpPr/>
            <p:nvPr/>
          </p:nvSpPr>
          <p:spPr>
            <a:xfrm>
              <a:off x="65880" y="3467520"/>
              <a:ext cx="9143640" cy="890280"/>
            </a:xfrm>
            <a:custGeom>
              <a:avLst/>
              <a:gdLst>
                <a:gd name="f0" fmla="val 0"/>
                <a:gd name="f1" fmla="val 9144000"/>
                <a:gd name="f2" fmla="val 890650"/>
                <a:gd name="f3" fmla="val 263236"/>
                <a:gd name="f4" fmla="val 751114"/>
                <a:gd name="f5" fmla="val 526472"/>
                <a:gd name="f6" fmla="val 611579"/>
                <a:gd name="f7" fmla="val 1045028"/>
                <a:gd name="f8" fmla="val 475013"/>
                <a:gd name="f9" fmla="val 1563584"/>
                <a:gd name="f10" fmla="val 338447"/>
                <a:gd name="f11" fmla="val 2299855"/>
                <a:gd name="f12" fmla="val 138545"/>
                <a:gd name="f13" fmla="val 3111335"/>
                <a:gd name="f14" fmla="val 71252"/>
                <a:gd name="f15" fmla="val 3922815"/>
                <a:gd name="f16" fmla="val 3959"/>
                <a:gd name="f17" fmla="val 4908467"/>
                <a:gd name="f18" fmla="val 5913911"/>
                <a:gd name="f19" fmla="val 6919355"/>
                <a:gd name="f20" fmla="val 142504"/>
                <a:gd name="f21" fmla="val 8595756"/>
                <a:gd name="f22" fmla="val 427512"/>
                <a:gd name="f23" fmla="val 498764"/>
              </a:gdLst>
              <a:ahLst/>
              <a:cxnLst>
                <a:cxn ang="3cd4">
                  <a:pos x="hc" y="t"/>
                </a:cxn>
                <a:cxn ang="0">
                  <a:pos x="r" y="vc"/>
                </a:cxn>
                <a:cxn ang="cd4">
                  <a:pos x="hc" y="b"/>
                </a:cxn>
                <a:cxn ang="cd2">
                  <a:pos x="l" y="vc"/>
                </a:cxn>
              </a:cxnLst>
              <a:rect l="l" t="t" r="r" b="b"/>
              <a:pathLst>
                <a:path w="9144000" h="890650">
                  <a:moveTo>
                    <a:pt x="f0" y="f2"/>
                  </a:moveTo>
                  <a:cubicBezTo>
                    <a:pt x="f3" y="f4"/>
                    <a:pt x="f5" y="f6"/>
                    <a:pt x="f7" y="f8"/>
                  </a:cubicBezTo>
                  <a:cubicBezTo>
                    <a:pt x="f9" y="f10"/>
                    <a:pt x="f11" y="f12"/>
                    <a:pt x="f13" y="f14"/>
                  </a:cubicBezTo>
                  <a:cubicBezTo>
                    <a:pt x="f15" y="f16"/>
                    <a:pt x="f17" y="f0"/>
                    <a:pt x="f18" y="f14"/>
                  </a:cubicBezTo>
                  <a:cubicBezTo>
                    <a:pt x="f19" y="f20"/>
                    <a:pt x="f21" y="f22"/>
                    <a:pt x="f1" y="f23"/>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2" name="Freeform 45">
              <a:extLst>
                <a:ext uri="{FF2B5EF4-FFF2-40B4-BE49-F238E27FC236}">
                  <a16:creationId xmlns:a16="http://schemas.microsoft.com/office/drawing/2014/main" xmlns="" id="{17D42A36-50BC-497D-A0B6-A9242FB1124C}"/>
                </a:ext>
              </a:extLst>
            </p:cNvPr>
            <p:cNvSpPr/>
            <p:nvPr/>
          </p:nvSpPr>
          <p:spPr>
            <a:xfrm>
              <a:off x="54000" y="5640840"/>
              <a:ext cx="3004200" cy="1211040"/>
            </a:xfrm>
            <a:custGeom>
              <a:avLst/>
              <a:gdLst>
                <a:gd name="f0" fmla="val 0"/>
                <a:gd name="f1" fmla="val 3004457"/>
                <a:gd name="f2" fmla="val 1211283"/>
                <a:gd name="f3" fmla="val 1103415"/>
                <a:gd name="f4" fmla="val 501732"/>
                <a:gd name="f5" fmla="val 2206831"/>
                <a:gd name="f6" fmla="val 1003465"/>
              </a:gdLst>
              <a:ahLst/>
              <a:cxnLst>
                <a:cxn ang="3cd4">
                  <a:pos x="hc" y="t"/>
                </a:cxn>
                <a:cxn ang="0">
                  <a:pos x="r" y="vc"/>
                </a:cxn>
                <a:cxn ang="cd4">
                  <a:pos x="hc" y="b"/>
                </a:cxn>
                <a:cxn ang="cd2">
                  <a:pos x="l" y="vc"/>
                </a:cxn>
              </a:cxnLst>
              <a:rect l="l" t="t" r="r" b="b"/>
              <a:pathLst>
                <a:path w="3004457" h="1211283">
                  <a:moveTo>
                    <a:pt x="f0" y="f0"/>
                  </a:moveTo>
                  <a:cubicBezTo>
                    <a:pt x="f3" y="f4"/>
                    <a:pt x="f5" y="f6"/>
                    <a:pt x="f1" y="f2"/>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3" name="Freeform 46">
              <a:extLst>
                <a:ext uri="{FF2B5EF4-FFF2-40B4-BE49-F238E27FC236}">
                  <a16:creationId xmlns:a16="http://schemas.microsoft.com/office/drawing/2014/main" xmlns="" id="{D6B64319-E2AA-4CE4-9BB4-18CE2F55C39C}"/>
                </a:ext>
              </a:extLst>
            </p:cNvPr>
            <p:cNvSpPr/>
            <p:nvPr/>
          </p:nvSpPr>
          <p:spPr>
            <a:xfrm>
              <a:off x="65880" y="5284440"/>
              <a:ext cx="9143640" cy="1478160"/>
            </a:xfrm>
            <a:custGeom>
              <a:avLst/>
              <a:gdLst>
                <a:gd name="f0" fmla="val 0"/>
                <a:gd name="f1" fmla="val 9144000"/>
                <a:gd name="f2" fmla="val 1478478"/>
                <a:gd name="f3" fmla="val 285997"/>
                <a:gd name="f4" fmla="val 99951"/>
                <a:gd name="f5" fmla="val 571995"/>
                <a:gd name="f6" fmla="val 199902"/>
                <a:gd name="f7" fmla="val 1104405"/>
                <a:gd name="f8" fmla="val 344385"/>
                <a:gd name="f9" fmla="val 1636815"/>
                <a:gd name="f10" fmla="val 488868"/>
                <a:gd name="f11" fmla="val 2432462"/>
                <a:gd name="f12" fmla="val 710541"/>
                <a:gd name="f13" fmla="val 3194462"/>
                <a:gd name="f14" fmla="val 866899"/>
                <a:gd name="f15" fmla="val 3956462"/>
                <a:gd name="f16" fmla="val 1023258"/>
                <a:gd name="f17" fmla="val 4920343"/>
                <a:gd name="f18" fmla="val 1185554"/>
                <a:gd name="f19" fmla="val 5676405"/>
                <a:gd name="f20" fmla="val 1282536"/>
                <a:gd name="f21" fmla="val 6432467"/>
                <a:gd name="f22" fmla="val 1379518"/>
                <a:gd name="f23" fmla="val 7247906"/>
                <a:gd name="f24" fmla="val 1419102"/>
                <a:gd name="f25" fmla="val 7730836"/>
                <a:gd name="f26" fmla="val 1448790"/>
                <a:gd name="f27" fmla="val 8213766"/>
                <a:gd name="f28" fmla="val 8338457"/>
                <a:gd name="f29" fmla="val 1464623"/>
                <a:gd name="f30" fmla="val 8573984"/>
                <a:gd name="f31" fmla="val 1460665"/>
                <a:gd name="f32" fmla="val 8809511"/>
                <a:gd name="f33" fmla="val 1456707"/>
                <a:gd name="f34" fmla="val 8976755"/>
                <a:gd name="f35" fmla="val 1440873"/>
                <a:gd name="f36" fmla="val 1425039"/>
              </a:gdLst>
              <a:ahLst/>
              <a:cxnLst>
                <a:cxn ang="3cd4">
                  <a:pos x="hc" y="t"/>
                </a:cxn>
                <a:cxn ang="0">
                  <a:pos x="r" y="vc"/>
                </a:cxn>
                <a:cxn ang="cd4">
                  <a:pos x="hc" y="b"/>
                </a:cxn>
                <a:cxn ang="cd2">
                  <a:pos x="l" y="vc"/>
                </a:cxn>
              </a:cxnLst>
              <a:rect l="l" t="t" r="r" b="b"/>
              <a:pathLst>
                <a:path w="9144000" h="1478478">
                  <a:moveTo>
                    <a:pt x="f0" y="f0"/>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
                    <a:pt x="f28" y="f29"/>
                    <a:pt x="f30" y="f31"/>
                  </a:cubicBezTo>
                  <a:cubicBezTo>
                    <a:pt x="f32" y="f33"/>
                    <a:pt x="f34" y="f35"/>
                    <a:pt x="f1" y="f36"/>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4" name="Freeform 48">
              <a:extLst>
                <a:ext uri="{FF2B5EF4-FFF2-40B4-BE49-F238E27FC236}">
                  <a16:creationId xmlns:a16="http://schemas.microsoft.com/office/drawing/2014/main" xmlns="" id="{05EA8699-6867-415C-A3EC-2CC9687E72A5}"/>
                </a:ext>
              </a:extLst>
            </p:cNvPr>
            <p:cNvSpPr/>
            <p:nvPr/>
          </p:nvSpPr>
          <p:spPr>
            <a:xfrm>
              <a:off x="2215080" y="5132160"/>
              <a:ext cx="6982200" cy="1719720"/>
            </a:xfrm>
            <a:custGeom>
              <a:avLst/>
              <a:gdLst>
                <a:gd name="f0" fmla="val 0"/>
                <a:gd name="f1" fmla="val 6982691"/>
                <a:gd name="f2" fmla="val 1719942"/>
                <a:gd name="f3" fmla="val 162296"/>
                <a:gd name="f4" fmla="val 1536864"/>
                <a:gd name="f5" fmla="val 324592"/>
                <a:gd name="f6" fmla="val 1353787"/>
                <a:gd name="f7" fmla="val 546265"/>
                <a:gd name="f8" fmla="val 1185553"/>
                <a:gd name="f9" fmla="val 767938"/>
                <a:gd name="f10" fmla="val 1017319"/>
                <a:gd name="f11" fmla="val 1074718"/>
                <a:gd name="f12" fmla="val 835231"/>
                <a:gd name="f13" fmla="val 1330037"/>
                <a:gd name="f14" fmla="val 710540"/>
                <a:gd name="f15" fmla="val 1585356"/>
                <a:gd name="f16" fmla="val 585849"/>
                <a:gd name="f17" fmla="val 1741715"/>
                <a:gd name="f18" fmla="val 530430"/>
                <a:gd name="f19" fmla="val 2078182"/>
                <a:gd name="f20" fmla="val 437407"/>
                <a:gd name="f21" fmla="val 2414649"/>
                <a:gd name="f22" fmla="val 344384"/>
                <a:gd name="f23" fmla="val 3028208"/>
                <a:gd name="f24" fmla="val 213755"/>
                <a:gd name="f25" fmla="val 3348842"/>
                <a:gd name="f26" fmla="val 152399"/>
                <a:gd name="f27" fmla="val 3669476"/>
                <a:gd name="f28" fmla="val 91043"/>
                <a:gd name="f29" fmla="val 3718957"/>
                <a:gd name="f30" fmla="val 93022"/>
                <a:gd name="f31" fmla="val 4001985"/>
                <a:gd name="f32" fmla="val 69272"/>
                <a:gd name="f33" fmla="val 4285013"/>
                <a:gd name="f34" fmla="val 45522"/>
                <a:gd name="f35" fmla="val 4732317"/>
                <a:gd name="f36" fmla="val 19792"/>
                <a:gd name="f37" fmla="val 5047013"/>
                <a:gd name="f38" fmla="val 9896"/>
                <a:gd name="f39" fmla="val 5361709"/>
                <a:gd name="f40" fmla="val 5890161"/>
                <a:gd name="f41" fmla="val 6495803"/>
                <a:gd name="f42" fmla="val 6664037"/>
                <a:gd name="f43" fmla="val 13854"/>
                <a:gd name="f44" fmla="val 6818416"/>
                <a:gd name="f45" fmla="val 27708"/>
                <a:gd name="f46" fmla="val 6899564"/>
                <a:gd name="f47" fmla="val 33646"/>
                <a:gd name="f48" fmla="val 6980712"/>
                <a:gd name="f49" fmla="val 39584"/>
                <a:gd name="f50" fmla="val 6953003"/>
                <a:gd name="f51" fmla="val 37605"/>
              </a:gdLst>
              <a:ahLst/>
              <a:cxnLst>
                <a:cxn ang="3cd4">
                  <a:pos x="hc" y="t"/>
                </a:cxn>
                <a:cxn ang="0">
                  <a:pos x="r" y="vc"/>
                </a:cxn>
                <a:cxn ang="cd4">
                  <a:pos x="hc" y="b"/>
                </a:cxn>
                <a:cxn ang="cd2">
                  <a:pos x="l" y="vc"/>
                </a:cxn>
              </a:cxnLst>
              <a:rect l="l" t="t" r="r" b="b"/>
              <a:pathLst>
                <a:path w="6982691" h="1719942">
                  <a:moveTo>
                    <a:pt x="f0" y="f2"/>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8"/>
                    <a:pt x="f29" y="f30"/>
                    <a:pt x="f31" y="f32"/>
                  </a:cubicBezTo>
                  <a:cubicBezTo>
                    <a:pt x="f33" y="f34"/>
                    <a:pt x="f35" y="f36"/>
                    <a:pt x="f37" y="f38"/>
                  </a:cubicBezTo>
                  <a:cubicBezTo>
                    <a:pt x="f39" y="f0"/>
                    <a:pt x="f40" y="f38"/>
                    <a:pt x="f40" y="f38"/>
                  </a:cubicBezTo>
                  <a:lnTo>
                    <a:pt x="f41" y="f38"/>
                  </a:lnTo>
                  <a:cubicBezTo>
                    <a:pt x="f42" y="f43"/>
                    <a:pt x="f44" y="f45"/>
                    <a:pt x="f46" y="f47"/>
                  </a:cubicBezTo>
                  <a:cubicBezTo>
                    <a:pt x="f48" y="f49"/>
                    <a:pt x="f50" y="f51"/>
                    <a:pt x="f1" y="f34"/>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5" name="Hexagon 49">
              <a:extLst>
                <a:ext uri="{FF2B5EF4-FFF2-40B4-BE49-F238E27FC236}">
                  <a16:creationId xmlns:a16="http://schemas.microsoft.com/office/drawing/2014/main" xmlns="" id="{657348D2-8217-4E3B-B839-575BA4204650}"/>
                </a:ext>
              </a:extLst>
            </p:cNvPr>
            <p:cNvSpPr/>
            <p:nvPr/>
          </p:nvSpPr>
          <p:spPr>
            <a:xfrm rot="1800000">
              <a:off x="30738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6" name="Hexagon 50">
              <a:extLst>
                <a:ext uri="{FF2B5EF4-FFF2-40B4-BE49-F238E27FC236}">
                  <a16:creationId xmlns:a16="http://schemas.microsoft.com/office/drawing/2014/main" xmlns="" id="{D079A095-D632-45FB-9E3C-F2E5079A6CE1}"/>
                </a:ext>
              </a:extLst>
            </p:cNvPr>
            <p:cNvSpPr/>
            <p:nvPr/>
          </p:nvSpPr>
          <p:spPr>
            <a:xfrm rot="1800000">
              <a:off x="379776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7" name="Hexagon 51">
              <a:extLst>
                <a:ext uri="{FF2B5EF4-FFF2-40B4-BE49-F238E27FC236}">
                  <a16:creationId xmlns:a16="http://schemas.microsoft.com/office/drawing/2014/main" xmlns="" id="{1ADBE6D1-C9CB-43F7-98CD-9542C33979AB}"/>
                </a:ext>
              </a:extLst>
            </p:cNvPr>
            <p:cNvSpPr/>
            <p:nvPr/>
          </p:nvSpPr>
          <p:spPr>
            <a:xfrm rot="1800000">
              <a:off x="3807489" y="15924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8" name="Hexagon 52">
              <a:extLst>
                <a:ext uri="{FF2B5EF4-FFF2-40B4-BE49-F238E27FC236}">
                  <a16:creationId xmlns:a16="http://schemas.microsoft.com/office/drawing/2014/main" xmlns="" id="{AAC914F8-C2A5-4DD8-AAC2-F8C12053B1D3}"/>
                </a:ext>
              </a:extLst>
            </p:cNvPr>
            <p:cNvSpPr/>
            <p:nvPr/>
          </p:nvSpPr>
          <p:spPr>
            <a:xfrm rot="1800000">
              <a:off x="3054728" y="3256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4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9" name="Hexagon 53">
              <a:extLst>
                <a:ext uri="{FF2B5EF4-FFF2-40B4-BE49-F238E27FC236}">
                  <a16:creationId xmlns:a16="http://schemas.microsoft.com/office/drawing/2014/main" xmlns="" id="{4AC0762A-3784-4AB7-ABD0-52A654EAACEC}"/>
                </a:ext>
              </a:extLst>
            </p:cNvPr>
            <p:cNvSpPr/>
            <p:nvPr/>
          </p:nvSpPr>
          <p:spPr>
            <a:xfrm rot="1800000">
              <a:off x="4540809" y="53832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6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0" name="Freeform 54">
              <a:extLst>
                <a:ext uri="{FF2B5EF4-FFF2-40B4-BE49-F238E27FC236}">
                  <a16:creationId xmlns:a16="http://schemas.microsoft.com/office/drawing/2014/main" xmlns="" id="{659AD9EF-91CE-460E-8BF5-2BA6019DBBCE}"/>
                </a:ext>
              </a:extLst>
            </p:cNvPr>
            <p:cNvSpPr/>
            <p:nvPr/>
          </p:nvSpPr>
          <p:spPr>
            <a:xfrm rot="1800000">
              <a:off x="-304706" y="4201385"/>
              <a:ext cx="1261080" cy="1387799"/>
            </a:xfrm>
            <a:custGeom>
              <a:avLst/>
              <a:gdLst>
                <a:gd name="f0" fmla="val 0"/>
                <a:gd name="f1" fmla="val 1261499"/>
                <a:gd name="f2" fmla="val 1388236"/>
                <a:gd name="f3" fmla="val 105098"/>
                <a:gd name="f4" fmla="val 56357"/>
                <a:gd name="f5" fmla="val 865241"/>
                <a:gd name="f6" fmla="val 694118"/>
                <a:gd name="f7" fmla="val 744578"/>
                <a:gd name="f8" fmla="val 1387893"/>
              </a:gdLst>
              <a:ahLst/>
              <a:cxnLst>
                <a:cxn ang="3cd4">
                  <a:pos x="hc" y="t"/>
                </a:cxn>
                <a:cxn ang="0">
                  <a:pos x="r" y="vc"/>
                </a:cxn>
                <a:cxn ang="cd4">
                  <a:pos x="hc" y="b"/>
                </a:cxn>
                <a:cxn ang="cd2">
                  <a:pos x="l" y="vc"/>
                </a:cxn>
              </a:cxnLst>
              <a:rect l="l" t="t" r="r" b="b"/>
              <a:pathLst>
                <a:path w="1261499" h="1388236">
                  <a:moveTo>
                    <a:pt x="f0" y="f3"/>
                  </a:moveTo>
                  <a:lnTo>
                    <a:pt x="f4" y="f0"/>
                  </a:lnTo>
                  <a:lnTo>
                    <a:pt x="f5" y="f0"/>
                  </a:lnTo>
                  <a:lnTo>
                    <a:pt x="f1" y="f6"/>
                  </a:lnTo>
                  <a:lnTo>
                    <a:pt x="f5" y="f2"/>
                  </a:lnTo>
                  <a:lnTo>
                    <a:pt x="f7" y="f8"/>
                  </a:lnTo>
                  <a:lnTo>
                    <a:pt x="f0" y="f3"/>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1" name="Hexagon 55">
              <a:extLst>
                <a:ext uri="{FF2B5EF4-FFF2-40B4-BE49-F238E27FC236}">
                  <a16:creationId xmlns:a16="http://schemas.microsoft.com/office/drawing/2014/main" xmlns="" id="{BEB9724B-D4A9-4380-8C6E-08C4625796A0}"/>
                </a:ext>
              </a:extLst>
            </p:cNvPr>
            <p:cNvSpPr/>
            <p:nvPr/>
          </p:nvSpPr>
          <p:spPr>
            <a:xfrm rot="1800000">
              <a:off x="102009" y="540234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2" name="Hexagon 56">
              <a:extLst>
                <a:ext uri="{FF2B5EF4-FFF2-40B4-BE49-F238E27FC236}">
                  <a16:creationId xmlns:a16="http://schemas.microsoft.com/office/drawing/2014/main" xmlns="" id="{9E89DA65-02C3-47D7-A712-71F553B3CCE4}"/>
                </a:ext>
              </a:extLst>
            </p:cNvPr>
            <p:cNvSpPr/>
            <p:nvPr/>
          </p:nvSpPr>
          <p:spPr>
            <a:xfrm rot="1800000">
              <a:off x="130809" y="284958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3" name="Hexagon 57">
              <a:extLst>
                <a:ext uri="{FF2B5EF4-FFF2-40B4-BE49-F238E27FC236}">
                  <a16:creationId xmlns:a16="http://schemas.microsoft.com/office/drawing/2014/main" xmlns="" id="{3D72B6A6-5200-4B37-B17B-7ABCE3096C6F}"/>
                </a:ext>
              </a:extLst>
            </p:cNvPr>
            <p:cNvSpPr/>
            <p:nvPr/>
          </p:nvSpPr>
          <p:spPr>
            <a:xfrm rot="1800000">
              <a:off x="85440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4" name="Hexagon 58">
              <a:extLst>
                <a:ext uri="{FF2B5EF4-FFF2-40B4-BE49-F238E27FC236}">
                  <a16:creationId xmlns:a16="http://schemas.microsoft.com/office/drawing/2014/main" xmlns="" id="{27B34447-6437-40A3-ADB8-2228B6492BA7}"/>
                </a:ext>
              </a:extLst>
            </p:cNvPr>
            <p:cNvSpPr/>
            <p:nvPr/>
          </p:nvSpPr>
          <p:spPr>
            <a:xfrm rot="1800000">
              <a:off x="1588089" y="54117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5" name="Hexagon 59">
              <a:extLst>
                <a:ext uri="{FF2B5EF4-FFF2-40B4-BE49-F238E27FC236}">
                  <a16:creationId xmlns:a16="http://schemas.microsoft.com/office/drawing/2014/main" xmlns="" id="{D68C8E10-1522-4BA3-BF6D-7E4729E550E1}"/>
                </a:ext>
              </a:extLst>
            </p:cNvPr>
            <p:cNvSpPr/>
            <p:nvPr/>
          </p:nvSpPr>
          <p:spPr>
            <a:xfrm rot="1800000">
              <a:off x="160716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6" name="Hexagon 94">
              <a:extLst>
                <a:ext uri="{FF2B5EF4-FFF2-40B4-BE49-F238E27FC236}">
                  <a16:creationId xmlns:a16="http://schemas.microsoft.com/office/drawing/2014/main" xmlns="" id="{D738ED24-748A-4F40-985B-56FC850F1ADD}"/>
                </a:ext>
              </a:extLst>
            </p:cNvPr>
            <p:cNvSpPr/>
            <p:nvPr/>
          </p:nvSpPr>
          <p:spPr>
            <a:xfrm rot="1800000">
              <a:off x="873489" y="15636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7" name="Hexagon 95">
              <a:extLst>
                <a:ext uri="{FF2B5EF4-FFF2-40B4-BE49-F238E27FC236}">
                  <a16:creationId xmlns:a16="http://schemas.microsoft.com/office/drawing/2014/main" xmlns="" id="{1EA7DE30-EB3F-4F0A-8ABF-82B19B8C847E}"/>
                </a:ext>
              </a:extLst>
            </p:cNvPr>
            <p:cNvSpPr/>
            <p:nvPr/>
          </p:nvSpPr>
          <p:spPr>
            <a:xfrm rot="1800000">
              <a:off x="6884049" y="41448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8" name="Hexagon 96">
              <a:extLst>
                <a:ext uri="{FF2B5EF4-FFF2-40B4-BE49-F238E27FC236}">
                  <a16:creationId xmlns:a16="http://schemas.microsoft.com/office/drawing/2014/main" xmlns="" id="{273754BA-009C-47C8-89B9-1A837B034F71}"/>
                </a:ext>
              </a:extLst>
            </p:cNvPr>
            <p:cNvSpPr/>
            <p:nvPr/>
          </p:nvSpPr>
          <p:spPr>
            <a:xfrm rot="1800000">
              <a:off x="7626729" y="54214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9" name="Hexagon 97">
              <a:extLst>
                <a:ext uri="{FF2B5EF4-FFF2-40B4-BE49-F238E27FC236}">
                  <a16:creationId xmlns:a16="http://schemas.microsoft.com/office/drawing/2014/main" xmlns="" id="{49B68229-0938-47C1-A2F1-FC5443C75290}"/>
                </a:ext>
              </a:extLst>
            </p:cNvPr>
            <p:cNvSpPr/>
            <p:nvPr/>
          </p:nvSpPr>
          <p:spPr>
            <a:xfrm rot="1800000">
              <a:off x="7626729" y="286866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0" name="Freeform 98">
              <a:extLst>
                <a:ext uri="{FF2B5EF4-FFF2-40B4-BE49-F238E27FC236}">
                  <a16:creationId xmlns:a16="http://schemas.microsoft.com/office/drawing/2014/main" xmlns="" id="{1AFF6466-C7AC-46E6-8AC7-A579A25CA264}"/>
                </a:ext>
              </a:extLst>
            </p:cNvPr>
            <p:cNvSpPr/>
            <p:nvPr/>
          </p:nvSpPr>
          <p:spPr>
            <a:xfrm rot="1800000">
              <a:off x="8384379" y="4055405"/>
              <a:ext cx="1243080" cy="1387799"/>
            </a:xfrm>
            <a:custGeom>
              <a:avLst/>
              <a:gdLst>
                <a:gd name="f0" fmla="val 0"/>
                <a:gd name="f1" fmla="val 1243407"/>
                <a:gd name="f2" fmla="val 1388236"/>
                <a:gd name="f3" fmla="val 694118"/>
                <a:gd name="f4" fmla="val 396258"/>
                <a:gd name="f5" fmla="val 474029"/>
                <a:gd name="f6" fmla="val 4016"/>
                <a:gd name="f7" fmla="val 1325983"/>
                <a:gd name="f8" fmla="val 1205142"/>
              </a:gdLst>
              <a:ahLst/>
              <a:cxnLst>
                <a:cxn ang="3cd4">
                  <a:pos x="hc" y="t"/>
                </a:cxn>
                <a:cxn ang="0">
                  <a:pos x="r" y="vc"/>
                </a:cxn>
                <a:cxn ang="cd4">
                  <a:pos x="hc" y="b"/>
                </a:cxn>
                <a:cxn ang="cd2">
                  <a:pos x="l" y="vc"/>
                </a:cxn>
              </a:cxnLst>
              <a:rect l="l" t="t" r="r" b="b"/>
              <a:pathLst>
                <a:path w="1243407" h="1388236">
                  <a:moveTo>
                    <a:pt x="f0" y="f3"/>
                  </a:moveTo>
                  <a:lnTo>
                    <a:pt x="f4" y="f0"/>
                  </a:lnTo>
                  <a:lnTo>
                    <a:pt x="f5" y="f6"/>
                  </a:lnTo>
                  <a:lnTo>
                    <a:pt x="f1" y="f7"/>
                  </a:lnTo>
                  <a:lnTo>
                    <a:pt x="f8" y="f2"/>
                  </a:lnTo>
                  <a:lnTo>
                    <a:pt x="f4" y="f2"/>
                  </a:lnTo>
                  <a:lnTo>
                    <a:pt x="f0" y="f3"/>
                  </a:lnTo>
                  <a:close/>
                </a:path>
              </a:pathLst>
            </a:custGeom>
            <a:solidFill>
              <a:srgbClr val="FFFFFF">
                <a:alpha val="4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1" name="Freeform 99">
              <a:extLst>
                <a:ext uri="{FF2B5EF4-FFF2-40B4-BE49-F238E27FC236}">
                  <a16:creationId xmlns:a16="http://schemas.microsoft.com/office/drawing/2014/main" xmlns="" id="{185B1889-2258-45EC-989A-6C5575F52602}"/>
                </a:ext>
              </a:extLst>
            </p:cNvPr>
            <p:cNvSpPr/>
            <p:nvPr/>
          </p:nvSpPr>
          <p:spPr>
            <a:xfrm rot="1800000">
              <a:off x="8384295" y="1511597"/>
              <a:ext cx="1241640" cy="1388520"/>
            </a:xfrm>
            <a:custGeom>
              <a:avLst/>
              <a:gdLst>
                <a:gd name="f0" fmla="val 0"/>
                <a:gd name="f1" fmla="val 1241871"/>
                <a:gd name="f2" fmla="val 1388822"/>
                <a:gd name="f3" fmla="val 694704"/>
                <a:gd name="f4" fmla="val 396258"/>
                <a:gd name="f5" fmla="val 586"/>
                <a:gd name="f6" fmla="val 482002"/>
                <a:gd name="f7" fmla="val 1323912"/>
                <a:gd name="f8" fmla="val 1205142"/>
              </a:gdLst>
              <a:ahLst/>
              <a:cxnLst>
                <a:cxn ang="3cd4">
                  <a:pos x="hc" y="t"/>
                </a:cxn>
                <a:cxn ang="0">
                  <a:pos x="r" y="vc"/>
                </a:cxn>
                <a:cxn ang="cd4">
                  <a:pos x="hc" y="b"/>
                </a:cxn>
                <a:cxn ang="cd2">
                  <a:pos x="l" y="vc"/>
                </a:cxn>
              </a:cxnLst>
              <a:rect l="l" t="t" r="r" b="b"/>
              <a:pathLst>
                <a:path w="1241871" h="1388822">
                  <a:moveTo>
                    <a:pt x="f0" y="f3"/>
                  </a:moveTo>
                  <a:lnTo>
                    <a:pt x="f4" y="f5"/>
                  </a:lnTo>
                  <a:lnTo>
                    <a:pt x="f6" y="f0"/>
                  </a:lnTo>
                  <a:lnTo>
                    <a:pt x="f1" y="f7"/>
                  </a:lnTo>
                  <a:lnTo>
                    <a:pt x="f8" y="f2"/>
                  </a:lnTo>
                  <a:lnTo>
                    <a:pt x="f4" y="f2"/>
                  </a:lnTo>
                  <a:lnTo>
                    <a:pt x="f0" y="f3"/>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47" name="Rectangle 65">
            <a:extLst>
              <a:ext uri="{FF2B5EF4-FFF2-40B4-BE49-F238E27FC236}">
                <a16:creationId xmlns:a16="http://schemas.microsoft.com/office/drawing/2014/main" xmlns="" id="{D998185B-9AD9-4030-A0AF-3FB7E9B7ABAC}"/>
              </a:ext>
            </a:extLst>
          </p:cNvPr>
          <p:cNvSpPr/>
          <p:nvPr/>
        </p:nvSpPr>
        <p:spPr>
          <a:xfrm>
            <a:off x="457200" y="333360"/>
            <a:ext cx="8229240" cy="6185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6480">
            <a:solidFill>
              <a:srgbClr val="00000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8" name="Rectangle 69">
            <a:extLst>
              <a:ext uri="{FF2B5EF4-FFF2-40B4-BE49-F238E27FC236}">
                <a16:creationId xmlns:a16="http://schemas.microsoft.com/office/drawing/2014/main" xmlns="" id="{3A7A87DD-006E-4475-B0F5-16607B054B9A}"/>
              </a:ext>
            </a:extLst>
          </p:cNvPr>
          <p:cNvSpPr/>
          <p:nvPr/>
        </p:nvSpPr>
        <p:spPr>
          <a:xfrm>
            <a:off x="4561200" y="-21600"/>
            <a:ext cx="3678840" cy="698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5F5F5"/>
          </a:solidFill>
          <a:ln w="15840">
            <a:solidFill>
              <a:srgbClr val="74A51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9" name="Rectangle 70">
            <a:extLst>
              <a:ext uri="{FF2B5EF4-FFF2-40B4-BE49-F238E27FC236}">
                <a16:creationId xmlns:a16="http://schemas.microsoft.com/office/drawing/2014/main" xmlns="" id="{B7BA542E-105B-468A-A632-F345A6563AFB}"/>
              </a:ext>
            </a:extLst>
          </p:cNvPr>
          <p:cNvSpPr/>
          <p:nvPr/>
        </p:nvSpPr>
        <p:spPr>
          <a:xfrm>
            <a:off x="4649040" y="-21600"/>
            <a:ext cx="3504959" cy="6235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71685A"/>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 name="Title 1">
            <a:extLst>
              <a:ext uri="{FF2B5EF4-FFF2-40B4-BE49-F238E27FC236}">
                <a16:creationId xmlns:a16="http://schemas.microsoft.com/office/drawing/2014/main" xmlns="" id="{8FF0C83D-45A5-4DAA-BC78-6A5C43299ACB}"/>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AB575919-9138-4F4E-A520-06584BFC9B1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04741581-C7FB-4210-B01E-C4117F64941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56C9495D-933B-4935-93BB-06A7BC5F5888}"/>
              </a:ext>
            </a:extLst>
          </p:cNvPr>
          <p:cNvSpPr>
            <a:spLocks noGrp="1"/>
          </p:cNvSpPr>
          <p:nvPr>
            <p:ph type="dt" sz="half" idx="10"/>
          </p:nvPr>
        </p:nvSpPr>
        <p:spPr>
          <a:xfrm>
            <a:off x="5997240" y="224640"/>
            <a:ext cx="2133360" cy="364679"/>
          </a:xfrm>
        </p:spPr>
        <p:txBody>
          <a:bodyPr/>
          <a:lstStyle/>
          <a:p>
            <a:pPr lvl="0"/>
            <a:fld id="{BCADFD97-7B12-4CC7-9AB8-7F095B4D3F9C}" type="datetime1">
              <a:rPr lang="en-GB"/>
              <a:pPr lvl="0"/>
              <a:t>05/11/2018</a:t>
            </a:fld>
            <a:endParaRPr lang="en-GB"/>
          </a:p>
        </p:txBody>
      </p:sp>
      <p:sp>
        <p:nvSpPr>
          <p:cNvPr id="6" name="Footer Placeholder 5">
            <a:extLst>
              <a:ext uri="{FF2B5EF4-FFF2-40B4-BE49-F238E27FC236}">
                <a16:creationId xmlns:a16="http://schemas.microsoft.com/office/drawing/2014/main" xmlns="" id="{B8274537-A87A-42A1-90D2-AB20A90B3A96}"/>
              </a:ext>
            </a:extLst>
          </p:cNvPr>
          <p:cNvSpPr>
            <a:spLocks noGrp="1"/>
          </p:cNvSpPr>
          <p:nvPr>
            <p:ph type="ftr" sz="quarter" idx="11"/>
          </p:nvPr>
        </p:nvSpPr>
        <p:spPr>
          <a:xfrm>
            <a:off x="4641480" y="5852160"/>
            <a:ext cx="3501719" cy="364679"/>
          </a:xfrm>
        </p:spPr>
        <p:txBody>
          <a:bodyPr/>
          <a:lstStyle/>
          <a:p>
            <a:pPr lvl="0"/>
            <a:endParaRPr lang="en-GB"/>
          </a:p>
        </p:txBody>
      </p:sp>
      <p:sp>
        <p:nvSpPr>
          <p:cNvPr id="7" name="Slide Number Placeholder 6">
            <a:extLst>
              <a:ext uri="{FF2B5EF4-FFF2-40B4-BE49-F238E27FC236}">
                <a16:creationId xmlns:a16="http://schemas.microsoft.com/office/drawing/2014/main" xmlns="" id="{43BF67F0-BD6F-4A74-8030-A05F9618DC85}"/>
              </a:ext>
            </a:extLst>
          </p:cNvPr>
          <p:cNvSpPr>
            <a:spLocks noGrp="1"/>
          </p:cNvSpPr>
          <p:nvPr>
            <p:ph type="sldNum" sz="quarter" idx="12"/>
          </p:nvPr>
        </p:nvSpPr>
        <p:spPr>
          <a:xfrm>
            <a:off x="4649040" y="224640"/>
            <a:ext cx="1331640" cy="364679"/>
          </a:xfrm>
        </p:spPr>
        <p:txBody>
          <a:bodyPr/>
          <a:lstStyle/>
          <a:p>
            <a:pPr lvl="0"/>
            <a:fld id="{0A843872-0AA2-44FF-86C6-71D28EA496C8}" type="slidenum">
              <a:t>‹#›</a:t>
            </a:fld>
            <a:endParaRPr lang="en-GB"/>
          </a:p>
        </p:txBody>
      </p:sp>
    </p:spTree>
    <p:extLst>
      <p:ext uri="{BB962C8B-B14F-4D97-AF65-F5344CB8AC3E}">
        <p14:creationId xmlns:p14="http://schemas.microsoft.com/office/powerpoint/2010/main" val="2967524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 name="Group 41">
            <a:extLst>
              <a:ext uri="{FF2B5EF4-FFF2-40B4-BE49-F238E27FC236}">
                <a16:creationId xmlns:a16="http://schemas.microsoft.com/office/drawing/2014/main" xmlns="" id="{261E7465-E52E-481C-9362-FA72A2B95DCF}"/>
              </a:ext>
            </a:extLst>
          </p:cNvPr>
          <p:cNvGrpSpPr/>
          <p:nvPr/>
        </p:nvGrpSpPr>
        <p:grpSpPr>
          <a:xfrm>
            <a:off x="-304706" y="0"/>
            <a:ext cx="9932165" cy="6857640"/>
            <a:chOff x="-304706" y="0"/>
            <a:chExt cx="9932165" cy="6857640"/>
          </a:xfrm>
        </p:grpSpPr>
        <p:grpSp>
          <p:nvGrpSpPr>
            <p:cNvPr id="8" name="Group 44">
              <a:extLst>
                <a:ext uri="{FF2B5EF4-FFF2-40B4-BE49-F238E27FC236}">
                  <a16:creationId xmlns:a16="http://schemas.microsoft.com/office/drawing/2014/main" xmlns="" id="{D1D4FBD0-AF6C-48B8-91D2-023B6C70A5CB}"/>
                </a:ext>
              </a:extLst>
            </p:cNvPr>
            <p:cNvGrpSpPr/>
            <p:nvPr/>
          </p:nvGrpSpPr>
          <p:grpSpPr>
            <a:xfrm>
              <a:off x="77760" y="0"/>
              <a:ext cx="9143640" cy="6857640"/>
              <a:chOff x="77760" y="0"/>
              <a:chExt cx="9143640" cy="6857640"/>
            </a:xfrm>
          </p:grpSpPr>
          <p:grpSp>
            <p:nvGrpSpPr>
              <p:cNvPr id="31" name="Group 4">
                <a:extLst>
                  <a:ext uri="{FF2B5EF4-FFF2-40B4-BE49-F238E27FC236}">
                    <a16:creationId xmlns:a16="http://schemas.microsoft.com/office/drawing/2014/main" xmlns="" id="{B3783528-8772-4C63-9964-49A6A084224A}"/>
                  </a:ext>
                </a:extLst>
              </p:cNvPr>
              <p:cNvGrpSpPr/>
              <p:nvPr/>
            </p:nvGrpSpPr>
            <p:grpSpPr>
              <a:xfrm>
                <a:off x="77760" y="0"/>
                <a:ext cx="2514239" cy="6857640"/>
                <a:chOff x="77760" y="0"/>
                <a:chExt cx="2514239" cy="6857640"/>
              </a:xfrm>
            </p:grpSpPr>
            <p:sp>
              <p:nvSpPr>
                <p:cNvPr id="43" name="Rectangle 112">
                  <a:extLst>
                    <a:ext uri="{FF2B5EF4-FFF2-40B4-BE49-F238E27FC236}">
                      <a16:creationId xmlns:a16="http://schemas.microsoft.com/office/drawing/2014/main" xmlns="" id="{DB73D3E3-E31B-41F7-BF12-F443A40C3478}"/>
                    </a:ext>
                  </a:extLst>
                </p:cNvPr>
                <p:cNvSpPr/>
                <p:nvPr/>
              </p:nvSpPr>
              <p:spPr>
                <a:xfrm>
                  <a:off x="992159"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4" name="Rectangle 2">
                  <a:extLst>
                    <a:ext uri="{FF2B5EF4-FFF2-40B4-BE49-F238E27FC236}">
                      <a16:creationId xmlns:a16="http://schemas.microsoft.com/office/drawing/2014/main" xmlns="" id="{AD6C5251-B84C-49A4-BF9D-EE9F840CA879}"/>
                    </a:ext>
                  </a:extLst>
                </p:cNvPr>
                <p:cNvSpPr/>
                <p:nvPr/>
              </p:nvSpPr>
              <p:spPr>
                <a:xfrm>
                  <a:off x="777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5" name="Rectangle 3">
                  <a:extLst>
                    <a:ext uri="{FF2B5EF4-FFF2-40B4-BE49-F238E27FC236}">
                      <a16:creationId xmlns:a16="http://schemas.microsoft.com/office/drawing/2014/main" xmlns="" id="{4090E1B3-C23E-4090-A410-D9F219D919C6}"/>
                    </a:ext>
                  </a:extLst>
                </p:cNvPr>
                <p:cNvSpPr/>
                <p:nvPr/>
              </p:nvSpPr>
              <p:spPr>
                <a:xfrm>
                  <a:off x="30636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2" name="Group 5">
                <a:extLst>
                  <a:ext uri="{FF2B5EF4-FFF2-40B4-BE49-F238E27FC236}">
                    <a16:creationId xmlns:a16="http://schemas.microsoft.com/office/drawing/2014/main" xmlns="" id="{5815A8DC-94EE-4A2D-9D8F-B3DF0E837ED6}"/>
                  </a:ext>
                </a:extLst>
              </p:cNvPr>
              <p:cNvGrpSpPr/>
              <p:nvPr/>
            </p:nvGrpSpPr>
            <p:grpSpPr>
              <a:xfrm>
                <a:off x="500400" y="0"/>
                <a:ext cx="2514240" cy="6857640"/>
                <a:chOff x="500400" y="0"/>
                <a:chExt cx="2514240" cy="6857640"/>
              </a:xfrm>
            </p:grpSpPr>
            <p:sp>
              <p:nvSpPr>
                <p:cNvPr id="40" name="Rectangle 109">
                  <a:extLst>
                    <a:ext uri="{FF2B5EF4-FFF2-40B4-BE49-F238E27FC236}">
                      <a16:creationId xmlns:a16="http://schemas.microsoft.com/office/drawing/2014/main" xmlns="" id="{E78A23BA-2EDC-4AA5-BF1A-33A4D1D159BA}"/>
                    </a:ext>
                  </a:extLst>
                </p:cNvPr>
                <p:cNvSpPr/>
                <p:nvPr/>
              </p:nvSpPr>
              <p:spPr>
                <a:xfrm>
                  <a:off x="14148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1" name="Rectangle 110">
                  <a:extLst>
                    <a:ext uri="{FF2B5EF4-FFF2-40B4-BE49-F238E27FC236}">
                      <a16:creationId xmlns:a16="http://schemas.microsoft.com/office/drawing/2014/main" xmlns="" id="{18DE3A54-6A9B-4285-A26A-291236C36C71}"/>
                    </a:ext>
                  </a:extLst>
                </p:cNvPr>
                <p:cNvSpPr/>
                <p:nvPr/>
              </p:nvSpPr>
              <p:spPr>
                <a:xfrm>
                  <a:off x="5004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2" name="Rectangle 111">
                  <a:extLst>
                    <a:ext uri="{FF2B5EF4-FFF2-40B4-BE49-F238E27FC236}">
                      <a16:creationId xmlns:a16="http://schemas.microsoft.com/office/drawing/2014/main" xmlns="" id="{87F59ADE-2D02-49CE-A7EE-F00D7ABFBC0D}"/>
                    </a:ext>
                  </a:extLst>
                </p:cNvPr>
                <p:cNvSpPr/>
                <p:nvPr/>
              </p:nvSpPr>
              <p:spPr>
                <a:xfrm>
                  <a:off x="7290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3" name="Group 9">
                <a:extLst>
                  <a:ext uri="{FF2B5EF4-FFF2-40B4-BE49-F238E27FC236}">
                    <a16:creationId xmlns:a16="http://schemas.microsoft.com/office/drawing/2014/main" xmlns="" id="{6B1B9FB0-5769-45A6-96DC-F653026CB06A}"/>
                  </a:ext>
                </a:extLst>
              </p:cNvPr>
              <p:cNvGrpSpPr/>
              <p:nvPr/>
            </p:nvGrpSpPr>
            <p:grpSpPr>
              <a:xfrm>
                <a:off x="6707160" y="0"/>
                <a:ext cx="2514240" cy="6857640"/>
                <a:chOff x="6707160" y="0"/>
                <a:chExt cx="2514240" cy="6857640"/>
              </a:xfrm>
            </p:grpSpPr>
            <p:sp>
              <p:nvSpPr>
                <p:cNvPr id="37" name="Rectangle 106">
                  <a:extLst>
                    <a:ext uri="{FF2B5EF4-FFF2-40B4-BE49-F238E27FC236}">
                      <a16:creationId xmlns:a16="http://schemas.microsoft.com/office/drawing/2014/main" xmlns="" id="{54705114-5671-4CF1-8B63-6E5C02513EB4}"/>
                    </a:ext>
                  </a:extLst>
                </p:cNvPr>
                <p:cNvSpPr/>
                <p:nvPr/>
              </p:nvSpPr>
              <p:spPr>
                <a:xfrm>
                  <a:off x="762156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8" name="Rectangle 107">
                  <a:extLst>
                    <a:ext uri="{FF2B5EF4-FFF2-40B4-BE49-F238E27FC236}">
                      <a16:creationId xmlns:a16="http://schemas.microsoft.com/office/drawing/2014/main" xmlns="" id="{0981BBB9-F5B0-44AE-BD8A-55695BBD9634}"/>
                    </a:ext>
                  </a:extLst>
                </p:cNvPr>
                <p:cNvSpPr/>
                <p:nvPr/>
              </p:nvSpPr>
              <p:spPr>
                <a:xfrm>
                  <a:off x="67071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9" name="Rectangle 108">
                  <a:extLst>
                    <a:ext uri="{FF2B5EF4-FFF2-40B4-BE49-F238E27FC236}">
                      <a16:creationId xmlns:a16="http://schemas.microsoft.com/office/drawing/2014/main" xmlns="" id="{8E6057DB-7944-4D13-A7F5-8AEE505DD8E8}"/>
                    </a:ext>
                  </a:extLst>
                </p:cNvPr>
                <p:cNvSpPr/>
                <p:nvPr/>
              </p:nvSpPr>
              <p:spPr>
                <a:xfrm>
                  <a:off x="6935759"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34" name="Rectangle 103">
                <a:extLst>
                  <a:ext uri="{FF2B5EF4-FFF2-40B4-BE49-F238E27FC236}">
                    <a16:creationId xmlns:a16="http://schemas.microsoft.com/office/drawing/2014/main" xmlns="" id="{068F6037-D4F7-4980-AD75-21CEDBAAA120}"/>
                  </a:ext>
                </a:extLst>
              </p:cNvPr>
              <p:cNvSpPr/>
              <p:nvPr/>
            </p:nvSpPr>
            <p:spPr>
              <a:xfrm>
                <a:off x="3887640" y="0"/>
                <a:ext cx="281916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5" name="Rectangle 104">
                <a:extLst>
                  <a:ext uri="{FF2B5EF4-FFF2-40B4-BE49-F238E27FC236}">
                    <a16:creationId xmlns:a16="http://schemas.microsoft.com/office/drawing/2014/main" xmlns="" id="{A8897CC6-76EE-4FD0-BE73-65FBD331F0F9}"/>
                  </a:ext>
                </a:extLst>
              </p:cNvPr>
              <p:cNvSpPr/>
              <p:nvPr/>
            </p:nvSpPr>
            <p:spPr>
              <a:xfrm>
                <a:off x="297324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6" name="Rectangle 105">
                <a:extLst>
                  <a:ext uri="{FF2B5EF4-FFF2-40B4-BE49-F238E27FC236}">
                    <a16:creationId xmlns:a16="http://schemas.microsoft.com/office/drawing/2014/main" xmlns="" id="{BA0B375D-814E-4ED2-9643-ADC7ACC8F05D}"/>
                  </a:ext>
                </a:extLst>
              </p:cNvPr>
              <p:cNvSpPr/>
              <p:nvPr/>
            </p:nvSpPr>
            <p:spPr>
              <a:xfrm>
                <a:off x="320184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9" name="Freeform 43">
              <a:extLst>
                <a:ext uri="{FF2B5EF4-FFF2-40B4-BE49-F238E27FC236}">
                  <a16:creationId xmlns:a16="http://schemas.microsoft.com/office/drawing/2014/main" xmlns="" id="{F9790AD1-5892-4209-9EC2-67CE9ADEDC16}"/>
                </a:ext>
              </a:extLst>
            </p:cNvPr>
            <p:cNvSpPr/>
            <p:nvPr/>
          </p:nvSpPr>
          <p:spPr>
            <a:xfrm>
              <a:off x="65880" y="5034960"/>
              <a:ext cx="9143640" cy="1175400"/>
            </a:xfrm>
            <a:custGeom>
              <a:avLst/>
              <a:gdLst>
                <a:gd name="f0" fmla="val 0"/>
                <a:gd name="f1" fmla="val 9144000"/>
                <a:gd name="f2" fmla="val 1175655"/>
                <a:gd name="f3" fmla="val 1116279"/>
                <a:gd name="f4" fmla="val 493815"/>
                <a:gd name="f5" fmla="val 1145967"/>
                <a:gd name="f6" fmla="val 987631"/>
                <a:gd name="f7" fmla="val 1674420"/>
                <a:gd name="f8" fmla="val 1163780"/>
                <a:gd name="f9" fmla="val 2361209"/>
                <a:gd name="f10" fmla="val 1151905"/>
                <a:gd name="f11" fmla="val 3204358"/>
                <a:gd name="f12" fmla="val 1138050"/>
                <a:gd name="f13" fmla="val 4120737"/>
                <a:gd name="f14" fmla="val 1045027"/>
                <a:gd name="f15" fmla="val 5037116"/>
                <a:gd name="f16" fmla="val 952004"/>
                <a:gd name="f17" fmla="val 6335486"/>
                <a:gd name="f18" fmla="val 779811"/>
                <a:gd name="f19" fmla="val 7172696"/>
                <a:gd name="f20" fmla="val 605640"/>
                <a:gd name="f21" fmla="val 8009907"/>
                <a:gd name="f22" fmla="val 431469"/>
                <a:gd name="f23" fmla="val 8866910"/>
                <a:gd name="f24" fmla="val 154379"/>
              </a:gdLst>
              <a:ahLst/>
              <a:cxnLst>
                <a:cxn ang="3cd4">
                  <a:pos x="hc" y="t"/>
                </a:cxn>
                <a:cxn ang="0">
                  <a:pos x="r" y="vc"/>
                </a:cxn>
                <a:cxn ang="cd4">
                  <a:pos x="hc" y="b"/>
                </a:cxn>
                <a:cxn ang="cd2">
                  <a:pos x="l" y="vc"/>
                </a:cxn>
              </a:cxnLst>
              <a:rect l="l" t="t" r="r" b="b"/>
              <a:pathLst>
                <a:path w="9144000" h="1175655">
                  <a:moveTo>
                    <a:pt x="f0" y="f3"/>
                  </a:moveTo>
                  <a:cubicBezTo>
                    <a:pt x="f4" y="f5"/>
                    <a:pt x="f6" y="f2"/>
                    <a:pt x="f7" y="f8"/>
                  </a:cubicBezTo>
                  <a:cubicBezTo>
                    <a:pt x="f9" y="f10"/>
                    <a:pt x="f11" y="f12"/>
                    <a:pt x="f13" y="f14"/>
                  </a:cubicBezTo>
                  <a:cubicBezTo>
                    <a:pt x="f15" y="f16"/>
                    <a:pt x="f17" y="f18"/>
                    <a:pt x="f19" y="f20"/>
                  </a:cubicBezTo>
                  <a:cubicBezTo>
                    <a:pt x="f21" y="f22"/>
                    <a:pt x="f23" y="f24"/>
                    <a:pt x="f1" y="f0"/>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0" name="Freeform 44">
              <a:extLst>
                <a:ext uri="{FF2B5EF4-FFF2-40B4-BE49-F238E27FC236}">
                  <a16:creationId xmlns:a16="http://schemas.microsoft.com/office/drawing/2014/main" xmlns="" id="{E2E85E3E-0E7F-4AD4-815B-FB28A4D05C0B}"/>
                </a:ext>
              </a:extLst>
            </p:cNvPr>
            <p:cNvSpPr/>
            <p:nvPr/>
          </p:nvSpPr>
          <p:spPr>
            <a:xfrm>
              <a:off x="65880" y="3467520"/>
              <a:ext cx="9143640" cy="890280"/>
            </a:xfrm>
            <a:custGeom>
              <a:avLst/>
              <a:gdLst>
                <a:gd name="f0" fmla="val 0"/>
                <a:gd name="f1" fmla="val 9144000"/>
                <a:gd name="f2" fmla="val 890650"/>
                <a:gd name="f3" fmla="val 263236"/>
                <a:gd name="f4" fmla="val 751114"/>
                <a:gd name="f5" fmla="val 526472"/>
                <a:gd name="f6" fmla="val 611579"/>
                <a:gd name="f7" fmla="val 1045028"/>
                <a:gd name="f8" fmla="val 475013"/>
                <a:gd name="f9" fmla="val 1563584"/>
                <a:gd name="f10" fmla="val 338447"/>
                <a:gd name="f11" fmla="val 2299855"/>
                <a:gd name="f12" fmla="val 138545"/>
                <a:gd name="f13" fmla="val 3111335"/>
                <a:gd name="f14" fmla="val 71252"/>
                <a:gd name="f15" fmla="val 3922815"/>
                <a:gd name="f16" fmla="val 3959"/>
                <a:gd name="f17" fmla="val 4908467"/>
                <a:gd name="f18" fmla="val 5913911"/>
                <a:gd name="f19" fmla="val 6919355"/>
                <a:gd name="f20" fmla="val 142504"/>
                <a:gd name="f21" fmla="val 8595756"/>
                <a:gd name="f22" fmla="val 427512"/>
                <a:gd name="f23" fmla="val 498764"/>
              </a:gdLst>
              <a:ahLst/>
              <a:cxnLst>
                <a:cxn ang="3cd4">
                  <a:pos x="hc" y="t"/>
                </a:cxn>
                <a:cxn ang="0">
                  <a:pos x="r" y="vc"/>
                </a:cxn>
                <a:cxn ang="cd4">
                  <a:pos x="hc" y="b"/>
                </a:cxn>
                <a:cxn ang="cd2">
                  <a:pos x="l" y="vc"/>
                </a:cxn>
              </a:cxnLst>
              <a:rect l="l" t="t" r="r" b="b"/>
              <a:pathLst>
                <a:path w="9144000" h="890650">
                  <a:moveTo>
                    <a:pt x="f0" y="f2"/>
                  </a:moveTo>
                  <a:cubicBezTo>
                    <a:pt x="f3" y="f4"/>
                    <a:pt x="f5" y="f6"/>
                    <a:pt x="f7" y="f8"/>
                  </a:cubicBezTo>
                  <a:cubicBezTo>
                    <a:pt x="f9" y="f10"/>
                    <a:pt x="f11" y="f12"/>
                    <a:pt x="f13" y="f14"/>
                  </a:cubicBezTo>
                  <a:cubicBezTo>
                    <a:pt x="f15" y="f16"/>
                    <a:pt x="f17" y="f0"/>
                    <a:pt x="f18" y="f14"/>
                  </a:cubicBezTo>
                  <a:cubicBezTo>
                    <a:pt x="f19" y="f20"/>
                    <a:pt x="f21" y="f22"/>
                    <a:pt x="f1" y="f23"/>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1" name="Freeform 45">
              <a:extLst>
                <a:ext uri="{FF2B5EF4-FFF2-40B4-BE49-F238E27FC236}">
                  <a16:creationId xmlns:a16="http://schemas.microsoft.com/office/drawing/2014/main" xmlns="" id="{9239EB9C-6078-4663-98B9-1AE30F00AB4E}"/>
                </a:ext>
              </a:extLst>
            </p:cNvPr>
            <p:cNvSpPr/>
            <p:nvPr/>
          </p:nvSpPr>
          <p:spPr>
            <a:xfrm>
              <a:off x="54000" y="5640840"/>
              <a:ext cx="3004200" cy="1211040"/>
            </a:xfrm>
            <a:custGeom>
              <a:avLst/>
              <a:gdLst>
                <a:gd name="f0" fmla="val 0"/>
                <a:gd name="f1" fmla="val 3004457"/>
                <a:gd name="f2" fmla="val 1211283"/>
                <a:gd name="f3" fmla="val 1103415"/>
                <a:gd name="f4" fmla="val 501732"/>
                <a:gd name="f5" fmla="val 2206831"/>
                <a:gd name="f6" fmla="val 1003465"/>
              </a:gdLst>
              <a:ahLst/>
              <a:cxnLst>
                <a:cxn ang="3cd4">
                  <a:pos x="hc" y="t"/>
                </a:cxn>
                <a:cxn ang="0">
                  <a:pos x="r" y="vc"/>
                </a:cxn>
                <a:cxn ang="cd4">
                  <a:pos x="hc" y="b"/>
                </a:cxn>
                <a:cxn ang="cd2">
                  <a:pos x="l" y="vc"/>
                </a:cxn>
              </a:cxnLst>
              <a:rect l="l" t="t" r="r" b="b"/>
              <a:pathLst>
                <a:path w="3004457" h="1211283">
                  <a:moveTo>
                    <a:pt x="f0" y="f0"/>
                  </a:moveTo>
                  <a:cubicBezTo>
                    <a:pt x="f3" y="f4"/>
                    <a:pt x="f5" y="f6"/>
                    <a:pt x="f1" y="f2"/>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2" name="Freeform 46">
              <a:extLst>
                <a:ext uri="{FF2B5EF4-FFF2-40B4-BE49-F238E27FC236}">
                  <a16:creationId xmlns:a16="http://schemas.microsoft.com/office/drawing/2014/main" xmlns="" id="{77616EA3-5042-4B70-ADEF-FEA4B0B201A7}"/>
                </a:ext>
              </a:extLst>
            </p:cNvPr>
            <p:cNvSpPr/>
            <p:nvPr/>
          </p:nvSpPr>
          <p:spPr>
            <a:xfrm>
              <a:off x="65880" y="5284440"/>
              <a:ext cx="9143640" cy="1478160"/>
            </a:xfrm>
            <a:custGeom>
              <a:avLst/>
              <a:gdLst>
                <a:gd name="f0" fmla="val 0"/>
                <a:gd name="f1" fmla="val 9144000"/>
                <a:gd name="f2" fmla="val 1478478"/>
                <a:gd name="f3" fmla="val 285997"/>
                <a:gd name="f4" fmla="val 99951"/>
                <a:gd name="f5" fmla="val 571995"/>
                <a:gd name="f6" fmla="val 199902"/>
                <a:gd name="f7" fmla="val 1104405"/>
                <a:gd name="f8" fmla="val 344385"/>
                <a:gd name="f9" fmla="val 1636815"/>
                <a:gd name="f10" fmla="val 488868"/>
                <a:gd name="f11" fmla="val 2432462"/>
                <a:gd name="f12" fmla="val 710541"/>
                <a:gd name="f13" fmla="val 3194462"/>
                <a:gd name="f14" fmla="val 866899"/>
                <a:gd name="f15" fmla="val 3956462"/>
                <a:gd name="f16" fmla="val 1023258"/>
                <a:gd name="f17" fmla="val 4920343"/>
                <a:gd name="f18" fmla="val 1185554"/>
                <a:gd name="f19" fmla="val 5676405"/>
                <a:gd name="f20" fmla="val 1282536"/>
                <a:gd name="f21" fmla="val 6432467"/>
                <a:gd name="f22" fmla="val 1379518"/>
                <a:gd name="f23" fmla="val 7247906"/>
                <a:gd name="f24" fmla="val 1419102"/>
                <a:gd name="f25" fmla="val 7730836"/>
                <a:gd name="f26" fmla="val 1448790"/>
                <a:gd name="f27" fmla="val 8213766"/>
                <a:gd name="f28" fmla="val 8338457"/>
                <a:gd name="f29" fmla="val 1464623"/>
                <a:gd name="f30" fmla="val 8573984"/>
                <a:gd name="f31" fmla="val 1460665"/>
                <a:gd name="f32" fmla="val 8809511"/>
                <a:gd name="f33" fmla="val 1456707"/>
                <a:gd name="f34" fmla="val 8976755"/>
                <a:gd name="f35" fmla="val 1440873"/>
                <a:gd name="f36" fmla="val 1425039"/>
              </a:gdLst>
              <a:ahLst/>
              <a:cxnLst>
                <a:cxn ang="3cd4">
                  <a:pos x="hc" y="t"/>
                </a:cxn>
                <a:cxn ang="0">
                  <a:pos x="r" y="vc"/>
                </a:cxn>
                <a:cxn ang="cd4">
                  <a:pos x="hc" y="b"/>
                </a:cxn>
                <a:cxn ang="cd2">
                  <a:pos x="l" y="vc"/>
                </a:cxn>
              </a:cxnLst>
              <a:rect l="l" t="t" r="r" b="b"/>
              <a:pathLst>
                <a:path w="9144000" h="1478478">
                  <a:moveTo>
                    <a:pt x="f0" y="f0"/>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
                    <a:pt x="f28" y="f29"/>
                    <a:pt x="f30" y="f31"/>
                  </a:cubicBezTo>
                  <a:cubicBezTo>
                    <a:pt x="f32" y="f33"/>
                    <a:pt x="f34" y="f35"/>
                    <a:pt x="f1" y="f36"/>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3" name="Freeform 48">
              <a:extLst>
                <a:ext uri="{FF2B5EF4-FFF2-40B4-BE49-F238E27FC236}">
                  <a16:creationId xmlns:a16="http://schemas.microsoft.com/office/drawing/2014/main" xmlns="" id="{6AE1DA4E-A862-488D-8857-D11B2B332C86}"/>
                </a:ext>
              </a:extLst>
            </p:cNvPr>
            <p:cNvSpPr/>
            <p:nvPr/>
          </p:nvSpPr>
          <p:spPr>
            <a:xfrm>
              <a:off x="2215080" y="5132160"/>
              <a:ext cx="6982200" cy="1719720"/>
            </a:xfrm>
            <a:custGeom>
              <a:avLst/>
              <a:gdLst>
                <a:gd name="f0" fmla="val 0"/>
                <a:gd name="f1" fmla="val 6982691"/>
                <a:gd name="f2" fmla="val 1719942"/>
                <a:gd name="f3" fmla="val 162296"/>
                <a:gd name="f4" fmla="val 1536864"/>
                <a:gd name="f5" fmla="val 324592"/>
                <a:gd name="f6" fmla="val 1353787"/>
                <a:gd name="f7" fmla="val 546265"/>
                <a:gd name="f8" fmla="val 1185553"/>
                <a:gd name="f9" fmla="val 767938"/>
                <a:gd name="f10" fmla="val 1017319"/>
                <a:gd name="f11" fmla="val 1074718"/>
                <a:gd name="f12" fmla="val 835231"/>
                <a:gd name="f13" fmla="val 1330037"/>
                <a:gd name="f14" fmla="val 710540"/>
                <a:gd name="f15" fmla="val 1585356"/>
                <a:gd name="f16" fmla="val 585849"/>
                <a:gd name="f17" fmla="val 1741715"/>
                <a:gd name="f18" fmla="val 530430"/>
                <a:gd name="f19" fmla="val 2078182"/>
                <a:gd name="f20" fmla="val 437407"/>
                <a:gd name="f21" fmla="val 2414649"/>
                <a:gd name="f22" fmla="val 344384"/>
                <a:gd name="f23" fmla="val 3028208"/>
                <a:gd name="f24" fmla="val 213755"/>
                <a:gd name="f25" fmla="val 3348842"/>
                <a:gd name="f26" fmla="val 152399"/>
                <a:gd name="f27" fmla="val 3669476"/>
                <a:gd name="f28" fmla="val 91043"/>
                <a:gd name="f29" fmla="val 3718957"/>
                <a:gd name="f30" fmla="val 93022"/>
                <a:gd name="f31" fmla="val 4001985"/>
                <a:gd name="f32" fmla="val 69272"/>
                <a:gd name="f33" fmla="val 4285013"/>
                <a:gd name="f34" fmla="val 45522"/>
                <a:gd name="f35" fmla="val 4732317"/>
                <a:gd name="f36" fmla="val 19792"/>
                <a:gd name="f37" fmla="val 5047013"/>
                <a:gd name="f38" fmla="val 9896"/>
                <a:gd name="f39" fmla="val 5361709"/>
                <a:gd name="f40" fmla="val 5890161"/>
                <a:gd name="f41" fmla="val 6495803"/>
                <a:gd name="f42" fmla="val 6664037"/>
                <a:gd name="f43" fmla="val 13854"/>
                <a:gd name="f44" fmla="val 6818416"/>
                <a:gd name="f45" fmla="val 27708"/>
                <a:gd name="f46" fmla="val 6899564"/>
                <a:gd name="f47" fmla="val 33646"/>
                <a:gd name="f48" fmla="val 6980712"/>
                <a:gd name="f49" fmla="val 39584"/>
                <a:gd name="f50" fmla="val 6953003"/>
                <a:gd name="f51" fmla="val 37605"/>
              </a:gdLst>
              <a:ahLst/>
              <a:cxnLst>
                <a:cxn ang="3cd4">
                  <a:pos x="hc" y="t"/>
                </a:cxn>
                <a:cxn ang="0">
                  <a:pos x="r" y="vc"/>
                </a:cxn>
                <a:cxn ang="cd4">
                  <a:pos x="hc" y="b"/>
                </a:cxn>
                <a:cxn ang="cd2">
                  <a:pos x="l" y="vc"/>
                </a:cxn>
              </a:cxnLst>
              <a:rect l="l" t="t" r="r" b="b"/>
              <a:pathLst>
                <a:path w="6982691" h="1719942">
                  <a:moveTo>
                    <a:pt x="f0" y="f2"/>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8"/>
                    <a:pt x="f29" y="f30"/>
                    <a:pt x="f31" y="f32"/>
                  </a:cubicBezTo>
                  <a:cubicBezTo>
                    <a:pt x="f33" y="f34"/>
                    <a:pt x="f35" y="f36"/>
                    <a:pt x="f37" y="f38"/>
                  </a:cubicBezTo>
                  <a:cubicBezTo>
                    <a:pt x="f39" y="f0"/>
                    <a:pt x="f40" y="f38"/>
                    <a:pt x="f40" y="f38"/>
                  </a:cubicBezTo>
                  <a:lnTo>
                    <a:pt x="f41" y="f38"/>
                  </a:lnTo>
                  <a:cubicBezTo>
                    <a:pt x="f42" y="f43"/>
                    <a:pt x="f44" y="f45"/>
                    <a:pt x="f46" y="f47"/>
                  </a:cubicBezTo>
                  <a:cubicBezTo>
                    <a:pt x="f48" y="f49"/>
                    <a:pt x="f50" y="f51"/>
                    <a:pt x="f1" y="f34"/>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4" name="Hexagon 49">
              <a:extLst>
                <a:ext uri="{FF2B5EF4-FFF2-40B4-BE49-F238E27FC236}">
                  <a16:creationId xmlns:a16="http://schemas.microsoft.com/office/drawing/2014/main" xmlns="" id="{4D7CADE5-0FE1-4019-98E0-4C61EFB6522C}"/>
                </a:ext>
              </a:extLst>
            </p:cNvPr>
            <p:cNvSpPr/>
            <p:nvPr/>
          </p:nvSpPr>
          <p:spPr>
            <a:xfrm rot="1800000">
              <a:off x="30738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5" name="Hexagon 50">
              <a:extLst>
                <a:ext uri="{FF2B5EF4-FFF2-40B4-BE49-F238E27FC236}">
                  <a16:creationId xmlns:a16="http://schemas.microsoft.com/office/drawing/2014/main" xmlns="" id="{B6669848-267B-48E5-9E51-68845C441D23}"/>
                </a:ext>
              </a:extLst>
            </p:cNvPr>
            <p:cNvSpPr/>
            <p:nvPr/>
          </p:nvSpPr>
          <p:spPr>
            <a:xfrm rot="1800000">
              <a:off x="379776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6" name="Hexagon 51">
              <a:extLst>
                <a:ext uri="{FF2B5EF4-FFF2-40B4-BE49-F238E27FC236}">
                  <a16:creationId xmlns:a16="http://schemas.microsoft.com/office/drawing/2014/main" xmlns="" id="{4560DB43-AAA1-49B6-AB0C-4727FBACE777}"/>
                </a:ext>
              </a:extLst>
            </p:cNvPr>
            <p:cNvSpPr/>
            <p:nvPr/>
          </p:nvSpPr>
          <p:spPr>
            <a:xfrm rot="1800000">
              <a:off x="3807489" y="15924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7" name="Hexagon 52">
              <a:extLst>
                <a:ext uri="{FF2B5EF4-FFF2-40B4-BE49-F238E27FC236}">
                  <a16:creationId xmlns:a16="http://schemas.microsoft.com/office/drawing/2014/main" xmlns="" id="{ABC05FC7-6675-4066-B7DA-0855112BA285}"/>
                </a:ext>
              </a:extLst>
            </p:cNvPr>
            <p:cNvSpPr/>
            <p:nvPr/>
          </p:nvSpPr>
          <p:spPr>
            <a:xfrm rot="1800000">
              <a:off x="3054728" y="3256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4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8" name="Hexagon 53">
              <a:extLst>
                <a:ext uri="{FF2B5EF4-FFF2-40B4-BE49-F238E27FC236}">
                  <a16:creationId xmlns:a16="http://schemas.microsoft.com/office/drawing/2014/main" xmlns="" id="{BCD674FD-CF78-437C-BD44-C314EC00F278}"/>
                </a:ext>
              </a:extLst>
            </p:cNvPr>
            <p:cNvSpPr/>
            <p:nvPr/>
          </p:nvSpPr>
          <p:spPr>
            <a:xfrm rot="1800000">
              <a:off x="4540809" y="53832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6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9" name="Freeform 54">
              <a:extLst>
                <a:ext uri="{FF2B5EF4-FFF2-40B4-BE49-F238E27FC236}">
                  <a16:creationId xmlns:a16="http://schemas.microsoft.com/office/drawing/2014/main" xmlns="" id="{028A9D11-2726-4805-9609-31B485787B2F}"/>
                </a:ext>
              </a:extLst>
            </p:cNvPr>
            <p:cNvSpPr/>
            <p:nvPr/>
          </p:nvSpPr>
          <p:spPr>
            <a:xfrm rot="1800000">
              <a:off x="-304706" y="4201385"/>
              <a:ext cx="1261080" cy="1387799"/>
            </a:xfrm>
            <a:custGeom>
              <a:avLst/>
              <a:gdLst>
                <a:gd name="f0" fmla="val 0"/>
                <a:gd name="f1" fmla="val 1261499"/>
                <a:gd name="f2" fmla="val 1388236"/>
                <a:gd name="f3" fmla="val 105098"/>
                <a:gd name="f4" fmla="val 56357"/>
                <a:gd name="f5" fmla="val 865241"/>
                <a:gd name="f6" fmla="val 694118"/>
                <a:gd name="f7" fmla="val 744578"/>
                <a:gd name="f8" fmla="val 1387893"/>
              </a:gdLst>
              <a:ahLst/>
              <a:cxnLst>
                <a:cxn ang="3cd4">
                  <a:pos x="hc" y="t"/>
                </a:cxn>
                <a:cxn ang="0">
                  <a:pos x="r" y="vc"/>
                </a:cxn>
                <a:cxn ang="cd4">
                  <a:pos x="hc" y="b"/>
                </a:cxn>
                <a:cxn ang="cd2">
                  <a:pos x="l" y="vc"/>
                </a:cxn>
              </a:cxnLst>
              <a:rect l="l" t="t" r="r" b="b"/>
              <a:pathLst>
                <a:path w="1261499" h="1388236">
                  <a:moveTo>
                    <a:pt x="f0" y="f3"/>
                  </a:moveTo>
                  <a:lnTo>
                    <a:pt x="f4" y="f0"/>
                  </a:lnTo>
                  <a:lnTo>
                    <a:pt x="f5" y="f0"/>
                  </a:lnTo>
                  <a:lnTo>
                    <a:pt x="f1" y="f6"/>
                  </a:lnTo>
                  <a:lnTo>
                    <a:pt x="f5" y="f2"/>
                  </a:lnTo>
                  <a:lnTo>
                    <a:pt x="f7" y="f8"/>
                  </a:lnTo>
                  <a:lnTo>
                    <a:pt x="f0" y="f3"/>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0" name="Hexagon 55">
              <a:extLst>
                <a:ext uri="{FF2B5EF4-FFF2-40B4-BE49-F238E27FC236}">
                  <a16:creationId xmlns:a16="http://schemas.microsoft.com/office/drawing/2014/main" xmlns="" id="{D9E59CA2-8595-4B22-A121-CF99EEBDFD8F}"/>
                </a:ext>
              </a:extLst>
            </p:cNvPr>
            <p:cNvSpPr/>
            <p:nvPr/>
          </p:nvSpPr>
          <p:spPr>
            <a:xfrm rot="1800000">
              <a:off x="102009" y="540234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1" name="Hexagon 56">
              <a:extLst>
                <a:ext uri="{FF2B5EF4-FFF2-40B4-BE49-F238E27FC236}">
                  <a16:creationId xmlns:a16="http://schemas.microsoft.com/office/drawing/2014/main" xmlns="" id="{876E32C1-E4A9-4631-A0E1-DA783FC41DF0}"/>
                </a:ext>
              </a:extLst>
            </p:cNvPr>
            <p:cNvSpPr/>
            <p:nvPr/>
          </p:nvSpPr>
          <p:spPr>
            <a:xfrm rot="1800000">
              <a:off x="130809" y="284958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2" name="Hexagon 57">
              <a:extLst>
                <a:ext uri="{FF2B5EF4-FFF2-40B4-BE49-F238E27FC236}">
                  <a16:creationId xmlns:a16="http://schemas.microsoft.com/office/drawing/2014/main" xmlns="" id="{61B708E7-5C12-4464-A2DB-1C98CA7DF755}"/>
                </a:ext>
              </a:extLst>
            </p:cNvPr>
            <p:cNvSpPr/>
            <p:nvPr/>
          </p:nvSpPr>
          <p:spPr>
            <a:xfrm rot="1800000">
              <a:off x="85440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3" name="Hexagon 58">
              <a:extLst>
                <a:ext uri="{FF2B5EF4-FFF2-40B4-BE49-F238E27FC236}">
                  <a16:creationId xmlns:a16="http://schemas.microsoft.com/office/drawing/2014/main" xmlns="" id="{340A7A51-23A6-49BA-84C5-9E9D7FC92D33}"/>
                </a:ext>
              </a:extLst>
            </p:cNvPr>
            <p:cNvSpPr/>
            <p:nvPr/>
          </p:nvSpPr>
          <p:spPr>
            <a:xfrm rot="1800000">
              <a:off x="1588089" y="54117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4" name="Hexagon 59">
              <a:extLst>
                <a:ext uri="{FF2B5EF4-FFF2-40B4-BE49-F238E27FC236}">
                  <a16:creationId xmlns:a16="http://schemas.microsoft.com/office/drawing/2014/main" xmlns="" id="{A4075ACA-53AF-44DD-B039-DDB540BFA209}"/>
                </a:ext>
              </a:extLst>
            </p:cNvPr>
            <p:cNvSpPr/>
            <p:nvPr/>
          </p:nvSpPr>
          <p:spPr>
            <a:xfrm rot="1800000">
              <a:off x="160716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5" name="Hexagon 94">
              <a:extLst>
                <a:ext uri="{FF2B5EF4-FFF2-40B4-BE49-F238E27FC236}">
                  <a16:creationId xmlns:a16="http://schemas.microsoft.com/office/drawing/2014/main" xmlns="" id="{F9E4B854-1496-4B94-8FB8-9D076DD0FEEA}"/>
                </a:ext>
              </a:extLst>
            </p:cNvPr>
            <p:cNvSpPr/>
            <p:nvPr/>
          </p:nvSpPr>
          <p:spPr>
            <a:xfrm rot="1800000">
              <a:off x="873489" y="15636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6" name="Hexagon 95">
              <a:extLst>
                <a:ext uri="{FF2B5EF4-FFF2-40B4-BE49-F238E27FC236}">
                  <a16:creationId xmlns:a16="http://schemas.microsoft.com/office/drawing/2014/main" xmlns="" id="{3B90915E-8254-4539-ADD2-512CAC4E8B70}"/>
                </a:ext>
              </a:extLst>
            </p:cNvPr>
            <p:cNvSpPr/>
            <p:nvPr/>
          </p:nvSpPr>
          <p:spPr>
            <a:xfrm rot="1800000">
              <a:off x="6884049" y="41448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7" name="Hexagon 96">
              <a:extLst>
                <a:ext uri="{FF2B5EF4-FFF2-40B4-BE49-F238E27FC236}">
                  <a16:creationId xmlns:a16="http://schemas.microsoft.com/office/drawing/2014/main" xmlns="" id="{EFC4E9BD-5321-4940-8633-65021AFC0E49}"/>
                </a:ext>
              </a:extLst>
            </p:cNvPr>
            <p:cNvSpPr/>
            <p:nvPr/>
          </p:nvSpPr>
          <p:spPr>
            <a:xfrm rot="1800000">
              <a:off x="7626729" y="54214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8" name="Hexagon 97">
              <a:extLst>
                <a:ext uri="{FF2B5EF4-FFF2-40B4-BE49-F238E27FC236}">
                  <a16:creationId xmlns:a16="http://schemas.microsoft.com/office/drawing/2014/main" xmlns="" id="{33F3BA87-0114-4D5D-9123-5F69E18ED5FB}"/>
                </a:ext>
              </a:extLst>
            </p:cNvPr>
            <p:cNvSpPr/>
            <p:nvPr/>
          </p:nvSpPr>
          <p:spPr>
            <a:xfrm rot="1800000">
              <a:off x="7626729" y="286866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9" name="Freeform 98">
              <a:extLst>
                <a:ext uri="{FF2B5EF4-FFF2-40B4-BE49-F238E27FC236}">
                  <a16:creationId xmlns:a16="http://schemas.microsoft.com/office/drawing/2014/main" xmlns="" id="{8EE54304-5EED-429E-A362-733CD34B369B}"/>
                </a:ext>
              </a:extLst>
            </p:cNvPr>
            <p:cNvSpPr/>
            <p:nvPr/>
          </p:nvSpPr>
          <p:spPr>
            <a:xfrm rot="1800000">
              <a:off x="8384379" y="4055405"/>
              <a:ext cx="1243080" cy="1387799"/>
            </a:xfrm>
            <a:custGeom>
              <a:avLst/>
              <a:gdLst>
                <a:gd name="f0" fmla="val 0"/>
                <a:gd name="f1" fmla="val 1243407"/>
                <a:gd name="f2" fmla="val 1388236"/>
                <a:gd name="f3" fmla="val 694118"/>
                <a:gd name="f4" fmla="val 396258"/>
                <a:gd name="f5" fmla="val 474029"/>
                <a:gd name="f6" fmla="val 4016"/>
                <a:gd name="f7" fmla="val 1325983"/>
                <a:gd name="f8" fmla="val 1205142"/>
              </a:gdLst>
              <a:ahLst/>
              <a:cxnLst>
                <a:cxn ang="3cd4">
                  <a:pos x="hc" y="t"/>
                </a:cxn>
                <a:cxn ang="0">
                  <a:pos x="r" y="vc"/>
                </a:cxn>
                <a:cxn ang="cd4">
                  <a:pos x="hc" y="b"/>
                </a:cxn>
                <a:cxn ang="cd2">
                  <a:pos x="l" y="vc"/>
                </a:cxn>
              </a:cxnLst>
              <a:rect l="l" t="t" r="r" b="b"/>
              <a:pathLst>
                <a:path w="1243407" h="1388236">
                  <a:moveTo>
                    <a:pt x="f0" y="f3"/>
                  </a:moveTo>
                  <a:lnTo>
                    <a:pt x="f4" y="f0"/>
                  </a:lnTo>
                  <a:lnTo>
                    <a:pt x="f5" y="f6"/>
                  </a:lnTo>
                  <a:lnTo>
                    <a:pt x="f1" y="f7"/>
                  </a:lnTo>
                  <a:lnTo>
                    <a:pt x="f8" y="f2"/>
                  </a:lnTo>
                  <a:lnTo>
                    <a:pt x="f4" y="f2"/>
                  </a:lnTo>
                  <a:lnTo>
                    <a:pt x="f0" y="f3"/>
                  </a:lnTo>
                  <a:close/>
                </a:path>
              </a:pathLst>
            </a:custGeom>
            <a:solidFill>
              <a:srgbClr val="FFFFFF">
                <a:alpha val="4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0" name="Freeform 99">
              <a:extLst>
                <a:ext uri="{FF2B5EF4-FFF2-40B4-BE49-F238E27FC236}">
                  <a16:creationId xmlns:a16="http://schemas.microsoft.com/office/drawing/2014/main" xmlns="" id="{7AA3B1B5-9389-4F1E-9D79-29150B839482}"/>
                </a:ext>
              </a:extLst>
            </p:cNvPr>
            <p:cNvSpPr/>
            <p:nvPr/>
          </p:nvSpPr>
          <p:spPr>
            <a:xfrm rot="1800000">
              <a:off x="8384295" y="1511597"/>
              <a:ext cx="1241640" cy="1388520"/>
            </a:xfrm>
            <a:custGeom>
              <a:avLst/>
              <a:gdLst>
                <a:gd name="f0" fmla="val 0"/>
                <a:gd name="f1" fmla="val 1241871"/>
                <a:gd name="f2" fmla="val 1388822"/>
                <a:gd name="f3" fmla="val 694704"/>
                <a:gd name="f4" fmla="val 396258"/>
                <a:gd name="f5" fmla="val 586"/>
                <a:gd name="f6" fmla="val 482002"/>
                <a:gd name="f7" fmla="val 1323912"/>
                <a:gd name="f8" fmla="val 1205142"/>
              </a:gdLst>
              <a:ahLst/>
              <a:cxnLst>
                <a:cxn ang="3cd4">
                  <a:pos x="hc" y="t"/>
                </a:cxn>
                <a:cxn ang="0">
                  <a:pos x="r" y="vc"/>
                </a:cxn>
                <a:cxn ang="cd4">
                  <a:pos x="hc" y="b"/>
                </a:cxn>
                <a:cxn ang="cd2">
                  <a:pos x="l" y="vc"/>
                </a:cxn>
              </a:cxnLst>
              <a:rect l="l" t="t" r="r" b="b"/>
              <a:pathLst>
                <a:path w="1241871" h="1388822">
                  <a:moveTo>
                    <a:pt x="f0" y="f3"/>
                  </a:moveTo>
                  <a:lnTo>
                    <a:pt x="f4" y="f5"/>
                  </a:lnTo>
                  <a:lnTo>
                    <a:pt x="f6" y="f0"/>
                  </a:lnTo>
                  <a:lnTo>
                    <a:pt x="f1" y="f7"/>
                  </a:lnTo>
                  <a:lnTo>
                    <a:pt x="f8" y="f2"/>
                  </a:lnTo>
                  <a:lnTo>
                    <a:pt x="f4" y="f2"/>
                  </a:lnTo>
                  <a:lnTo>
                    <a:pt x="f0" y="f3"/>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46" name="Rectangle 65">
            <a:extLst>
              <a:ext uri="{FF2B5EF4-FFF2-40B4-BE49-F238E27FC236}">
                <a16:creationId xmlns:a16="http://schemas.microsoft.com/office/drawing/2014/main" xmlns="" id="{BFEA1F84-112F-41A3-92CC-32756FC524AC}"/>
              </a:ext>
            </a:extLst>
          </p:cNvPr>
          <p:cNvSpPr/>
          <p:nvPr/>
        </p:nvSpPr>
        <p:spPr>
          <a:xfrm>
            <a:off x="457200" y="333360"/>
            <a:ext cx="8229240" cy="6185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6480">
            <a:solidFill>
              <a:srgbClr val="00000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7" name="Rectangle 69">
            <a:extLst>
              <a:ext uri="{FF2B5EF4-FFF2-40B4-BE49-F238E27FC236}">
                <a16:creationId xmlns:a16="http://schemas.microsoft.com/office/drawing/2014/main" xmlns="" id="{C352859A-F68B-41F0-B1B7-8790E05DCB93}"/>
              </a:ext>
            </a:extLst>
          </p:cNvPr>
          <p:cNvSpPr/>
          <p:nvPr/>
        </p:nvSpPr>
        <p:spPr>
          <a:xfrm>
            <a:off x="4561200" y="-21600"/>
            <a:ext cx="3678840" cy="698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5F5F5"/>
          </a:solidFill>
          <a:ln w="15840">
            <a:solidFill>
              <a:srgbClr val="74A51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8" name="Rectangle 70">
            <a:extLst>
              <a:ext uri="{FF2B5EF4-FFF2-40B4-BE49-F238E27FC236}">
                <a16:creationId xmlns:a16="http://schemas.microsoft.com/office/drawing/2014/main" xmlns="" id="{9F18BA2E-2795-4C6B-9519-7756932DE7C0}"/>
              </a:ext>
            </a:extLst>
          </p:cNvPr>
          <p:cNvSpPr/>
          <p:nvPr/>
        </p:nvSpPr>
        <p:spPr>
          <a:xfrm>
            <a:off x="4649040" y="-21600"/>
            <a:ext cx="3504959" cy="6235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71685A"/>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 name="Title 1">
            <a:extLst>
              <a:ext uri="{FF2B5EF4-FFF2-40B4-BE49-F238E27FC236}">
                <a16:creationId xmlns:a16="http://schemas.microsoft.com/office/drawing/2014/main" xmlns="" id="{5722EF7E-9992-4D21-AB59-F2994184D6C6}"/>
              </a:ext>
            </a:extLst>
          </p:cNvPr>
          <p:cNvSpPr>
            <a:spLocks noGrp="1"/>
          </p:cNvSpPr>
          <p:nvPr>
            <p:ph type="title"/>
          </p:nvPr>
        </p:nvSpPr>
        <p:spPr>
          <a:xfrm>
            <a:off x="1043639" y="1027799"/>
            <a:ext cx="7024320" cy="1142640"/>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FE3FB925-FF02-413A-BBA0-25C1AC9DDD6A}"/>
              </a:ext>
            </a:extLst>
          </p:cNvPr>
          <p:cNvSpPr>
            <a:spLocks noGrp="1"/>
          </p:cNvSpPr>
          <p:nvPr>
            <p:ph type="body" orient="vert" idx="1"/>
          </p:nvPr>
        </p:nvSpPr>
        <p:spPr>
          <a:xfrm>
            <a:off x="1043639" y="2323800"/>
            <a:ext cx="6777000" cy="350855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CE4989E-17D5-41B9-9A2E-B883021D495F}"/>
              </a:ext>
            </a:extLst>
          </p:cNvPr>
          <p:cNvSpPr>
            <a:spLocks noGrp="1"/>
          </p:cNvSpPr>
          <p:nvPr>
            <p:ph type="dt" sz="half" idx="10"/>
          </p:nvPr>
        </p:nvSpPr>
        <p:spPr>
          <a:xfrm>
            <a:off x="5997240" y="224640"/>
            <a:ext cx="2133360" cy="364679"/>
          </a:xfrm>
        </p:spPr>
        <p:txBody>
          <a:bodyPr/>
          <a:lstStyle/>
          <a:p>
            <a:pPr lvl="0"/>
            <a:fld id="{BCADFD97-7B12-4CC7-9AB8-7F095B4D3F9C}" type="datetime1">
              <a:rPr lang="en-GB"/>
              <a:pPr lvl="0"/>
              <a:t>05/11/2018</a:t>
            </a:fld>
            <a:endParaRPr lang="en-GB"/>
          </a:p>
        </p:txBody>
      </p:sp>
      <p:sp>
        <p:nvSpPr>
          <p:cNvPr id="5" name="Footer Placeholder 4">
            <a:extLst>
              <a:ext uri="{FF2B5EF4-FFF2-40B4-BE49-F238E27FC236}">
                <a16:creationId xmlns:a16="http://schemas.microsoft.com/office/drawing/2014/main" xmlns="" id="{A03B69D6-C8D1-4A2A-BD56-5137C15568B8}"/>
              </a:ext>
            </a:extLst>
          </p:cNvPr>
          <p:cNvSpPr>
            <a:spLocks noGrp="1"/>
          </p:cNvSpPr>
          <p:nvPr>
            <p:ph type="ftr" sz="quarter" idx="11"/>
          </p:nvPr>
        </p:nvSpPr>
        <p:spPr>
          <a:xfrm>
            <a:off x="4641480" y="5852160"/>
            <a:ext cx="3501719" cy="364679"/>
          </a:xfrm>
        </p:spPr>
        <p:txBody>
          <a:bodyPr/>
          <a:lstStyle/>
          <a:p>
            <a:pPr lvl="0"/>
            <a:endParaRPr lang="en-GB"/>
          </a:p>
        </p:txBody>
      </p:sp>
      <p:sp>
        <p:nvSpPr>
          <p:cNvPr id="6" name="Slide Number Placeholder 5">
            <a:extLst>
              <a:ext uri="{FF2B5EF4-FFF2-40B4-BE49-F238E27FC236}">
                <a16:creationId xmlns:a16="http://schemas.microsoft.com/office/drawing/2014/main" xmlns="" id="{5F405D1A-640A-4492-BB34-4AF27C2399B6}"/>
              </a:ext>
            </a:extLst>
          </p:cNvPr>
          <p:cNvSpPr>
            <a:spLocks noGrp="1"/>
          </p:cNvSpPr>
          <p:nvPr>
            <p:ph type="sldNum" sz="quarter" idx="12"/>
          </p:nvPr>
        </p:nvSpPr>
        <p:spPr>
          <a:xfrm>
            <a:off x="4649040" y="224640"/>
            <a:ext cx="1331640" cy="364679"/>
          </a:xfrm>
        </p:spPr>
        <p:txBody>
          <a:bodyPr/>
          <a:lstStyle/>
          <a:p>
            <a:pPr lvl="0"/>
            <a:fld id="{9DC4DC7A-90DF-4A8A-9BE4-9558F71BDE3B}" type="slidenum">
              <a:t>‹#›</a:t>
            </a:fld>
            <a:endParaRPr lang="en-GB"/>
          </a:p>
        </p:txBody>
      </p:sp>
    </p:spTree>
    <p:extLst>
      <p:ext uri="{BB962C8B-B14F-4D97-AF65-F5344CB8AC3E}">
        <p14:creationId xmlns:p14="http://schemas.microsoft.com/office/powerpoint/2010/main" val="12486671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 name="Group 41">
            <a:extLst>
              <a:ext uri="{FF2B5EF4-FFF2-40B4-BE49-F238E27FC236}">
                <a16:creationId xmlns:a16="http://schemas.microsoft.com/office/drawing/2014/main" xmlns="" id="{CA95DE7F-1E33-46BF-9C03-50095276220C}"/>
              </a:ext>
            </a:extLst>
          </p:cNvPr>
          <p:cNvGrpSpPr/>
          <p:nvPr/>
        </p:nvGrpSpPr>
        <p:grpSpPr>
          <a:xfrm>
            <a:off x="-304706" y="0"/>
            <a:ext cx="9932165" cy="6857640"/>
            <a:chOff x="-304706" y="0"/>
            <a:chExt cx="9932165" cy="6857640"/>
          </a:xfrm>
        </p:grpSpPr>
        <p:grpSp>
          <p:nvGrpSpPr>
            <p:cNvPr id="8" name="Group 44">
              <a:extLst>
                <a:ext uri="{FF2B5EF4-FFF2-40B4-BE49-F238E27FC236}">
                  <a16:creationId xmlns:a16="http://schemas.microsoft.com/office/drawing/2014/main" xmlns="" id="{7063738B-9C9A-4747-AEFD-888A002A1198}"/>
                </a:ext>
              </a:extLst>
            </p:cNvPr>
            <p:cNvGrpSpPr/>
            <p:nvPr/>
          </p:nvGrpSpPr>
          <p:grpSpPr>
            <a:xfrm>
              <a:off x="77760" y="0"/>
              <a:ext cx="9143640" cy="6857640"/>
              <a:chOff x="77760" y="0"/>
              <a:chExt cx="9143640" cy="6857640"/>
            </a:xfrm>
          </p:grpSpPr>
          <p:grpSp>
            <p:nvGrpSpPr>
              <p:cNvPr id="31" name="Group 4">
                <a:extLst>
                  <a:ext uri="{FF2B5EF4-FFF2-40B4-BE49-F238E27FC236}">
                    <a16:creationId xmlns:a16="http://schemas.microsoft.com/office/drawing/2014/main" xmlns="" id="{4A592587-F178-4FB0-B534-A06A65F4F2EA}"/>
                  </a:ext>
                </a:extLst>
              </p:cNvPr>
              <p:cNvGrpSpPr/>
              <p:nvPr/>
            </p:nvGrpSpPr>
            <p:grpSpPr>
              <a:xfrm>
                <a:off x="77760" y="0"/>
                <a:ext cx="2514239" cy="6857640"/>
                <a:chOff x="77760" y="0"/>
                <a:chExt cx="2514239" cy="6857640"/>
              </a:xfrm>
            </p:grpSpPr>
            <p:sp>
              <p:nvSpPr>
                <p:cNvPr id="43" name="Rectangle 112">
                  <a:extLst>
                    <a:ext uri="{FF2B5EF4-FFF2-40B4-BE49-F238E27FC236}">
                      <a16:creationId xmlns:a16="http://schemas.microsoft.com/office/drawing/2014/main" xmlns="" id="{C64DF6DE-89F4-49F7-A1AF-E9C84CE5DB48}"/>
                    </a:ext>
                  </a:extLst>
                </p:cNvPr>
                <p:cNvSpPr/>
                <p:nvPr/>
              </p:nvSpPr>
              <p:spPr>
                <a:xfrm>
                  <a:off x="992159"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4" name="Rectangle 2">
                  <a:extLst>
                    <a:ext uri="{FF2B5EF4-FFF2-40B4-BE49-F238E27FC236}">
                      <a16:creationId xmlns:a16="http://schemas.microsoft.com/office/drawing/2014/main" xmlns="" id="{E9FEB108-954A-4E3F-932D-48A6C92B19F6}"/>
                    </a:ext>
                  </a:extLst>
                </p:cNvPr>
                <p:cNvSpPr/>
                <p:nvPr/>
              </p:nvSpPr>
              <p:spPr>
                <a:xfrm>
                  <a:off x="777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5" name="Rectangle 3">
                  <a:extLst>
                    <a:ext uri="{FF2B5EF4-FFF2-40B4-BE49-F238E27FC236}">
                      <a16:creationId xmlns:a16="http://schemas.microsoft.com/office/drawing/2014/main" xmlns="" id="{59D6661E-ABE6-4009-8E8E-F6229B0D1CAA}"/>
                    </a:ext>
                  </a:extLst>
                </p:cNvPr>
                <p:cNvSpPr/>
                <p:nvPr/>
              </p:nvSpPr>
              <p:spPr>
                <a:xfrm>
                  <a:off x="30636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2" name="Group 5">
                <a:extLst>
                  <a:ext uri="{FF2B5EF4-FFF2-40B4-BE49-F238E27FC236}">
                    <a16:creationId xmlns:a16="http://schemas.microsoft.com/office/drawing/2014/main" xmlns="" id="{C80A4D87-F9EE-426F-8578-D67312B45938}"/>
                  </a:ext>
                </a:extLst>
              </p:cNvPr>
              <p:cNvGrpSpPr/>
              <p:nvPr/>
            </p:nvGrpSpPr>
            <p:grpSpPr>
              <a:xfrm>
                <a:off x="500400" y="0"/>
                <a:ext cx="2514240" cy="6857640"/>
                <a:chOff x="500400" y="0"/>
                <a:chExt cx="2514240" cy="6857640"/>
              </a:xfrm>
            </p:grpSpPr>
            <p:sp>
              <p:nvSpPr>
                <p:cNvPr id="40" name="Rectangle 109">
                  <a:extLst>
                    <a:ext uri="{FF2B5EF4-FFF2-40B4-BE49-F238E27FC236}">
                      <a16:creationId xmlns:a16="http://schemas.microsoft.com/office/drawing/2014/main" xmlns="" id="{99DB5D68-40A8-4D90-A45A-DBA51AD7B8D0}"/>
                    </a:ext>
                  </a:extLst>
                </p:cNvPr>
                <p:cNvSpPr/>
                <p:nvPr/>
              </p:nvSpPr>
              <p:spPr>
                <a:xfrm>
                  <a:off x="14148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1" name="Rectangle 110">
                  <a:extLst>
                    <a:ext uri="{FF2B5EF4-FFF2-40B4-BE49-F238E27FC236}">
                      <a16:creationId xmlns:a16="http://schemas.microsoft.com/office/drawing/2014/main" xmlns="" id="{54494777-6A9F-4484-AA96-67E1B0E9A84D}"/>
                    </a:ext>
                  </a:extLst>
                </p:cNvPr>
                <p:cNvSpPr/>
                <p:nvPr/>
              </p:nvSpPr>
              <p:spPr>
                <a:xfrm>
                  <a:off x="5004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2" name="Rectangle 111">
                  <a:extLst>
                    <a:ext uri="{FF2B5EF4-FFF2-40B4-BE49-F238E27FC236}">
                      <a16:creationId xmlns:a16="http://schemas.microsoft.com/office/drawing/2014/main" xmlns="" id="{07B4D612-FF47-4505-B068-58BA7D4C1DFA}"/>
                    </a:ext>
                  </a:extLst>
                </p:cNvPr>
                <p:cNvSpPr/>
                <p:nvPr/>
              </p:nvSpPr>
              <p:spPr>
                <a:xfrm>
                  <a:off x="7290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3" name="Group 9">
                <a:extLst>
                  <a:ext uri="{FF2B5EF4-FFF2-40B4-BE49-F238E27FC236}">
                    <a16:creationId xmlns:a16="http://schemas.microsoft.com/office/drawing/2014/main" xmlns="" id="{56FE1256-1A94-4072-A038-1BF1CED540A6}"/>
                  </a:ext>
                </a:extLst>
              </p:cNvPr>
              <p:cNvGrpSpPr/>
              <p:nvPr/>
            </p:nvGrpSpPr>
            <p:grpSpPr>
              <a:xfrm>
                <a:off x="6707160" y="0"/>
                <a:ext cx="2514240" cy="6857640"/>
                <a:chOff x="6707160" y="0"/>
                <a:chExt cx="2514240" cy="6857640"/>
              </a:xfrm>
            </p:grpSpPr>
            <p:sp>
              <p:nvSpPr>
                <p:cNvPr id="37" name="Rectangle 106">
                  <a:extLst>
                    <a:ext uri="{FF2B5EF4-FFF2-40B4-BE49-F238E27FC236}">
                      <a16:creationId xmlns:a16="http://schemas.microsoft.com/office/drawing/2014/main" xmlns="" id="{0A084DAB-47F1-4F02-B393-E1A6EDEC5974}"/>
                    </a:ext>
                  </a:extLst>
                </p:cNvPr>
                <p:cNvSpPr/>
                <p:nvPr/>
              </p:nvSpPr>
              <p:spPr>
                <a:xfrm>
                  <a:off x="762156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8" name="Rectangle 107">
                  <a:extLst>
                    <a:ext uri="{FF2B5EF4-FFF2-40B4-BE49-F238E27FC236}">
                      <a16:creationId xmlns:a16="http://schemas.microsoft.com/office/drawing/2014/main" xmlns="" id="{52AC4C95-9C5A-4103-8179-859C284B37F1}"/>
                    </a:ext>
                  </a:extLst>
                </p:cNvPr>
                <p:cNvSpPr/>
                <p:nvPr/>
              </p:nvSpPr>
              <p:spPr>
                <a:xfrm>
                  <a:off x="67071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9" name="Rectangle 108">
                  <a:extLst>
                    <a:ext uri="{FF2B5EF4-FFF2-40B4-BE49-F238E27FC236}">
                      <a16:creationId xmlns:a16="http://schemas.microsoft.com/office/drawing/2014/main" xmlns="" id="{B3ADD34A-570B-4189-984D-D8959354426D}"/>
                    </a:ext>
                  </a:extLst>
                </p:cNvPr>
                <p:cNvSpPr/>
                <p:nvPr/>
              </p:nvSpPr>
              <p:spPr>
                <a:xfrm>
                  <a:off x="6935759"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34" name="Rectangle 103">
                <a:extLst>
                  <a:ext uri="{FF2B5EF4-FFF2-40B4-BE49-F238E27FC236}">
                    <a16:creationId xmlns:a16="http://schemas.microsoft.com/office/drawing/2014/main" xmlns="" id="{C356789E-6507-43EE-A61F-6CEE6DA0EBC6}"/>
                  </a:ext>
                </a:extLst>
              </p:cNvPr>
              <p:cNvSpPr/>
              <p:nvPr/>
            </p:nvSpPr>
            <p:spPr>
              <a:xfrm>
                <a:off x="3887640" y="0"/>
                <a:ext cx="281916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5" name="Rectangle 104">
                <a:extLst>
                  <a:ext uri="{FF2B5EF4-FFF2-40B4-BE49-F238E27FC236}">
                    <a16:creationId xmlns:a16="http://schemas.microsoft.com/office/drawing/2014/main" xmlns="" id="{422098F7-AFC9-471C-98C8-A90D0EBE6B00}"/>
                  </a:ext>
                </a:extLst>
              </p:cNvPr>
              <p:cNvSpPr/>
              <p:nvPr/>
            </p:nvSpPr>
            <p:spPr>
              <a:xfrm>
                <a:off x="297324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6" name="Rectangle 105">
                <a:extLst>
                  <a:ext uri="{FF2B5EF4-FFF2-40B4-BE49-F238E27FC236}">
                    <a16:creationId xmlns:a16="http://schemas.microsoft.com/office/drawing/2014/main" xmlns="" id="{D21538A8-97D1-4D19-80B0-97E8473EA0BE}"/>
                  </a:ext>
                </a:extLst>
              </p:cNvPr>
              <p:cNvSpPr/>
              <p:nvPr/>
            </p:nvSpPr>
            <p:spPr>
              <a:xfrm>
                <a:off x="320184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9" name="Freeform 43">
              <a:extLst>
                <a:ext uri="{FF2B5EF4-FFF2-40B4-BE49-F238E27FC236}">
                  <a16:creationId xmlns:a16="http://schemas.microsoft.com/office/drawing/2014/main" xmlns="" id="{1D8DCD2F-8B6F-40D8-AA01-C8C3EB13ACA5}"/>
                </a:ext>
              </a:extLst>
            </p:cNvPr>
            <p:cNvSpPr/>
            <p:nvPr/>
          </p:nvSpPr>
          <p:spPr>
            <a:xfrm>
              <a:off x="65880" y="5034960"/>
              <a:ext cx="9143640" cy="1175400"/>
            </a:xfrm>
            <a:custGeom>
              <a:avLst/>
              <a:gdLst>
                <a:gd name="f0" fmla="val 0"/>
                <a:gd name="f1" fmla="val 9144000"/>
                <a:gd name="f2" fmla="val 1175655"/>
                <a:gd name="f3" fmla="val 1116279"/>
                <a:gd name="f4" fmla="val 493815"/>
                <a:gd name="f5" fmla="val 1145967"/>
                <a:gd name="f6" fmla="val 987631"/>
                <a:gd name="f7" fmla="val 1674420"/>
                <a:gd name="f8" fmla="val 1163780"/>
                <a:gd name="f9" fmla="val 2361209"/>
                <a:gd name="f10" fmla="val 1151905"/>
                <a:gd name="f11" fmla="val 3204358"/>
                <a:gd name="f12" fmla="val 1138050"/>
                <a:gd name="f13" fmla="val 4120737"/>
                <a:gd name="f14" fmla="val 1045027"/>
                <a:gd name="f15" fmla="val 5037116"/>
                <a:gd name="f16" fmla="val 952004"/>
                <a:gd name="f17" fmla="val 6335486"/>
                <a:gd name="f18" fmla="val 779811"/>
                <a:gd name="f19" fmla="val 7172696"/>
                <a:gd name="f20" fmla="val 605640"/>
                <a:gd name="f21" fmla="val 8009907"/>
                <a:gd name="f22" fmla="val 431469"/>
                <a:gd name="f23" fmla="val 8866910"/>
                <a:gd name="f24" fmla="val 154379"/>
              </a:gdLst>
              <a:ahLst/>
              <a:cxnLst>
                <a:cxn ang="3cd4">
                  <a:pos x="hc" y="t"/>
                </a:cxn>
                <a:cxn ang="0">
                  <a:pos x="r" y="vc"/>
                </a:cxn>
                <a:cxn ang="cd4">
                  <a:pos x="hc" y="b"/>
                </a:cxn>
                <a:cxn ang="cd2">
                  <a:pos x="l" y="vc"/>
                </a:cxn>
              </a:cxnLst>
              <a:rect l="l" t="t" r="r" b="b"/>
              <a:pathLst>
                <a:path w="9144000" h="1175655">
                  <a:moveTo>
                    <a:pt x="f0" y="f3"/>
                  </a:moveTo>
                  <a:cubicBezTo>
                    <a:pt x="f4" y="f5"/>
                    <a:pt x="f6" y="f2"/>
                    <a:pt x="f7" y="f8"/>
                  </a:cubicBezTo>
                  <a:cubicBezTo>
                    <a:pt x="f9" y="f10"/>
                    <a:pt x="f11" y="f12"/>
                    <a:pt x="f13" y="f14"/>
                  </a:cubicBezTo>
                  <a:cubicBezTo>
                    <a:pt x="f15" y="f16"/>
                    <a:pt x="f17" y="f18"/>
                    <a:pt x="f19" y="f20"/>
                  </a:cubicBezTo>
                  <a:cubicBezTo>
                    <a:pt x="f21" y="f22"/>
                    <a:pt x="f23" y="f24"/>
                    <a:pt x="f1" y="f0"/>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0" name="Freeform 44">
              <a:extLst>
                <a:ext uri="{FF2B5EF4-FFF2-40B4-BE49-F238E27FC236}">
                  <a16:creationId xmlns:a16="http://schemas.microsoft.com/office/drawing/2014/main" xmlns="" id="{771F55D4-C564-4064-9CCD-EF12DA3C160E}"/>
                </a:ext>
              </a:extLst>
            </p:cNvPr>
            <p:cNvSpPr/>
            <p:nvPr/>
          </p:nvSpPr>
          <p:spPr>
            <a:xfrm>
              <a:off x="65880" y="3467520"/>
              <a:ext cx="9143640" cy="890280"/>
            </a:xfrm>
            <a:custGeom>
              <a:avLst/>
              <a:gdLst>
                <a:gd name="f0" fmla="val 0"/>
                <a:gd name="f1" fmla="val 9144000"/>
                <a:gd name="f2" fmla="val 890650"/>
                <a:gd name="f3" fmla="val 263236"/>
                <a:gd name="f4" fmla="val 751114"/>
                <a:gd name="f5" fmla="val 526472"/>
                <a:gd name="f6" fmla="val 611579"/>
                <a:gd name="f7" fmla="val 1045028"/>
                <a:gd name="f8" fmla="val 475013"/>
                <a:gd name="f9" fmla="val 1563584"/>
                <a:gd name="f10" fmla="val 338447"/>
                <a:gd name="f11" fmla="val 2299855"/>
                <a:gd name="f12" fmla="val 138545"/>
                <a:gd name="f13" fmla="val 3111335"/>
                <a:gd name="f14" fmla="val 71252"/>
                <a:gd name="f15" fmla="val 3922815"/>
                <a:gd name="f16" fmla="val 3959"/>
                <a:gd name="f17" fmla="val 4908467"/>
                <a:gd name="f18" fmla="val 5913911"/>
                <a:gd name="f19" fmla="val 6919355"/>
                <a:gd name="f20" fmla="val 142504"/>
                <a:gd name="f21" fmla="val 8595756"/>
                <a:gd name="f22" fmla="val 427512"/>
                <a:gd name="f23" fmla="val 498764"/>
              </a:gdLst>
              <a:ahLst/>
              <a:cxnLst>
                <a:cxn ang="3cd4">
                  <a:pos x="hc" y="t"/>
                </a:cxn>
                <a:cxn ang="0">
                  <a:pos x="r" y="vc"/>
                </a:cxn>
                <a:cxn ang="cd4">
                  <a:pos x="hc" y="b"/>
                </a:cxn>
                <a:cxn ang="cd2">
                  <a:pos x="l" y="vc"/>
                </a:cxn>
              </a:cxnLst>
              <a:rect l="l" t="t" r="r" b="b"/>
              <a:pathLst>
                <a:path w="9144000" h="890650">
                  <a:moveTo>
                    <a:pt x="f0" y="f2"/>
                  </a:moveTo>
                  <a:cubicBezTo>
                    <a:pt x="f3" y="f4"/>
                    <a:pt x="f5" y="f6"/>
                    <a:pt x="f7" y="f8"/>
                  </a:cubicBezTo>
                  <a:cubicBezTo>
                    <a:pt x="f9" y="f10"/>
                    <a:pt x="f11" y="f12"/>
                    <a:pt x="f13" y="f14"/>
                  </a:cubicBezTo>
                  <a:cubicBezTo>
                    <a:pt x="f15" y="f16"/>
                    <a:pt x="f17" y="f0"/>
                    <a:pt x="f18" y="f14"/>
                  </a:cubicBezTo>
                  <a:cubicBezTo>
                    <a:pt x="f19" y="f20"/>
                    <a:pt x="f21" y="f22"/>
                    <a:pt x="f1" y="f23"/>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1" name="Freeform 45">
              <a:extLst>
                <a:ext uri="{FF2B5EF4-FFF2-40B4-BE49-F238E27FC236}">
                  <a16:creationId xmlns:a16="http://schemas.microsoft.com/office/drawing/2014/main" xmlns="" id="{81F77849-3C5E-4B49-9C81-EB846A525E9C}"/>
                </a:ext>
              </a:extLst>
            </p:cNvPr>
            <p:cNvSpPr/>
            <p:nvPr/>
          </p:nvSpPr>
          <p:spPr>
            <a:xfrm>
              <a:off x="54000" y="5640840"/>
              <a:ext cx="3004200" cy="1211040"/>
            </a:xfrm>
            <a:custGeom>
              <a:avLst/>
              <a:gdLst>
                <a:gd name="f0" fmla="val 0"/>
                <a:gd name="f1" fmla="val 3004457"/>
                <a:gd name="f2" fmla="val 1211283"/>
                <a:gd name="f3" fmla="val 1103415"/>
                <a:gd name="f4" fmla="val 501732"/>
                <a:gd name="f5" fmla="val 2206831"/>
                <a:gd name="f6" fmla="val 1003465"/>
              </a:gdLst>
              <a:ahLst/>
              <a:cxnLst>
                <a:cxn ang="3cd4">
                  <a:pos x="hc" y="t"/>
                </a:cxn>
                <a:cxn ang="0">
                  <a:pos x="r" y="vc"/>
                </a:cxn>
                <a:cxn ang="cd4">
                  <a:pos x="hc" y="b"/>
                </a:cxn>
                <a:cxn ang="cd2">
                  <a:pos x="l" y="vc"/>
                </a:cxn>
              </a:cxnLst>
              <a:rect l="l" t="t" r="r" b="b"/>
              <a:pathLst>
                <a:path w="3004457" h="1211283">
                  <a:moveTo>
                    <a:pt x="f0" y="f0"/>
                  </a:moveTo>
                  <a:cubicBezTo>
                    <a:pt x="f3" y="f4"/>
                    <a:pt x="f5" y="f6"/>
                    <a:pt x="f1" y="f2"/>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2" name="Freeform 46">
              <a:extLst>
                <a:ext uri="{FF2B5EF4-FFF2-40B4-BE49-F238E27FC236}">
                  <a16:creationId xmlns:a16="http://schemas.microsoft.com/office/drawing/2014/main" xmlns="" id="{2302F1BF-4432-4121-B5D8-0169564C00B4}"/>
                </a:ext>
              </a:extLst>
            </p:cNvPr>
            <p:cNvSpPr/>
            <p:nvPr/>
          </p:nvSpPr>
          <p:spPr>
            <a:xfrm>
              <a:off x="65880" y="5284440"/>
              <a:ext cx="9143640" cy="1478160"/>
            </a:xfrm>
            <a:custGeom>
              <a:avLst/>
              <a:gdLst>
                <a:gd name="f0" fmla="val 0"/>
                <a:gd name="f1" fmla="val 9144000"/>
                <a:gd name="f2" fmla="val 1478478"/>
                <a:gd name="f3" fmla="val 285997"/>
                <a:gd name="f4" fmla="val 99951"/>
                <a:gd name="f5" fmla="val 571995"/>
                <a:gd name="f6" fmla="val 199902"/>
                <a:gd name="f7" fmla="val 1104405"/>
                <a:gd name="f8" fmla="val 344385"/>
                <a:gd name="f9" fmla="val 1636815"/>
                <a:gd name="f10" fmla="val 488868"/>
                <a:gd name="f11" fmla="val 2432462"/>
                <a:gd name="f12" fmla="val 710541"/>
                <a:gd name="f13" fmla="val 3194462"/>
                <a:gd name="f14" fmla="val 866899"/>
                <a:gd name="f15" fmla="val 3956462"/>
                <a:gd name="f16" fmla="val 1023258"/>
                <a:gd name="f17" fmla="val 4920343"/>
                <a:gd name="f18" fmla="val 1185554"/>
                <a:gd name="f19" fmla="val 5676405"/>
                <a:gd name="f20" fmla="val 1282536"/>
                <a:gd name="f21" fmla="val 6432467"/>
                <a:gd name="f22" fmla="val 1379518"/>
                <a:gd name="f23" fmla="val 7247906"/>
                <a:gd name="f24" fmla="val 1419102"/>
                <a:gd name="f25" fmla="val 7730836"/>
                <a:gd name="f26" fmla="val 1448790"/>
                <a:gd name="f27" fmla="val 8213766"/>
                <a:gd name="f28" fmla="val 8338457"/>
                <a:gd name="f29" fmla="val 1464623"/>
                <a:gd name="f30" fmla="val 8573984"/>
                <a:gd name="f31" fmla="val 1460665"/>
                <a:gd name="f32" fmla="val 8809511"/>
                <a:gd name="f33" fmla="val 1456707"/>
                <a:gd name="f34" fmla="val 8976755"/>
                <a:gd name="f35" fmla="val 1440873"/>
                <a:gd name="f36" fmla="val 1425039"/>
              </a:gdLst>
              <a:ahLst/>
              <a:cxnLst>
                <a:cxn ang="3cd4">
                  <a:pos x="hc" y="t"/>
                </a:cxn>
                <a:cxn ang="0">
                  <a:pos x="r" y="vc"/>
                </a:cxn>
                <a:cxn ang="cd4">
                  <a:pos x="hc" y="b"/>
                </a:cxn>
                <a:cxn ang="cd2">
                  <a:pos x="l" y="vc"/>
                </a:cxn>
              </a:cxnLst>
              <a:rect l="l" t="t" r="r" b="b"/>
              <a:pathLst>
                <a:path w="9144000" h="1478478">
                  <a:moveTo>
                    <a:pt x="f0" y="f0"/>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
                    <a:pt x="f28" y="f29"/>
                    <a:pt x="f30" y="f31"/>
                  </a:cubicBezTo>
                  <a:cubicBezTo>
                    <a:pt x="f32" y="f33"/>
                    <a:pt x="f34" y="f35"/>
                    <a:pt x="f1" y="f36"/>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3" name="Freeform 48">
              <a:extLst>
                <a:ext uri="{FF2B5EF4-FFF2-40B4-BE49-F238E27FC236}">
                  <a16:creationId xmlns:a16="http://schemas.microsoft.com/office/drawing/2014/main" xmlns="" id="{7B140FC0-4146-4F7C-8F38-2FC6D2F16658}"/>
                </a:ext>
              </a:extLst>
            </p:cNvPr>
            <p:cNvSpPr/>
            <p:nvPr/>
          </p:nvSpPr>
          <p:spPr>
            <a:xfrm>
              <a:off x="2215080" y="5132160"/>
              <a:ext cx="6982200" cy="1719720"/>
            </a:xfrm>
            <a:custGeom>
              <a:avLst/>
              <a:gdLst>
                <a:gd name="f0" fmla="val 0"/>
                <a:gd name="f1" fmla="val 6982691"/>
                <a:gd name="f2" fmla="val 1719942"/>
                <a:gd name="f3" fmla="val 162296"/>
                <a:gd name="f4" fmla="val 1536864"/>
                <a:gd name="f5" fmla="val 324592"/>
                <a:gd name="f6" fmla="val 1353787"/>
                <a:gd name="f7" fmla="val 546265"/>
                <a:gd name="f8" fmla="val 1185553"/>
                <a:gd name="f9" fmla="val 767938"/>
                <a:gd name="f10" fmla="val 1017319"/>
                <a:gd name="f11" fmla="val 1074718"/>
                <a:gd name="f12" fmla="val 835231"/>
                <a:gd name="f13" fmla="val 1330037"/>
                <a:gd name="f14" fmla="val 710540"/>
                <a:gd name="f15" fmla="val 1585356"/>
                <a:gd name="f16" fmla="val 585849"/>
                <a:gd name="f17" fmla="val 1741715"/>
                <a:gd name="f18" fmla="val 530430"/>
                <a:gd name="f19" fmla="val 2078182"/>
                <a:gd name="f20" fmla="val 437407"/>
                <a:gd name="f21" fmla="val 2414649"/>
                <a:gd name="f22" fmla="val 344384"/>
                <a:gd name="f23" fmla="val 3028208"/>
                <a:gd name="f24" fmla="val 213755"/>
                <a:gd name="f25" fmla="val 3348842"/>
                <a:gd name="f26" fmla="val 152399"/>
                <a:gd name="f27" fmla="val 3669476"/>
                <a:gd name="f28" fmla="val 91043"/>
                <a:gd name="f29" fmla="val 3718957"/>
                <a:gd name="f30" fmla="val 93022"/>
                <a:gd name="f31" fmla="val 4001985"/>
                <a:gd name="f32" fmla="val 69272"/>
                <a:gd name="f33" fmla="val 4285013"/>
                <a:gd name="f34" fmla="val 45522"/>
                <a:gd name="f35" fmla="val 4732317"/>
                <a:gd name="f36" fmla="val 19792"/>
                <a:gd name="f37" fmla="val 5047013"/>
                <a:gd name="f38" fmla="val 9896"/>
                <a:gd name="f39" fmla="val 5361709"/>
                <a:gd name="f40" fmla="val 5890161"/>
                <a:gd name="f41" fmla="val 6495803"/>
                <a:gd name="f42" fmla="val 6664037"/>
                <a:gd name="f43" fmla="val 13854"/>
                <a:gd name="f44" fmla="val 6818416"/>
                <a:gd name="f45" fmla="val 27708"/>
                <a:gd name="f46" fmla="val 6899564"/>
                <a:gd name="f47" fmla="val 33646"/>
                <a:gd name="f48" fmla="val 6980712"/>
                <a:gd name="f49" fmla="val 39584"/>
                <a:gd name="f50" fmla="val 6953003"/>
                <a:gd name="f51" fmla="val 37605"/>
              </a:gdLst>
              <a:ahLst/>
              <a:cxnLst>
                <a:cxn ang="3cd4">
                  <a:pos x="hc" y="t"/>
                </a:cxn>
                <a:cxn ang="0">
                  <a:pos x="r" y="vc"/>
                </a:cxn>
                <a:cxn ang="cd4">
                  <a:pos x="hc" y="b"/>
                </a:cxn>
                <a:cxn ang="cd2">
                  <a:pos x="l" y="vc"/>
                </a:cxn>
              </a:cxnLst>
              <a:rect l="l" t="t" r="r" b="b"/>
              <a:pathLst>
                <a:path w="6982691" h="1719942">
                  <a:moveTo>
                    <a:pt x="f0" y="f2"/>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8"/>
                    <a:pt x="f29" y="f30"/>
                    <a:pt x="f31" y="f32"/>
                  </a:cubicBezTo>
                  <a:cubicBezTo>
                    <a:pt x="f33" y="f34"/>
                    <a:pt x="f35" y="f36"/>
                    <a:pt x="f37" y="f38"/>
                  </a:cubicBezTo>
                  <a:cubicBezTo>
                    <a:pt x="f39" y="f0"/>
                    <a:pt x="f40" y="f38"/>
                    <a:pt x="f40" y="f38"/>
                  </a:cubicBezTo>
                  <a:lnTo>
                    <a:pt x="f41" y="f38"/>
                  </a:lnTo>
                  <a:cubicBezTo>
                    <a:pt x="f42" y="f43"/>
                    <a:pt x="f44" y="f45"/>
                    <a:pt x="f46" y="f47"/>
                  </a:cubicBezTo>
                  <a:cubicBezTo>
                    <a:pt x="f48" y="f49"/>
                    <a:pt x="f50" y="f51"/>
                    <a:pt x="f1" y="f34"/>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4" name="Hexagon 49">
              <a:extLst>
                <a:ext uri="{FF2B5EF4-FFF2-40B4-BE49-F238E27FC236}">
                  <a16:creationId xmlns:a16="http://schemas.microsoft.com/office/drawing/2014/main" xmlns="" id="{5C62FD44-2CD8-4B8F-9552-EB67F365B003}"/>
                </a:ext>
              </a:extLst>
            </p:cNvPr>
            <p:cNvSpPr/>
            <p:nvPr/>
          </p:nvSpPr>
          <p:spPr>
            <a:xfrm rot="1800000">
              <a:off x="30738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5" name="Hexagon 50">
              <a:extLst>
                <a:ext uri="{FF2B5EF4-FFF2-40B4-BE49-F238E27FC236}">
                  <a16:creationId xmlns:a16="http://schemas.microsoft.com/office/drawing/2014/main" xmlns="" id="{7D4DA75B-561C-4820-B0F3-89AA483C96BA}"/>
                </a:ext>
              </a:extLst>
            </p:cNvPr>
            <p:cNvSpPr/>
            <p:nvPr/>
          </p:nvSpPr>
          <p:spPr>
            <a:xfrm rot="1800000">
              <a:off x="379776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6" name="Hexagon 51">
              <a:extLst>
                <a:ext uri="{FF2B5EF4-FFF2-40B4-BE49-F238E27FC236}">
                  <a16:creationId xmlns:a16="http://schemas.microsoft.com/office/drawing/2014/main" xmlns="" id="{A62B7066-31AB-4C03-AF92-9C65C1072476}"/>
                </a:ext>
              </a:extLst>
            </p:cNvPr>
            <p:cNvSpPr/>
            <p:nvPr/>
          </p:nvSpPr>
          <p:spPr>
            <a:xfrm rot="1800000">
              <a:off x="3807489" y="15924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7" name="Hexagon 52">
              <a:extLst>
                <a:ext uri="{FF2B5EF4-FFF2-40B4-BE49-F238E27FC236}">
                  <a16:creationId xmlns:a16="http://schemas.microsoft.com/office/drawing/2014/main" xmlns="" id="{6C2E50D0-FA32-46E1-9EE8-4CC6CD22F2A7}"/>
                </a:ext>
              </a:extLst>
            </p:cNvPr>
            <p:cNvSpPr/>
            <p:nvPr/>
          </p:nvSpPr>
          <p:spPr>
            <a:xfrm rot="1800000">
              <a:off x="3054728" y="3256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4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8" name="Hexagon 53">
              <a:extLst>
                <a:ext uri="{FF2B5EF4-FFF2-40B4-BE49-F238E27FC236}">
                  <a16:creationId xmlns:a16="http://schemas.microsoft.com/office/drawing/2014/main" xmlns="" id="{A643AAF3-E17E-40C9-B5EB-6DF306501407}"/>
                </a:ext>
              </a:extLst>
            </p:cNvPr>
            <p:cNvSpPr/>
            <p:nvPr/>
          </p:nvSpPr>
          <p:spPr>
            <a:xfrm rot="1800000">
              <a:off x="4540809" y="53832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6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9" name="Freeform 54">
              <a:extLst>
                <a:ext uri="{FF2B5EF4-FFF2-40B4-BE49-F238E27FC236}">
                  <a16:creationId xmlns:a16="http://schemas.microsoft.com/office/drawing/2014/main" xmlns="" id="{E986EFDC-3E95-45DC-9C9C-EE827356F379}"/>
                </a:ext>
              </a:extLst>
            </p:cNvPr>
            <p:cNvSpPr/>
            <p:nvPr/>
          </p:nvSpPr>
          <p:spPr>
            <a:xfrm rot="1800000">
              <a:off x="-304706" y="4201385"/>
              <a:ext cx="1261080" cy="1387799"/>
            </a:xfrm>
            <a:custGeom>
              <a:avLst/>
              <a:gdLst>
                <a:gd name="f0" fmla="val 0"/>
                <a:gd name="f1" fmla="val 1261499"/>
                <a:gd name="f2" fmla="val 1388236"/>
                <a:gd name="f3" fmla="val 105098"/>
                <a:gd name="f4" fmla="val 56357"/>
                <a:gd name="f5" fmla="val 865241"/>
                <a:gd name="f6" fmla="val 694118"/>
                <a:gd name="f7" fmla="val 744578"/>
                <a:gd name="f8" fmla="val 1387893"/>
              </a:gdLst>
              <a:ahLst/>
              <a:cxnLst>
                <a:cxn ang="3cd4">
                  <a:pos x="hc" y="t"/>
                </a:cxn>
                <a:cxn ang="0">
                  <a:pos x="r" y="vc"/>
                </a:cxn>
                <a:cxn ang="cd4">
                  <a:pos x="hc" y="b"/>
                </a:cxn>
                <a:cxn ang="cd2">
                  <a:pos x="l" y="vc"/>
                </a:cxn>
              </a:cxnLst>
              <a:rect l="l" t="t" r="r" b="b"/>
              <a:pathLst>
                <a:path w="1261499" h="1388236">
                  <a:moveTo>
                    <a:pt x="f0" y="f3"/>
                  </a:moveTo>
                  <a:lnTo>
                    <a:pt x="f4" y="f0"/>
                  </a:lnTo>
                  <a:lnTo>
                    <a:pt x="f5" y="f0"/>
                  </a:lnTo>
                  <a:lnTo>
                    <a:pt x="f1" y="f6"/>
                  </a:lnTo>
                  <a:lnTo>
                    <a:pt x="f5" y="f2"/>
                  </a:lnTo>
                  <a:lnTo>
                    <a:pt x="f7" y="f8"/>
                  </a:lnTo>
                  <a:lnTo>
                    <a:pt x="f0" y="f3"/>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0" name="Hexagon 55">
              <a:extLst>
                <a:ext uri="{FF2B5EF4-FFF2-40B4-BE49-F238E27FC236}">
                  <a16:creationId xmlns:a16="http://schemas.microsoft.com/office/drawing/2014/main" xmlns="" id="{4939D8BE-8F71-489D-AD99-1046310575FA}"/>
                </a:ext>
              </a:extLst>
            </p:cNvPr>
            <p:cNvSpPr/>
            <p:nvPr/>
          </p:nvSpPr>
          <p:spPr>
            <a:xfrm rot="1800000">
              <a:off x="102009" y="540234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1" name="Hexagon 56">
              <a:extLst>
                <a:ext uri="{FF2B5EF4-FFF2-40B4-BE49-F238E27FC236}">
                  <a16:creationId xmlns:a16="http://schemas.microsoft.com/office/drawing/2014/main" xmlns="" id="{889836F4-A78D-4591-925A-85BC5DA8FF50}"/>
                </a:ext>
              </a:extLst>
            </p:cNvPr>
            <p:cNvSpPr/>
            <p:nvPr/>
          </p:nvSpPr>
          <p:spPr>
            <a:xfrm rot="1800000">
              <a:off x="130809" y="284958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2" name="Hexagon 57">
              <a:extLst>
                <a:ext uri="{FF2B5EF4-FFF2-40B4-BE49-F238E27FC236}">
                  <a16:creationId xmlns:a16="http://schemas.microsoft.com/office/drawing/2014/main" xmlns="" id="{D18F0857-63AD-47F7-91CE-5393729472FC}"/>
                </a:ext>
              </a:extLst>
            </p:cNvPr>
            <p:cNvSpPr/>
            <p:nvPr/>
          </p:nvSpPr>
          <p:spPr>
            <a:xfrm rot="1800000">
              <a:off x="85440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3" name="Hexagon 58">
              <a:extLst>
                <a:ext uri="{FF2B5EF4-FFF2-40B4-BE49-F238E27FC236}">
                  <a16:creationId xmlns:a16="http://schemas.microsoft.com/office/drawing/2014/main" xmlns="" id="{DD94C84B-178F-4EE4-B76A-ABD0713084A0}"/>
                </a:ext>
              </a:extLst>
            </p:cNvPr>
            <p:cNvSpPr/>
            <p:nvPr/>
          </p:nvSpPr>
          <p:spPr>
            <a:xfrm rot="1800000">
              <a:off x="1588089" y="54117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4" name="Hexagon 59">
              <a:extLst>
                <a:ext uri="{FF2B5EF4-FFF2-40B4-BE49-F238E27FC236}">
                  <a16:creationId xmlns:a16="http://schemas.microsoft.com/office/drawing/2014/main" xmlns="" id="{A25CF70F-71C4-446B-A620-E7CC92B6B96D}"/>
                </a:ext>
              </a:extLst>
            </p:cNvPr>
            <p:cNvSpPr/>
            <p:nvPr/>
          </p:nvSpPr>
          <p:spPr>
            <a:xfrm rot="1800000">
              <a:off x="160716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5" name="Hexagon 94">
              <a:extLst>
                <a:ext uri="{FF2B5EF4-FFF2-40B4-BE49-F238E27FC236}">
                  <a16:creationId xmlns:a16="http://schemas.microsoft.com/office/drawing/2014/main" xmlns="" id="{09A8C7C3-FE76-4279-8C95-CB70BEB47004}"/>
                </a:ext>
              </a:extLst>
            </p:cNvPr>
            <p:cNvSpPr/>
            <p:nvPr/>
          </p:nvSpPr>
          <p:spPr>
            <a:xfrm rot="1800000">
              <a:off x="873489" y="15636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6" name="Hexagon 95">
              <a:extLst>
                <a:ext uri="{FF2B5EF4-FFF2-40B4-BE49-F238E27FC236}">
                  <a16:creationId xmlns:a16="http://schemas.microsoft.com/office/drawing/2014/main" xmlns="" id="{1D56E4A2-AF1D-4B3B-84F8-6CC4B840C180}"/>
                </a:ext>
              </a:extLst>
            </p:cNvPr>
            <p:cNvSpPr/>
            <p:nvPr/>
          </p:nvSpPr>
          <p:spPr>
            <a:xfrm rot="1800000">
              <a:off x="6884049" y="41448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7" name="Hexagon 96">
              <a:extLst>
                <a:ext uri="{FF2B5EF4-FFF2-40B4-BE49-F238E27FC236}">
                  <a16:creationId xmlns:a16="http://schemas.microsoft.com/office/drawing/2014/main" xmlns="" id="{BABDA706-456F-4C28-B73D-BC8E98083269}"/>
                </a:ext>
              </a:extLst>
            </p:cNvPr>
            <p:cNvSpPr/>
            <p:nvPr/>
          </p:nvSpPr>
          <p:spPr>
            <a:xfrm rot="1800000">
              <a:off x="7626729" y="54214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8" name="Hexagon 97">
              <a:extLst>
                <a:ext uri="{FF2B5EF4-FFF2-40B4-BE49-F238E27FC236}">
                  <a16:creationId xmlns:a16="http://schemas.microsoft.com/office/drawing/2014/main" xmlns="" id="{689C208C-40C2-4110-AB40-482674B0580D}"/>
                </a:ext>
              </a:extLst>
            </p:cNvPr>
            <p:cNvSpPr/>
            <p:nvPr/>
          </p:nvSpPr>
          <p:spPr>
            <a:xfrm rot="1800000">
              <a:off x="7626729" y="286866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9" name="Freeform 98">
              <a:extLst>
                <a:ext uri="{FF2B5EF4-FFF2-40B4-BE49-F238E27FC236}">
                  <a16:creationId xmlns:a16="http://schemas.microsoft.com/office/drawing/2014/main" xmlns="" id="{67CC7618-AD35-46B0-B5C4-9E88FB88D9C7}"/>
                </a:ext>
              </a:extLst>
            </p:cNvPr>
            <p:cNvSpPr/>
            <p:nvPr/>
          </p:nvSpPr>
          <p:spPr>
            <a:xfrm rot="1800000">
              <a:off x="8384379" y="4055405"/>
              <a:ext cx="1243080" cy="1387799"/>
            </a:xfrm>
            <a:custGeom>
              <a:avLst/>
              <a:gdLst>
                <a:gd name="f0" fmla="val 0"/>
                <a:gd name="f1" fmla="val 1243407"/>
                <a:gd name="f2" fmla="val 1388236"/>
                <a:gd name="f3" fmla="val 694118"/>
                <a:gd name="f4" fmla="val 396258"/>
                <a:gd name="f5" fmla="val 474029"/>
                <a:gd name="f6" fmla="val 4016"/>
                <a:gd name="f7" fmla="val 1325983"/>
                <a:gd name="f8" fmla="val 1205142"/>
              </a:gdLst>
              <a:ahLst/>
              <a:cxnLst>
                <a:cxn ang="3cd4">
                  <a:pos x="hc" y="t"/>
                </a:cxn>
                <a:cxn ang="0">
                  <a:pos x="r" y="vc"/>
                </a:cxn>
                <a:cxn ang="cd4">
                  <a:pos x="hc" y="b"/>
                </a:cxn>
                <a:cxn ang="cd2">
                  <a:pos x="l" y="vc"/>
                </a:cxn>
              </a:cxnLst>
              <a:rect l="l" t="t" r="r" b="b"/>
              <a:pathLst>
                <a:path w="1243407" h="1388236">
                  <a:moveTo>
                    <a:pt x="f0" y="f3"/>
                  </a:moveTo>
                  <a:lnTo>
                    <a:pt x="f4" y="f0"/>
                  </a:lnTo>
                  <a:lnTo>
                    <a:pt x="f5" y="f6"/>
                  </a:lnTo>
                  <a:lnTo>
                    <a:pt x="f1" y="f7"/>
                  </a:lnTo>
                  <a:lnTo>
                    <a:pt x="f8" y="f2"/>
                  </a:lnTo>
                  <a:lnTo>
                    <a:pt x="f4" y="f2"/>
                  </a:lnTo>
                  <a:lnTo>
                    <a:pt x="f0" y="f3"/>
                  </a:lnTo>
                  <a:close/>
                </a:path>
              </a:pathLst>
            </a:custGeom>
            <a:solidFill>
              <a:srgbClr val="FFFFFF">
                <a:alpha val="4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0" name="Freeform 99">
              <a:extLst>
                <a:ext uri="{FF2B5EF4-FFF2-40B4-BE49-F238E27FC236}">
                  <a16:creationId xmlns:a16="http://schemas.microsoft.com/office/drawing/2014/main" xmlns="" id="{5F44F719-8E0A-4FA7-857B-86440FB89A81}"/>
                </a:ext>
              </a:extLst>
            </p:cNvPr>
            <p:cNvSpPr/>
            <p:nvPr/>
          </p:nvSpPr>
          <p:spPr>
            <a:xfrm rot="1800000">
              <a:off x="8384295" y="1511597"/>
              <a:ext cx="1241640" cy="1388520"/>
            </a:xfrm>
            <a:custGeom>
              <a:avLst/>
              <a:gdLst>
                <a:gd name="f0" fmla="val 0"/>
                <a:gd name="f1" fmla="val 1241871"/>
                <a:gd name="f2" fmla="val 1388822"/>
                <a:gd name="f3" fmla="val 694704"/>
                <a:gd name="f4" fmla="val 396258"/>
                <a:gd name="f5" fmla="val 586"/>
                <a:gd name="f6" fmla="val 482002"/>
                <a:gd name="f7" fmla="val 1323912"/>
                <a:gd name="f8" fmla="val 1205142"/>
              </a:gdLst>
              <a:ahLst/>
              <a:cxnLst>
                <a:cxn ang="3cd4">
                  <a:pos x="hc" y="t"/>
                </a:cxn>
                <a:cxn ang="0">
                  <a:pos x="r" y="vc"/>
                </a:cxn>
                <a:cxn ang="cd4">
                  <a:pos x="hc" y="b"/>
                </a:cxn>
                <a:cxn ang="cd2">
                  <a:pos x="l" y="vc"/>
                </a:cxn>
              </a:cxnLst>
              <a:rect l="l" t="t" r="r" b="b"/>
              <a:pathLst>
                <a:path w="1241871" h="1388822">
                  <a:moveTo>
                    <a:pt x="f0" y="f3"/>
                  </a:moveTo>
                  <a:lnTo>
                    <a:pt x="f4" y="f5"/>
                  </a:lnTo>
                  <a:lnTo>
                    <a:pt x="f6" y="f0"/>
                  </a:lnTo>
                  <a:lnTo>
                    <a:pt x="f1" y="f7"/>
                  </a:lnTo>
                  <a:lnTo>
                    <a:pt x="f8" y="f2"/>
                  </a:lnTo>
                  <a:lnTo>
                    <a:pt x="f4" y="f2"/>
                  </a:lnTo>
                  <a:lnTo>
                    <a:pt x="f0" y="f3"/>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46" name="Rectangle 65">
            <a:extLst>
              <a:ext uri="{FF2B5EF4-FFF2-40B4-BE49-F238E27FC236}">
                <a16:creationId xmlns:a16="http://schemas.microsoft.com/office/drawing/2014/main" xmlns="" id="{3171D431-E789-4ABE-BAF1-9346A044A926}"/>
              </a:ext>
            </a:extLst>
          </p:cNvPr>
          <p:cNvSpPr/>
          <p:nvPr/>
        </p:nvSpPr>
        <p:spPr>
          <a:xfrm>
            <a:off x="457200" y="333360"/>
            <a:ext cx="8229240" cy="6185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6480">
            <a:solidFill>
              <a:srgbClr val="00000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7" name="Rectangle 69">
            <a:extLst>
              <a:ext uri="{FF2B5EF4-FFF2-40B4-BE49-F238E27FC236}">
                <a16:creationId xmlns:a16="http://schemas.microsoft.com/office/drawing/2014/main" xmlns="" id="{2727FC79-B743-481F-9D08-9860AA45AD43}"/>
              </a:ext>
            </a:extLst>
          </p:cNvPr>
          <p:cNvSpPr/>
          <p:nvPr/>
        </p:nvSpPr>
        <p:spPr>
          <a:xfrm>
            <a:off x="4561200" y="-21600"/>
            <a:ext cx="3678840" cy="698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5F5F5"/>
          </a:solidFill>
          <a:ln w="15840">
            <a:solidFill>
              <a:srgbClr val="74A51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8" name="Rectangle 70">
            <a:extLst>
              <a:ext uri="{FF2B5EF4-FFF2-40B4-BE49-F238E27FC236}">
                <a16:creationId xmlns:a16="http://schemas.microsoft.com/office/drawing/2014/main" xmlns="" id="{523643F9-248B-48AF-9E4E-DE2C715FC041}"/>
              </a:ext>
            </a:extLst>
          </p:cNvPr>
          <p:cNvSpPr/>
          <p:nvPr/>
        </p:nvSpPr>
        <p:spPr>
          <a:xfrm>
            <a:off x="4649040" y="-21600"/>
            <a:ext cx="3504959" cy="6235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71685A"/>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 name="Vertical Title 1">
            <a:extLst>
              <a:ext uri="{FF2B5EF4-FFF2-40B4-BE49-F238E27FC236}">
                <a16:creationId xmlns:a16="http://schemas.microsoft.com/office/drawing/2014/main" xmlns="" id="{9BB3AECE-6EC3-406D-9E9A-250421C8CD87}"/>
              </a:ext>
            </a:extLst>
          </p:cNvPr>
          <p:cNvSpPr>
            <a:spLocks noGrp="1"/>
          </p:cNvSpPr>
          <p:nvPr>
            <p:ph type="title" orient="vert"/>
          </p:nvPr>
        </p:nvSpPr>
        <p:spPr>
          <a:xfrm>
            <a:off x="6311900" y="1027113"/>
            <a:ext cx="1755775" cy="4805362"/>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77C189DA-76D4-4C4F-B387-38F1EBBF5506}"/>
              </a:ext>
            </a:extLst>
          </p:cNvPr>
          <p:cNvSpPr>
            <a:spLocks noGrp="1"/>
          </p:cNvSpPr>
          <p:nvPr>
            <p:ph type="body" orient="vert" idx="1"/>
          </p:nvPr>
        </p:nvSpPr>
        <p:spPr>
          <a:xfrm>
            <a:off x="1042988" y="1027113"/>
            <a:ext cx="5116512" cy="48053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0A2E636-C07B-4C22-BF68-183D2C1762DA}"/>
              </a:ext>
            </a:extLst>
          </p:cNvPr>
          <p:cNvSpPr>
            <a:spLocks noGrp="1"/>
          </p:cNvSpPr>
          <p:nvPr>
            <p:ph type="dt" sz="half" idx="10"/>
          </p:nvPr>
        </p:nvSpPr>
        <p:spPr>
          <a:xfrm>
            <a:off x="5997240" y="224640"/>
            <a:ext cx="2133360" cy="364679"/>
          </a:xfrm>
        </p:spPr>
        <p:txBody>
          <a:bodyPr/>
          <a:lstStyle/>
          <a:p>
            <a:pPr lvl="0"/>
            <a:fld id="{BCADFD97-7B12-4CC7-9AB8-7F095B4D3F9C}" type="datetime1">
              <a:rPr lang="en-GB"/>
              <a:pPr lvl="0"/>
              <a:t>05/11/2018</a:t>
            </a:fld>
            <a:endParaRPr lang="en-GB"/>
          </a:p>
        </p:txBody>
      </p:sp>
      <p:sp>
        <p:nvSpPr>
          <p:cNvPr id="5" name="Footer Placeholder 4">
            <a:extLst>
              <a:ext uri="{FF2B5EF4-FFF2-40B4-BE49-F238E27FC236}">
                <a16:creationId xmlns:a16="http://schemas.microsoft.com/office/drawing/2014/main" xmlns="" id="{9487C506-D465-4AAA-AAE3-2D8534E65F18}"/>
              </a:ext>
            </a:extLst>
          </p:cNvPr>
          <p:cNvSpPr>
            <a:spLocks noGrp="1"/>
          </p:cNvSpPr>
          <p:nvPr>
            <p:ph type="ftr" sz="quarter" idx="11"/>
          </p:nvPr>
        </p:nvSpPr>
        <p:spPr>
          <a:xfrm>
            <a:off x="4641480" y="5852160"/>
            <a:ext cx="3501719" cy="364679"/>
          </a:xfrm>
        </p:spPr>
        <p:txBody>
          <a:bodyPr/>
          <a:lstStyle/>
          <a:p>
            <a:pPr lvl="0"/>
            <a:endParaRPr lang="en-GB"/>
          </a:p>
        </p:txBody>
      </p:sp>
      <p:sp>
        <p:nvSpPr>
          <p:cNvPr id="6" name="Slide Number Placeholder 5">
            <a:extLst>
              <a:ext uri="{FF2B5EF4-FFF2-40B4-BE49-F238E27FC236}">
                <a16:creationId xmlns:a16="http://schemas.microsoft.com/office/drawing/2014/main" xmlns="" id="{6DF2CFE7-F95B-47A8-8D54-A16B7E0E27AF}"/>
              </a:ext>
            </a:extLst>
          </p:cNvPr>
          <p:cNvSpPr>
            <a:spLocks noGrp="1"/>
          </p:cNvSpPr>
          <p:nvPr>
            <p:ph type="sldNum" sz="quarter" idx="12"/>
          </p:nvPr>
        </p:nvSpPr>
        <p:spPr>
          <a:xfrm>
            <a:off x="4649040" y="224640"/>
            <a:ext cx="1331640" cy="364679"/>
          </a:xfrm>
        </p:spPr>
        <p:txBody>
          <a:bodyPr/>
          <a:lstStyle/>
          <a:p>
            <a:pPr lvl="0"/>
            <a:fld id="{5F0ECEE0-7C15-4876-B54D-38A7C0506BCB}" type="slidenum">
              <a:t>‹#›</a:t>
            </a:fld>
            <a:endParaRPr lang="en-GB"/>
          </a:p>
        </p:txBody>
      </p:sp>
    </p:spTree>
    <p:extLst>
      <p:ext uri="{BB962C8B-B14F-4D97-AF65-F5344CB8AC3E}">
        <p14:creationId xmlns:p14="http://schemas.microsoft.com/office/powerpoint/2010/main" val="3810664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 name="Group 41">
            <a:extLst>
              <a:ext uri="{FF2B5EF4-FFF2-40B4-BE49-F238E27FC236}">
                <a16:creationId xmlns:a16="http://schemas.microsoft.com/office/drawing/2014/main" xmlns="" id="{B3329224-0768-420F-AA45-8D2F1B376269}"/>
              </a:ext>
            </a:extLst>
          </p:cNvPr>
          <p:cNvGrpSpPr/>
          <p:nvPr/>
        </p:nvGrpSpPr>
        <p:grpSpPr>
          <a:xfrm>
            <a:off x="-304706" y="0"/>
            <a:ext cx="9932165" cy="6857640"/>
            <a:chOff x="-304706" y="0"/>
            <a:chExt cx="9932165" cy="6857640"/>
          </a:xfrm>
        </p:grpSpPr>
        <p:grpSp>
          <p:nvGrpSpPr>
            <p:cNvPr id="8" name="Group 44">
              <a:extLst>
                <a:ext uri="{FF2B5EF4-FFF2-40B4-BE49-F238E27FC236}">
                  <a16:creationId xmlns:a16="http://schemas.microsoft.com/office/drawing/2014/main" xmlns="" id="{28437340-8418-482F-8DE6-3771C3FC9F6D}"/>
                </a:ext>
              </a:extLst>
            </p:cNvPr>
            <p:cNvGrpSpPr/>
            <p:nvPr/>
          </p:nvGrpSpPr>
          <p:grpSpPr>
            <a:xfrm>
              <a:off x="77760" y="0"/>
              <a:ext cx="9143640" cy="6857640"/>
              <a:chOff x="77760" y="0"/>
              <a:chExt cx="9143640" cy="6857640"/>
            </a:xfrm>
          </p:grpSpPr>
          <p:grpSp>
            <p:nvGrpSpPr>
              <p:cNvPr id="31" name="Group 4">
                <a:extLst>
                  <a:ext uri="{FF2B5EF4-FFF2-40B4-BE49-F238E27FC236}">
                    <a16:creationId xmlns:a16="http://schemas.microsoft.com/office/drawing/2014/main" xmlns="" id="{CE03890C-495E-4ED8-955B-FB936787AF32}"/>
                  </a:ext>
                </a:extLst>
              </p:cNvPr>
              <p:cNvGrpSpPr/>
              <p:nvPr/>
            </p:nvGrpSpPr>
            <p:grpSpPr>
              <a:xfrm>
                <a:off x="77760" y="0"/>
                <a:ext cx="2514239" cy="6857640"/>
                <a:chOff x="77760" y="0"/>
                <a:chExt cx="2514239" cy="6857640"/>
              </a:xfrm>
            </p:grpSpPr>
            <p:sp>
              <p:nvSpPr>
                <p:cNvPr id="43" name="Rectangle 112">
                  <a:extLst>
                    <a:ext uri="{FF2B5EF4-FFF2-40B4-BE49-F238E27FC236}">
                      <a16:creationId xmlns:a16="http://schemas.microsoft.com/office/drawing/2014/main" xmlns="" id="{7478F286-AFE9-4412-B365-E5E8DE81B596}"/>
                    </a:ext>
                  </a:extLst>
                </p:cNvPr>
                <p:cNvSpPr/>
                <p:nvPr/>
              </p:nvSpPr>
              <p:spPr>
                <a:xfrm>
                  <a:off x="992159"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4" name="Rectangle 2">
                  <a:extLst>
                    <a:ext uri="{FF2B5EF4-FFF2-40B4-BE49-F238E27FC236}">
                      <a16:creationId xmlns:a16="http://schemas.microsoft.com/office/drawing/2014/main" xmlns="" id="{6CD769C1-57B2-46A4-9C01-DA7BDD02D904}"/>
                    </a:ext>
                  </a:extLst>
                </p:cNvPr>
                <p:cNvSpPr/>
                <p:nvPr/>
              </p:nvSpPr>
              <p:spPr>
                <a:xfrm>
                  <a:off x="777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5" name="Rectangle 3">
                  <a:extLst>
                    <a:ext uri="{FF2B5EF4-FFF2-40B4-BE49-F238E27FC236}">
                      <a16:creationId xmlns:a16="http://schemas.microsoft.com/office/drawing/2014/main" xmlns="" id="{E2A3A7E9-90E7-4ED4-8B5E-606CE1F94E4C}"/>
                    </a:ext>
                  </a:extLst>
                </p:cNvPr>
                <p:cNvSpPr/>
                <p:nvPr/>
              </p:nvSpPr>
              <p:spPr>
                <a:xfrm>
                  <a:off x="30636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2" name="Group 5">
                <a:extLst>
                  <a:ext uri="{FF2B5EF4-FFF2-40B4-BE49-F238E27FC236}">
                    <a16:creationId xmlns:a16="http://schemas.microsoft.com/office/drawing/2014/main" xmlns="" id="{5A5F28A8-D604-45E5-8271-3127346A6768}"/>
                  </a:ext>
                </a:extLst>
              </p:cNvPr>
              <p:cNvGrpSpPr/>
              <p:nvPr/>
            </p:nvGrpSpPr>
            <p:grpSpPr>
              <a:xfrm>
                <a:off x="500400" y="0"/>
                <a:ext cx="2514240" cy="6857640"/>
                <a:chOff x="500400" y="0"/>
                <a:chExt cx="2514240" cy="6857640"/>
              </a:xfrm>
            </p:grpSpPr>
            <p:sp>
              <p:nvSpPr>
                <p:cNvPr id="40" name="Rectangle 109">
                  <a:extLst>
                    <a:ext uri="{FF2B5EF4-FFF2-40B4-BE49-F238E27FC236}">
                      <a16:creationId xmlns:a16="http://schemas.microsoft.com/office/drawing/2014/main" xmlns="" id="{3A194632-5BCA-4C59-8703-D8EFFE1163EC}"/>
                    </a:ext>
                  </a:extLst>
                </p:cNvPr>
                <p:cNvSpPr/>
                <p:nvPr/>
              </p:nvSpPr>
              <p:spPr>
                <a:xfrm>
                  <a:off x="14148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1" name="Rectangle 110">
                  <a:extLst>
                    <a:ext uri="{FF2B5EF4-FFF2-40B4-BE49-F238E27FC236}">
                      <a16:creationId xmlns:a16="http://schemas.microsoft.com/office/drawing/2014/main" xmlns="" id="{045AF69C-DA20-4CA7-B092-D177764CAC72}"/>
                    </a:ext>
                  </a:extLst>
                </p:cNvPr>
                <p:cNvSpPr/>
                <p:nvPr/>
              </p:nvSpPr>
              <p:spPr>
                <a:xfrm>
                  <a:off x="5004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2" name="Rectangle 111">
                  <a:extLst>
                    <a:ext uri="{FF2B5EF4-FFF2-40B4-BE49-F238E27FC236}">
                      <a16:creationId xmlns:a16="http://schemas.microsoft.com/office/drawing/2014/main" xmlns="" id="{96EA7954-44B6-4CC8-A0DA-F063AF396DBE}"/>
                    </a:ext>
                  </a:extLst>
                </p:cNvPr>
                <p:cNvSpPr/>
                <p:nvPr/>
              </p:nvSpPr>
              <p:spPr>
                <a:xfrm>
                  <a:off x="7290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3" name="Group 9">
                <a:extLst>
                  <a:ext uri="{FF2B5EF4-FFF2-40B4-BE49-F238E27FC236}">
                    <a16:creationId xmlns:a16="http://schemas.microsoft.com/office/drawing/2014/main" xmlns="" id="{19F4F81D-7B55-4244-BAA8-9A190DF3FBA5}"/>
                  </a:ext>
                </a:extLst>
              </p:cNvPr>
              <p:cNvGrpSpPr/>
              <p:nvPr/>
            </p:nvGrpSpPr>
            <p:grpSpPr>
              <a:xfrm>
                <a:off x="6707160" y="0"/>
                <a:ext cx="2514240" cy="6857640"/>
                <a:chOff x="6707160" y="0"/>
                <a:chExt cx="2514240" cy="6857640"/>
              </a:xfrm>
            </p:grpSpPr>
            <p:sp>
              <p:nvSpPr>
                <p:cNvPr id="37" name="Rectangle 106">
                  <a:extLst>
                    <a:ext uri="{FF2B5EF4-FFF2-40B4-BE49-F238E27FC236}">
                      <a16:creationId xmlns:a16="http://schemas.microsoft.com/office/drawing/2014/main" xmlns="" id="{005E1559-FEDD-4576-9A50-7CC0FB767B29}"/>
                    </a:ext>
                  </a:extLst>
                </p:cNvPr>
                <p:cNvSpPr/>
                <p:nvPr/>
              </p:nvSpPr>
              <p:spPr>
                <a:xfrm>
                  <a:off x="762156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8" name="Rectangle 107">
                  <a:extLst>
                    <a:ext uri="{FF2B5EF4-FFF2-40B4-BE49-F238E27FC236}">
                      <a16:creationId xmlns:a16="http://schemas.microsoft.com/office/drawing/2014/main" xmlns="" id="{F098826C-2786-46FA-9277-BBFC93EBE9BD}"/>
                    </a:ext>
                  </a:extLst>
                </p:cNvPr>
                <p:cNvSpPr/>
                <p:nvPr/>
              </p:nvSpPr>
              <p:spPr>
                <a:xfrm>
                  <a:off x="67071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9" name="Rectangle 108">
                  <a:extLst>
                    <a:ext uri="{FF2B5EF4-FFF2-40B4-BE49-F238E27FC236}">
                      <a16:creationId xmlns:a16="http://schemas.microsoft.com/office/drawing/2014/main" xmlns="" id="{E441284B-0E3E-465D-968C-0488F06F813A}"/>
                    </a:ext>
                  </a:extLst>
                </p:cNvPr>
                <p:cNvSpPr/>
                <p:nvPr/>
              </p:nvSpPr>
              <p:spPr>
                <a:xfrm>
                  <a:off x="6935759"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34" name="Rectangle 103">
                <a:extLst>
                  <a:ext uri="{FF2B5EF4-FFF2-40B4-BE49-F238E27FC236}">
                    <a16:creationId xmlns:a16="http://schemas.microsoft.com/office/drawing/2014/main" xmlns="" id="{975E04E6-DAFD-4EE7-B123-7BDEDAA2341F}"/>
                  </a:ext>
                </a:extLst>
              </p:cNvPr>
              <p:cNvSpPr/>
              <p:nvPr/>
            </p:nvSpPr>
            <p:spPr>
              <a:xfrm>
                <a:off x="3887640" y="0"/>
                <a:ext cx="281916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5" name="Rectangle 104">
                <a:extLst>
                  <a:ext uri="{FF2B5EF4-FFF2-40B4-BE49-F238E27FC236}">
                    <a16:creationId xmlns:a16="http://schemas.microsoft.com/office/drawing/2014/main" xmlns="" id="{09018E44-138E-43DA-B749-370013E54CA4}"/>
                  </a:ext>
                </a:extLst>
              </p:cNvPr>
              <p:cNvSpPr/>
              <p:nvPr/>
            </p:nvSpPr>
            <p:spPr>
              <a:xfrm>
                <a:off x="297324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6" name="Rectangle 105">
                <a:extLst>
                  <a:ext uri="{FF2B5EF4-FFF2-40B4-BE49-F238E27FC236}">
                    <a16:creationId xmlns:a16="http://schemas.microsoft.com/office/drawing/2014/main" xmlns="" id="{1E1B46F7-9514-4898-9EAB-7DB9FF194580}"/>
                  </a:ext>
                </a:extLst>
              </p:cNvPr>
              <p:cNvSpPr/>
              <p:nvPr/>
            </p:nvSpPr>
            <p:spPr>
              <a:xfrm>
                <a:off x="320184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9" name="Freeform 43">
              <a:extLst>
                <a:ext uri="{FF2B5EF4-FFF2-40B4-BE49-F238E27FC236}">
                  <a16:creationId xmlns:a16="http://schemas.microsoft.com/office/drawing/2014/main" xmlns="" id="{E78375F8-C9B6-4060-A32A-DDC5DE2FCE62}"/>
                </a:ext>
              </a:extLst>
            </p:cNvPr>
            <p:cNvSpPr/>
            <p:nvPr/>
          </p:nvSpPr>
          <p:spPr>
            <a:xfrm>
              <a:off x="65880" y="5034960"/>
              <a:ext cx="9143640" cy="1175400"/>
            </a:xfrm>
            <a:custGeom>
              <a:avLst/>
              <a:gdLst>
                <a:gd name="f0" fmla="val 0"/>
                <a:gd name="f1" fmla="val 9144000"/>
                <a:gd name="f2" fmla="val 1175655"/>
                <a:gd name="f3" fmla="val 1116279"/>
                <a:gd name="f4" fmla="val 493815"/>
                <a:gd name="f5" fmla="val 1145967"/>
                <a:gd name="f6" fmla="val 987631"/>
                <a:gd name="f7" fmla="val 1674420"/>
                <a:gd name="f8" fmla="val 1163780"/>
                <a:gd name="f9" fmla="val 2361209"/>
                <a:gd name="f10" fmla="val 1151905"/>
                <a:gd name="f11" fmla="val 3204358"/>
                <a:gd name="f12" fmla="val 1138050"/>
                <a:gd name="f13" fmla="val 4120737"/>
                <a:gd name="f14" fmla="val 1045027"/>
                <a:gd name="f15" fmla="val 5037116"/>
                <a:gd name="f16" fmla="val 952004"/>
                <a:gd name="f17" fmla="val 6335486"/>
                <a:gd name="f18" fmla="val 779811"/>
                <a:gd name="f19" fmla="val 7172696"/>
                <a:gd name="f20" fmla="val 605640"/>
                <a:gd name="f21" fmla="val 8009907"/>
                <a:gd name="f22" fmla="val 431469"/>
                <a:gd name="f23" fmla="val 8866910"/>
                <a:gd name="f24" fmla="val 154379"/>
              </a:gdLst>
              <a:ahLst/>
              <a:cxnLst>
                <a:cxn ang="3cd4">
                  <a:pos x="hc" y="t"/>
                </a:cxn>
                <a:cxn ang="0">
                  <a:pos x="r" y="vc"/>
                </a:cxn>
                <a:cxn ang="cd4">
                  <a:pos x="hc" y="b"/>
                </a:cxn>
                <a:cxn ang="cd2">
                  <a:pos x="l" y="vc"/>
                </a:cxn>
              </a:cxnLst>
              <a:rect l="l" t="t" r="r" b="b"/>
              <a:pathLst>
                <a:path w="9144000" h="1175655">
                  <a:moveTo>
                    <a:pt x="f0" y="f3"/>
                  </a:moveTo>
                  <a:cubicBezTo>
                    <a:pt x="f4" y="f5"/>
                    <a:pt x="f6" y="f2"/>
                    <a:pt x="f7" y="f8"/>
                  </a:cubicBezTo>
                  <a:cubicBezTo>
                    <a:pt x="f9" y="f10"/>
                    <a:pt x="f11" y="f12"/>
                    <a:pt x="f13" y="f14"/>
                  </a:cubicBezTo>
                  <a:cubicBezTo>
                    <a:pt x="f15" y="f16"/>
                    <a:pt x="f17" y="f18"/>
                    <a:pt x="f19" y="f20"/>
                  </a:cubicBezTo>
                  <a:cubicBezTo>
                    <a:pt x="f21" y="f22"/>
                    <a:pt x="f23" y="f24"/>
                    <a:pt x="f1" y="f0"/>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0" name="Freeform 44">
              <a:extLst>
                <a:ext uri="{FF2B5EF4-FFF2-40B4-BE49-F238E27FC236}">
                  <a16:creationId xmlns:a16="http://schemas.microsoft.com/office/drawing/2014/main" xmlns="" id="{7527F94B-3BFB-4C21-8AAC-381091B228A9}"/>
                </a:ext>
              </a:extLst>
            </p:cNvPr>
            <p:cNvSpPr/>
            <p:nvPr/>
          </p:nvSpPr>
          <p:spPr>
            <a:xfrm>
              <a:off x="65880" y="3467520"/>
              <a:ext cx="9143640" cy="890280"/>
            </a:xfrm>
            <a:custGeom>
              <a:avLst/>
              <a:gdLst>
                <a:gd name="f0" fmla="val 0"/>
                <a:gd name="f1" fmla="val 9144000"/>
                <a:gd name="f2" fmla="val 890650"/>
                <a:gd name="f3" fmla="val 263236"/>
                <a:gd name="f4" fmla="val 751114"/>
                <a:gd name="f5" fmla="val 526472"/>
                <a:gd name="f6" fmla="val 611579"/>
                <a:gd name="f7" fmla="val 1045028"/>
                <a:gd name="f8" fmla="val 475013"/>
                <a:gd name="f9" fmla="val 1563584"/>
                <a:gd name="f10" fmla="val 338447"/>
                <a:gd name="f11" fmla="val 2299855"/>
                <a:gd name="f12" fmla="val 138545"/>
                <a:gd name="f13" fmla="val 3111335"/>
                <a:gd name="f14" fmla="val 71252"/>
                <a:gd name="f15" fmla="val 3922815"/>
                <a:gd name="f16" fmla="val 3959"/>
                <a:gd name="f17" fmla="val 4908467"/>
                <a:gd name="f18" fmla="val 5913911"/>
                <a:gd name="f19" fmla="val 6919355"/>
                <a:gd name="f20" fmla="val 142504"/>
                <a:gd name="f21" fmla="val 8595756"/>
                <a:gd name="f22" fmla="val 427512"/>
                <a:gd name="f23" fmla="val 498764"/>
              </a:gdLst>
              <a:ahLst/>
              <a:cxnLst>
                <a:cxn ang="3cd4">
                  <a:pos x="hc" y="t"/>
                </a:cxn>
                <a:cxn ang="0">
                  <a:pos x="r" y="vc"/>
                </a:cxn>
                <a:cxn ang="cd4">
                  <a:pos x="hc" y="b"/>
                </a:cxn>
                <a:cxn ang="cd2">
                  <a:pos x="l" y="vc"/>
                </a:cxn>
              </a:cxnLst>
              <a:rect l="l" t="t" r="r" b="b"/>
              <a:pathLst>
                <a:path w="9144000" h="890650">
                  <a:moveTo>
                    <a:pt x="f0" y="f2"/>
                  </a:moveTo>
                  <a:cubicBezTo>
                    <a:pt x="f3" y="f4"/>
                    <a:pt x="f5" y="f6"/>
                    <a:pt x="f7" y="f8"/>
                  </a:cubicBezTo>
                  <a:cubicBezTo>
                    <a:pt x="f9" y="f10"/>
                    <a:pt x="f11" y="f12"/>
                    <a:pt x="f13" y="f14"/>
                  </a:cubicBezTo>
                  <a:cubicBezTo>
                    <a:pt x="f15" y="f16"/>
                    <a:pt x="f17" y="f0"/>
                    <a:pt x="f18" y="f14"/>
                  </a:cubicBezTo>
                  <a:cubicBezTo>
                    <a:pt x="f19" y="f20"/>
                    <a:pt x="f21" y="f22"/>
                    <a:pt x="f1" y="f23"/>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1" name="Freeform 45">
              <a:extLst>
                <a:ext uri="{FF2B5EF4-FFF2-40B4-BE49-F238E27FC236}">
                  <a16:creationId xmlns:a16="http://schemas.microsoft.com/office/drawing/2014/main" xmlns="" id="{CED96508-9308-45CC-991A-39D4C07CCA5C}"/>
                </a:ext>
              </a:extLst>
            </p:cNvPr>
            <p:cNvSpPr/>
            <p:nvPr/>
          </p:nvSpPr>
          <p:spPr>
            <a:xfrm>
              <a:off x="54000" y="5640840"/>
              <a:ext cx="3004200" cy="1211040"/>
            </a:xfrm>
            <a:custGeom>
              <a:avLst/>
              <a:gdLst>
                <a:gd name="f0" fmla="val 0"/>
                <a:gd name="f1" fmla="val 3004457"/>
                <a:gd name="f2" fmla="val 1211283"/>
                <a:gd name="f3" fmla="val 1103415"/>
                <a:gd name="f4" fmla="val 501732"/>
                <a:gd name="f5" fmla="val 2206831"/>
                <a:gd name="f6" fmla="val 1003465"/>
              </a:gdLst>
              <a:ahLst/>
              <a:cxnLst>
                <a:cxn ang="3cd4">
                  <a:pos x="hc" y="t"/>
                </a:cxn>
                <a:cxn ang="0">
                  <a:pos x="r" y="vc"/>
                </a:cxn>
                <a:cxn ang="cd4">
                  <a:pos x="hc" y="b"/>
                </a:cxn>
                <a:cxn ang="cd2">
                  <a:pos x="l" y="vc"/>
                </a:cxn>
              </a:cxnLst>
              <a:rect l="l" t="t" r="r" b="b"/>
              <a:pathLst>
                <a:path w="3004457" h="1211283">
                  <a:moveTo>
                    <a:pt x="f0" y="f0"/>
                  </a:moveTo>
                  <a:cubicBezTo>
                    <a:pt x="f3" y="f4"/>
                    <a:pt x="f5" y="f6"/>
                    <a:pt x="f1" y="f2"/>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2" name="Freeform 46">
              <a:extLst>
                <a:ext uri="{FF2B5EF4-FFF2-40B4-BE49-F238E27FC236}">
                  <a16:creationId xmlns:a16="http://schemas.microsoft.com/office/drawing/2014/main" xmlns="" id="{43AF4A76-6FC8-4599-B4AC-157A0B8A592D}"/>
                </a:ext>
              </a:extLst>
            </p:cNvPr>
            <p:cNvSpPr/>
            <p:nvPr/>
          </p:nvSpPr>
          <p:spPr>
            <a:xfrm>
              <a:off x="65880" y="5284440"/>
              <a:ext cx="9143640" cy="1478160"/>
            </a:xfrm>
            <a:custGeom>
              <a:avLst/>
              <a:gdLst>
                <a:gd name="f0" fmla="val 0"/>
                <a:gd name="f1" fmla="val 9144000"/>
                <a:gd name="f2" fmla="val 1478478"/>
                <a:gd name="f3" fmla="val 285997"/>
                <a:gd name="f4" fmla="val 99951"/>
                <a:gd name="f5" fmla="val 571995"/>
                <a:gd name="f6" fmla="val 199902"/>
                <a:gd name="f7" fmla="val 1104405"/>
                <a:gd name="f8" fmla="val 344385"/>
                <a:gd name="f9" fmla="val 1636815"/>
                <a:gd name="f10" fmla="val 488868"/>
                <a:gd name="f11" fmla="val 2432462"/>
                <a:gd name="f12" fmla="val 710541"/>
                <a:gd name="f13" fmla="val 3194462"/>
                <a:gd name="f14" fmla="val 866899"/>
                <a:gd name="f15" fmla="val 3956462"/>
                <a:gd name="f16" fmla="val 1023258"/>
                <a:gd name="f17" fmla="val 4920343"/>
                <a:gd name="f18" fmla="val 1185554"/>
                <a:gd name="f19" fmla="val 5676405"/>
                <a:gd name="f20" fmla="val 1282536"/>
                <a:gd name="f21" fmla="val 6432467"/>
                <a:gd name="f22" fmla="val 1379518"/>
                <a:gd name="f23" fmla="val 7247906"/>
                <a:gd name="f24" fmla="val 1419102"/>
                <a:gd name="f25" fmla="val 7730836"/>
                <a:gd name="f26" fmla="val 1448790"/>
                <a:gd name="f27" fmla="val 8213766"/>
                <a:gd name="f28" fmla="val 8338457"/>
                <a:gd name="f29" fmla="val 1464623"/>
                <a:gd name="f30" fmla="val 8573984"/>
                <a:gd name="f31" fmla="val 1460665"/>
                <a:gd name="f32" fmla="val 8809511"/>
                <a:gd name="f33" fmla="val 1456707"/>
                <a:gd name="f34" fmla="val 8976755"/>
                <a:gd name="f35" fmla="val 1440873"/>
                <a:gd name="f36" fmla="val 1425039"/>
              </a:gdLst>
              <a:ahLst/>
              <a:cxnLst>
                <a:cxn ang="3cd4">
                  <a:pos x="hc" y="t"/>
                </a:cxn>
                <a:cxn ang="0">
                  <a:pos x="r" y="vc"/>
                </a:cxn>
                <a:cxn ang="cd4">
                  <a:pos x="hc" y="b"/>
                </a:cxn>
                <a:cxn ang="cd2">
                  <a:pos x="l" y="vc"/>
                </a:cxn>
              </a:cxnLst>
              <a:rect l="l" t="t" r="r" b="b"/>
              <a:pathLst>
                <a:path w="9144000" h="1478478">
                  <a:moveTo>
                    <a:pt x="f0" y="f0"/>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
                    <a:pt x="f28" y="f29"/>
                    <a:pt x="f30" y="f31"/>
                  </a:cubicBezTo>
                  <a:cubicBezTo>
                    <a:pt x="f32" y="f33"/>
                    <a:pt x="f34" y="f35"/>
                    <a:pt x="f1" y="f36"/>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3" name="Freeform 48">
              <a:extLst>
                <a:ext uri="{FF2B5EF4-FFF2-40B4-BE49-F238E27FC236}">
                  <a16:creationId xmlns:a16="http://schemas.microsoft.com/office/drawing/2014/main" xmlns="" id="{221B2161-3AA6-4092-9964-97CDC4A15851}"/>
                </a:ext>
              </a:extLst>
            </p:cNvPr>
            <p:cNvSpPr/>
            <p:nvPr/>
          </p:nvSpPr>
          <p:spPr>
            <a:xfrm>
              <a:off x="2215080" y="5132160"/>
              <a:ext cx="6982200" cy="1719720"/>
            </a:xfrm>
            <a:custGeom>
              <a:avLst/>
              <a:gdLst>
                <a:gd name="f0" fmla="val 0"/>
                <a:gd name="f1" fmla="val 6982691"/>
                <a:gd name="f2" fmla="val 1719942"/>
                <a:gd name="f3" fmla="val 162296"/>
                <a:gd name="f4" fmla="val 1536864"/>
                <a:gd name="f5" fmla="val 324592"/>
                <a:gd name="f6" fmla="val 1353787"/>
                <a:gd name="f7" fmla="val 546265"/>
                <a:gd name="f8" fmla="val 1185553"/>
                <a:gd name="f9" fmla="val 767938"/>
                <a:gd name="f10" fmla="val 1017319"/>
                <a:gd name="f11" fmla="val 1074718"/>
                <a:gd name="f12" fmla="val 835231"/>
                <a:gd name="f13" fmla="val 1330037"/>
                <a:gd name="f14" fmla="val 710540"/>
                <a:gd name="f15" fmla="val 1585356"/>
                <a:gd name="f16" fmla="val 585849"/>
                <a:gd name="f17" fmla="val 1741715"/>
                <a:gd name="f18" fmla="val 530430"/>
                <a:gd name="f19" fmla="val 2078182"/>
                <a:gd name="f20" fmla="val 437407"/>
                <a:gd name="f21" fmla="val 2414649"/>
                <a:gd name="f22" fmla="val 344384"/>
                <a:gd name="f23" fmla="val 3028208"/>
                <a:gd name="f24" fmla="val 213755"/>
                <a:gd name="f25" fmla="val 3348842"/>
                <a:gd name="f26" fmla="val 152399"/>
                <a:gd name="f27" fmla="val 3669476"/>
                <a:gd name="f28" fmla="val 91043"/>
                <a:gd name="f29" fmla="val 3718957"/>
                <a:gd name="f30" fmla="val 93022"/>
                <a:gd name="f31" fmla="val 4001985"/>
                <a:gd name="f32" fmla="val 69272"/>
                <a:gd name="f33" fmla="val 4285013"/>
                <a:gd name="f34" fmla="val 45522"/>
                <a:gd name="f35" fmla="val 4732317"/>
                <a:gd name="f36" fmla="val 19792"/>
                <a:gd name="f37" fmla="val 5047013"/>
                <a:gd name="f38" fmla="val 9896"/>
                <a:gd name="f39" fmla="val 5361709"/>
                <a:gd name="f40" fmla="val 5890161"/>
                <a:gd name="f41" fmla="val 6495803"/>
                <a:gd name="f42" fmla="val 6664037"/>
                <a:gd name="f43" fmla="val 13854"/>
                <a:gd name="f44" fmla="val 6818416"/>
                <a:gd name="f45" fmla="val 27708"/>
                <a:gd name="f46" fmla="val 6899564"/>
                <a:gd name="f47" fmla="val 33646"/>
                <a:gd name="f48" fmla="val 6980712"/>
                <a:gd name="f49" fmla="val 39584"/>
                <a:gd name="f50" fmla="val 6953003"/>
                <a:gd name="f51" fmla="val 37605"/>
              </a:gdLst>
              <a:ahLst/>
              <a:cxnLst>
                <a:cxn ang="3cd4">
                  <a:pos x="hc" y="t"/>
                </a:cxn>
                <a:cxn ang="0">
                  <a:pos x="r" y="vc"/>
                </a:cxn>
                <a:cxn ang="cd4">
                  <a:pos x="hc" y="b"/>
                </a:cxn>
                <a:cxn ang="cd2">
                  <a:pos x="l" y="vc"/>
                </a:cxn>
              </a:cxnLst>
              <a:rect l="l" t="t" r="r" b="b"/>
              <a:pathLst>
                <a:path w="6982691" h="1719942">
                  <a:moveTo>
                    <a:pt x="f0" y="f2"/>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8"/>
                    <a:pt x="f29" y="f30"/>
                    <a:pt x="f31" y="f32"/>
                  </a:cubicBezTo>
                  <a:cubicBezTo>
                    <a:pt x="f33" y="f34"/>
                    <a:pt x="f35" y="f36"/>
                    <a:pt x="f37" y="f38"/>
                  </a:cubicBezTo>
                  <a:cubicBezTo>
                    <a:pt x="f39" y="f0"/>
                    <a:pt x="f40" y="f38"/>
                    <a:pt x="f40" y="f38"/>
                  </a:cubicBezTo>
                  <a:lnTo>
                    <a:pt x="f41" y="f38"/>
                  </a:lnTo>
                  <a:cubicBezTo>
                    <a:pt x="f42" y="f43"/>
                    <a:pt x="f44" y="f45"/>
                    <a:pt x="f46" y="f47"/>
                  </a:cubicBezTo>
                  <a:cubicBezTo>
                    <a:pt x="f48" y="f49"/>
                    <a:pt x="f50" y="f51"/>
                    <a:pt x="f1" y="f34"/>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4" name="Hexagon 49">
              <a:extLst>
                <a:ext uri="{FF2B5EF4-FFF2-40B4-BE49-F238E27FC236}">
                  <a16:creationId xmlns:a16="http://schemas.microsoft.com/office/drawing/2014/main" xmlns="" id="{A4B34CB6-DBB9-4B08-B9A5-009164CF8115}"/>
                </a:ext>
              </a:extLst>
            </p:cNvPr>
            <p:cNvSpPr/>
            <p:nvPr/>
          </p:nvSpPr>
          <p:spPr>
            <a:xfrm rot="1800000">
              <a:off x="30738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5" name="Hexagon 50">
              <a:extLst>
                <a:ext uri="{FF2B5EF4-FFF2-40B4-BE49-F238E27FC236}">
                  <a16:creationId xmlns:a16="http://schemas.microsoft.com/office/drawing/2014/main" xmlns="" id="{C9B0B49B-AFB2-4323-9EFE-407F7372A2C9}"/>
                </a:ext>
              </a:extLst>
            </p:cNvPr>
            <p:cNvSpPr/>
            <p:nvPr/>
          </p:nvSpPr>
          <p:spPr>
            <a:xfrm rot="1800000">
              <a:off x="379776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6" name="Hexagon 51">
              <a:extLst>
                <a:ext uri="{FF2B5EF4-FFF2-40B4-BE49-F238E27FC236}">
                  <a16:creationId xmlns:a16="http://schemas.microsoft.com/office/drawing/2014/main" xmlns="" id="{D787A04B-9CC6-47B9-A25D-D1A42A756686}"/>
                </a:ext>
              </a:extLst>
            </p:cNvPr>
            <p:cNvSpPr/>
            <p:nvPr/>
          </p:nvSpPr>
          <p:spPr>
            <a:xfrm rot="1800000">
              <a:off x="3807489" y="15924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7" name="Hexagon 52">
              <a:extLst>
                <a:ext uri="{FF2B5EF4-FFF2-40B4-BE49-F238E27FC236}">
                  <a16:creationId xmlns:a16="http://schemas.microsoft.com/office/drawing/2014/main" xmlns="" id="{405DB3BE-8F36-41A0-B508-48667F3C71F3}"/>
                </a:ext>
              </a:extLst>
            </p:cNvPr>
            <p:cNvSpPr/>
            <p:nvPr/>
          </p:nvSpPr>
          <p:spPr>
            <a:xfrm rot="1800000">
              <a:off x="3054728" y="3256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4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8" name="Hexagon 53">
              <a:extLst>
                <a:ext uri="{FF2B5EF4-FFF2-40B4-BE49-F238E27FC236}">
                  <a16:creationId xmlns:a16="http://schemas.microsoft.com/office/drawing/2014/main" xmlns="" id="{0B4C87D7-B407-4993-A64C-649007523164}"/>
                </a:ext>
              </a:extLst>
            </p:cNvPr>
            <p:cNvSpPr/>
            <p:nvPr/>
          </p:nvSpPr>
          <p:spPr>
            <a:xfrm rot="1800000">
              <a:off x="4540809" y="53832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6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9" name="Freeform 54">
              <a:extLst>
                <a:ext uri="{FF2B5EF4-FFF2-40B4-BE49-F238E27FC236}">
                  <a16:creationId xmlns:a16="http://schemas.microsoft.com/office/drawing/2014/main" xmlns="" id="{3695A303-9934-4E2B-AAE6-CB975660C8D9}"/>
                </a:ext>
              </a:extLst>
            </p:cNvPr>
            <p:cNvSpPr/>
            <p:nvPr/>
          </p:nvSpPr>
          <p:spPr>
            <a:xfrm rot="1800000">
              <a:off x="-304706" y="4201385"/>
              <a:ext cx="1261080" cy="1387799"/>
            </a:xfrm>
            <a:custGeom>
              <a:avLst/>
              <a:gdLst>
                <a:gd name="f0" fmla="val 0"/>
                <a:gd name="f1" fmla="val 1261499"/>
                <a:gd name="f2" fmla="val 1388236"/>
                <a:gd name="f3" fmla="val 105098"/>
                <a:gd name="f4" fmla="val 56357"/>
                <a:gd name="f5" fmla="val 865241"/>
                <a:gd name="f6" fmla="val 694118"/>
                <a:gd name="f7" fmla="val 744578"/>
                <a:gd name="f8" fmla="val 1387893"/>
              </a:gdLst>
              <a:ahLst/>
              <a:cxnLst>
                <a:cxn ang="3cd4">
                  <a:pos x="hc" y="t"/>
                </a:cxn>
                <a:cxn ang="0">
                  <a:pos x="r" y="vc"/>
                </a:cxn>
                <a:cxn ang="cd4">
                  <a:pos x="hc" y="b"/>
                </a:cxn>
                <a:cxn ang="cd2">
                  <a:pos x="l" y="vc"/>
                </a:cxn>
              </a:cxnLst>
              <a:rect l="l" t="t" r="r" b="b"/>
              <a:pathLst>
                <a:path w="1261499" h="1388236">
                  <a:moveTo>
                    <a:pt x="f0" y="f3"/>
                  </a:moveTo>
                  <a:lnTo>
                    <a:pt x="f4" y="f0"/>
                  </a:lnTo>
                  <a:lnTo>
                    <a:pt x="f5" y="f0"/>
                  </a:lnTo>
                  <a:lnTo>
                    <a:pt x="f1" y="f6"/>
                  </a:lnTo>
                  <a:lnTo>
                    <a:pt x="f5" y="f2"/>
                  </a:lnTo>
                  <a:lnTo>
                    <a:pt x="f7" y="f8"/>
                  </a:lnTo>
                  <a:lnTo>
                    <a:pt x="f0" y="f3"/>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0" name="Hexagon 55">
              <a:extLst>
                <a:ext uri="{FF2B5EF4-FFF2-40B4-BE49-F238E27FC236}">
                  <a16:creationId xmlns:a16="http://schemas.microsoft.com/office/drawing/2014/main" xmlns="" id="{AFF75CD7-3136-46A6-91EE-2D1F16B27A7A}"/>
                </a:ext>
              </a:extLst>
            </p:cNvPr>
            <p:cNvSpPr/>
            <p:nvPr/>
          </p:nvSpPr>
          <p:spPr>
            <a:xfrm rot="1800000">
              <a:off x="102009" y="540234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1" name="Hexagon 56">
              <a:extLst>
                <a:ext uri="{FF2B5EF4-FFF2-40B4-BE49-F238E27FC236}">
                  <a16:creationId xmlns:a16="http://schemas.microsoft.com/office/drawing/2014/main" xmlns="" id="{30D37F34-3F04-4C88-8E2E-21CC238CCAC3}"/>
                </a:ext>
              </a:extLst>
            </p:cNvPr>
            <p:cNvSpPr/>
            <p:nvPr/>
          </p:nvSpPr>
          <p:spPr>
            <a:xfrm rot="1800000">
              <a:off x="130809" y="284958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2" name="Hexagon 57">
              <a:extLst>
                <a:ext uri="{FF2B5EF4-FFF2-40B4-BE49-F238E27FC236}">
                  <a16:creationId xmlns:a16="http://schemas.microsoft.com/office/drawing/2014/main" xmlns="" id="{9E429BFB-BF3C-4D99-B5D8-45980C7DE04B}"/>
                </a:ext>
              </a:extLst>
            </p:cNvPr>
            <p:cNvSpPr/>
            <p:nvPr/>
          </p:nvSpPr>
          <p:spPr>
            <a:xfrm rot="1800000">
              <a:off x="85440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3" name="Hexagon 58">
              <a:extLst>
                <a:ext uri="{FF2B5EF4-FFF2-40B4-BE49-F238E27FC236}">
                  <a16:creationId xmlns:a16="http://schemas.microsoft.com/office/drawing/2014/main" xmlns="" id="{370D7625-B52F-4239-8C69-4E0E038EDC05}"/>
                </a:ext>
              </a:extLst>
            </p:cNvPr>
            <p:cNvSpPr/>
            <p:nvPr/>
          </p:nvSpPr>
          <p:spPr>
            <a:xfrm rot="1800000">
              <a:off x="1588089" y="54117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4" name="Hexagon 59">
              <a:extLst>
                <a:ext uri="{FF2B5EF4-FFF2-40B4-BE49-F238E27FC236}">
                  <a16:creationId xmlns:a16="http://schemas.microsoft.com/office/drawing/2014/main" xmlns="" id="{A7F0C1CE-4526-4326-B3ED-8BFF654E5D16}"/>
                </a:ext>
              </a:extLst>
            </p:cNvPr>
            <p:cNvSpPr/>
            <p:nvPr/>
          </p:nvSpPr>
          <p:spPr>
            <a:xfrm rot="1800000">
              <a:off x="160716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5" name="Hexagon 94">
              <a:extLst>
                <a:ext uri="{FF2B5EF4-FFF2-40B4-BE49-F238E27FC236}">
                  <a16:creationId xmlns:a16="http://schemas.microsoft.com/office/drawing/2014/main" xmlns="" id="{93C05123-A8C7-40C9-A2EC-EC066C422CC1}"/>
                </a:ext>
              </a:extLst>
            </p:cNvPr>
            <p:cNvSpPr/>
            <p:nvPr/>
          </p:nvSpPr>
          <p:spPr>
            <a:xfrm rot="1800000">
              <a:off x="873489" y="15636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6" name="Hexagon 95">
              <a:extLst>
                <a:ext uri="{FF2B5EF4-FFF2-40B4-BE49-F238E27FC236}">
                  <a16:creationId xmlns:a16="http://schemas.microsoft.com/office/drawing/2014/main" xmlns="" id="{39B496D9-82FC-4BB2-A654-A3E68D66D0B5}"/>
                </a:ext>
              </a:extLst>
            </p:cNvPr>
            <p:cNvSpPr/>
            <p:nvPr/>
          </p:nvSpPr>
          <p:spPr>
            <a:xfrm rot="1800000">
              <a:off x="6884049" y="41448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7" name="Hexagon 96">
              <a:extLst>
                <a:ext uri="{FF2B5EF4-FFF2-40B4-BE49-F238E27FC236}">
                  <a16:creationId xmlns:a16="http://schemas.microsoft.com/office/drawing/2014/main" xmlns="" id="{DAA40041-52DF-4F5C-BA81-9FA4EC12D570}"/>
                </a:ext>
              </a:extLst>
            </p:cNvPr>
            <p:cNvSpPr/>
            <p:nvPr/>
          </p:nvSpPr>
          <p:spPr>
            <a:xfrm rot="1800000">
              <a:off x="7626729" y="54214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8" name="Hexagon 97">
              <a:extLst>
                <a:ext uri="{FF2B5EF4-FFF2-40B4-BE49-F238E27FC236}">
                  <a16:creationId xmlns:a16="http://schemas.microsoft.com/office/drawing/2014/main" xmlns="" id="{B3E5E995-3BD6-4021-8D75-897D7589DEE4}"/>
                </a:ext>
              </a:extLst>
            </p:cNvPr>
            <p:cNvSpPr/>
            <p:nvPr/>
          </p:nvSpPr>
          <p:spPr>
            <a:xfrm rot="1800000">
              <a:off x="7626729" y="286866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9" name="Freeform 98">
              <a:extLst>
                <a:ext uri="{FF2B5EF4-FFF2-40B4-BE49-F238E27FC236}">
                  <a16:creationId xmlns:a16="http://schemas.microsoft.com/office/drawing/2014/main" xmlns="" id="{C66E8355-2E64-4376-A58C-C88040EFE76C}"/>
                </a:ext>
              </a:extLst>
            </p:cNvPr>
            <p:cNvSpPr/>
            <p:nvPr/>
          </p:nvSpPr>
          <p:spPr>
            <a:xfrm rot="1800000">
              <a:off x="8384379" y="4055405"/>
              <a:ext cx="1243080" cy="1387799"/>
            </a:xfrm>
            <a:custGeom>
              <a:avLst/>
              <a:gdLst>
                <a:gd name="f0" fmla="val 0"/>
                <a:gd name="f1" fmla="val 1243407"/>
                <a:gd name="f2" fmla="val 1388236"/>
                <a:gd name="f3" fmla="val 694118"/>
                <a:gd name="f4" fmla="val 396258"/>
                <a:gd name="f5" fmla="val 474029"/>
                <a:gd name="f6" fmla="val 4016"/>
                <a:gd name="f7" fmla="val 1325983"/>
                <a:gd name="f8" fmla="val 1205142"/>
              </a:gdLst>
              <a:ahLst/>
              <a:cxnLst>
                <a:cxn ang="3cd4">
                  <a:pos x="hc" y="t"/>
                </a:cxn>
                <a:cxn ang="0">
                  <a:pos x="r" y="vc"/>
                </a:cxn>
                <a:cxn ang="cd4">
                  <a:pos x="hc" y="b"/>
                </a:cxn>
                <a:cxn ang="cd2">
                  <a:pos x="l" y="vc"/>
                </a:cxn>
              </a:cxnLst>
              <a:rect l="l" t="t" r="r" b="b"/>
              <a:pathLst>
                <a:path w="1243407" h="1388236">
                  <a:moveTo>
                    <a:pt x="f0" y="f3"/>
                  </a:moveTo>
                  <a:lnTo>
                    <a:pt x="f4" y="f0"/>
                  </a:lnTo>
                  <a:lnTo>
                    <a:pt x="f5" y="f6"/>
                  </a:lnTo>
                  <a:lnTo>
                    <a:pt x="f1" y="f7"/>
                  </a:lnTo>
                  <a:lnTo>
                    <a:pt x="f8" y="f2"/>
                  </a:lnTo>
                  <a:lnTo>
                    <a:pt x="f4" y="f2"/>
                  </a:lnTo>
                  <a:lnTo>
                    <a:pt x="f0" y="f3"/>
                  </a:lnTo>
                  <a:close/>
                </a:path>
              </a:pathLst>
            </a:custGeom>
            <a:solidFill>
              <a:srgbClr val="FFFFFF">
                <a:alpha val="4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0" name="Freeform 99">
              <a:extLst>
                <a:ext uri="{FF2B5EF4-FFF2-40B4-BE49-F238E27FC236}">
                  <a16:creationId xmlns:a16="http://schemas.microsoft.com/office/drawing/2014/main" xmlns="" id="{13C14807-3213-4A10-812D-F22846CDE81B}"/>
                </a:ext>
              </a:extLst>
            </p:cNvPr>
            <p:cNvSpPr/>
            <p:nvPr/>
          </p:nvSpPr>
          <p:spPr>
            <a:xfrm rot="1800000">
              <a:off x="8384295" y="1511597"/>
              <a:ext cx="1241640" cy="1388520"/>
            </a:xfrm>
            <a:custGeom>
              <a:avLst/>
              <a:gdLst>
                <a:gd name="f0" fmla="val 0"/>
                <a:gd name="f1" fmla="val 1241871"/>
                <a:gd name="f2" fmla="val 1388822"/>
                <a:gd name="f3" fmla="val 694704"/>
                <a:gd name="f4" fmla="val 396258"/>
                <a:gd name="f5" fmla="val 586"/>
                <a:gd name="f6" fmla="val 482002"/>
                <a:gd name="f7" fmla="val 1323912"/>
                <a:gd name="f8" fmla="val 1205142"/>
              </a:gdLst>
              <a:ahLst/>
              <a:cxnLst>
                <a:cxn ang="3cd4">
                  <a:pos x="hc" y="t"/>
                </a:cxn>
                <a:cxn ang="0">
                  <a:pos x="r" y="vc"/>
                </a:cxn>
                <a:cxn ang="cd4">
                  <a:pos x="hc" y="b"/>
                </a:cxn>
                <a:cxn ang="cd2">
                  <a:pos x="l" y="vc"/>
                </a:cxn>
              </a:cxnLst>
              <a:rect l="l" t="t" r="r" b="b"/>
              <a:pathLst>
                <a:path w="1241871" h="1388822">
                  <a:moveTo>
                    <a:pt x="f0" y="f3"/>
                  </a:moveTo>
                  <a:lnTo>
                    <a:pt x="f4" y="f5"/>
                  </a:lnTo>
                  <a:lnTo>
                    <a:pt x="f6" y="f0"/>
                  </a:lnTo>
                  <a:lnTo>
                    <a:pt x="f1" y="f7"/>
                  </a:lnTo>
                  <a:lnTo>
                    <a:pt x="f8" y="f2"/>
                  </a:lnTo>
                  <a:lnTo>
                    <a:pt x="f4" y="f2"/>
                  </a:lnTo>
                  <a:lnTo>
                    <a:pt x="f0" y="f3"/>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46" name="Rectangle 65">
            <a:extLst>
              <a:ext uri="{FF2B5EF4-FFF2-40B4-BE49-F238E27FC236}">
                <a16:creationId xmlns:a16="http://schemas.microsoft.com/office/drawing/2014/main" xmlns="" id="{515B1F13-E0F9-4865-B4F9-82D24A9B4F0A}"/>
              </a:ext>
            </a:extLst>
          </p:cNvPr>
          <p:cNvSpPr/>
          <p:nvPr/>
        </p:nvSpPr>
        <p:spPr>
          <a:xfrm>
            <a:off x="457200" y="333360"/>
            <a:ext cx="8229240" cy="6185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6480">
            <a:solidFill>
              <a:srgbClr val="00000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7" name="Rectangle 69">
            <a:extLst>
              <a:ext uri="{FF2B5EF4-FFF2-40B4-BE49-F238E27FC236}">
                <a16:creationId xmlns:a16="http://schemas.microsoft.com/office/drawing/2014/main" xmlns="" id="{61820FDC-72F2-4902-9F80-4511DE630721}"/>
              </a:ext>
            </a:extLst>
          </p:cNvPr>
          <p:cNvSpPr/>
          <p:nvPr/>
        </p:nvSpPr>
        <p:spPr>
          <a:xfrm>
            <a:off x="4561200" y="-21600"/>
            <a:ext cx="3678840" cy="698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5F5F5"/>
          </a:solidFill>
          <a:ln w="15840">
            <a:solidFill>
              <a:srgbClr val="74A51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8" name="Rectangle 70">
            <a:extLst>
              <a:ext uri="{FF2B5EF4-FFF2-40B4-BE49-F238E27FC236}">
                <a16:creationId xmlns:a16="http://schemas.microsoft.com/office/drawing/2014/main" xmlns="" id="{0DDA8596-20B6-4780-91BB-5F19D44C6748}"/>
              </a:ext>
            </a:extLst>
          </p:cNvPr>
          <p:cNvSpPr/>
          <p:nvPr/>
        </p:nvSpPr>
        <p:spPr>
          <a:xfrm>
            <a:off x="4649040" y="-21600"/>
            <a:ext cx="3504959" cy="6235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71685A"/>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nvGrpSpPr>
          <p:cNvPr id="49" name="Group 42">
            <a:extLst>
              <a:ext uri="{FF2B5EF4-FFF2-40B4-BE49-F238E27FC236}">
                <a16:creationId xmlns:a16="http://schemas.microsoft.com/office/drawing/2014/main" xmlns="" id="{3DE2DDB8-2A25-48B4-AA78-0445F59DAE36}"/>
              </a:ext>
            </a:extLst>
          </p:cNvPr>
          <p:cNvGrpSpPr/>
          <p:nvPr/>
        </p:nvGrpSpPr>
        <p:grpSpPr>
          <a:xfrm>
            <a:off x="-382106" y="0"/>
            <a:ext cx="9931806" cy="6857640"/>
            <a:chOff x="-382106" y="0"/>
            <a:chExt cx="9931806" cy="6857640"/>
          </a:xfrm>
        </p:grpSpPr>
        <p:grpSp>
          <p:nvGrpSpPr>
            <p:cNvPr id="50" name="Group 49">
              <a:extLst>
                <a:ext uri="{FF2B5EF4-FFF2-40B4-BE49-F238E27FC236}">
                  <a16:creationId xmlns:a16="http://schemas.microsoft.com/office/drawing/2014/main" xmlns="" id="{49D68547-EFB1-46EE-8325-BB2B9C646CB8}"/>
                </a:ext>
              </a:extLst>
            </p:cNvPr>
            <p:cNvGrpSpPr/>
            <p:nvPr/>
          </p:nvGrpSpPr>
          <p:grpSpPr>
            <a:xfrm>
              <a:off x="0" y="0"/>
              <a:ext cx="9143639" cy="6857640"/>
              <a:chOff x="0" y="0"/>
              <a:chExt cx="9143639" cy="6857640"/>
            </a:xfrm>
          </p:grpSpPr>
          <p:grpSp>
            <p:nvGrpSpPr>
              <p:cNvPr id="73" name="Group 4">
                <a:extLst>
                  <a:ext uri="{FF2B5EF4-FFF2-40B4-BE49-F238E27FC236}">
                    <a16:creationId xmlns:a16="http://schemas.microsoft.com/office/drawing/2014/main" xmlns="" id="{3D578945-4EE6-42B1-9DCC-96A84E5CD3A1}"/>
                  </a:ext>
                </a:extLst>
              </p:cNvPr>
              <p:cNvGrpSpPr/>
              <p:nvPr/>
            </p:nvGrpSpPr>
            <p:grpSpPr>
              <a:xfrm>
                <a:off x="0" y="0"/>
                <a:ext cx="2514240" cy="6857640"/>
                <a:chOff x="0" y="0"/>
                <a:chExt cx="2514240" cy="6857640"/>
              </a:xfrm>
            </p:grpSpPr>
            <p:sp>
              <p:nvSpPr>
                <p:cNvPr id="85" name="Rectangle 114">
                  <a:extLst>
                    <a:ext uri="{FF2B5EF4-FFF2-40B4-BE49-F238E27FC236}">
                      <a16:creationId xmlns:a16="http://schemas.microsoft.com/office/drawing/2014/main" xmlns="" id="{F0ED2451-77E2-4765-BE27-8C9073A5DA3F}"/>
                    </a:ext>
                  </a:extLst>
                </p:cNvPr>
                <p:cNvSpPr/>
                <p:nvPr/>
              </p:nvSpPr>
              <p:spPr>
                <a:xfrm>
                  <a:off x="9144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6" name="Rectangle 2">
                  <a:extLst>
                    <a:ext uri="{FF2B5EF4-FFF2-40B4-BE49-F238E27FC236}">
                      <a16:creationId xmlns:a16="http://schemas.microsoft.com/office/drawing/2014/main" xmlns="" id="{2748FA66-F6DC-4906-942D-6392CB082294}"/>
                    </a:ext>
                  </a:extLst>
                </p:cNvPr>
                <p:cNvSpPr/>
                <p:nvPr/>
              </p:nvSpPr>
              <p:spPr>
                <a:xfrm>
                  <a:off x="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7" name="Rectangle 3">
                  <a:extLst>
                    <a:ext uri="{FF2B5EF4-FFF2-40B4-BE49-F238E27FC236}">
                      <a16:creationId xmlns:a16="http://schemas.microsoft.com/office/drawing/2014/main" xmlns="" id="{E8904FAB-0F7D-4218-AD4F-0448C9C08C34}"/>
                    </a:ext>
                  </a:extLst>
                </p:cNvPr>
                <p:cNvSpPr/>
                <p:nvPr/>
              </p:nvSpPr>
              <p:spPr>
                <a:xfrm>
                  <a:off x="2286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74" name="Group 5">
                <a:extLst>
                  <a:ext uri="{FF2B5EF4-FFF2-40B4-BE49-F238E27FC236}">
                    <a16:creationId xmlns:a16="http://schemas.microsoft.com/office/drawing/2014/main" xmlns="" id="{8DEA2C63-99BC-4109-8889-9DC6388DFB60}"/>
                  </a:ext>
                </a:extLst>
              </p:cNvPr>
              <p:cNvGrpSpPr/>
              <p:nvPr/>
            </p:nvGrpSpPr>
            <p:grpSpPr>
              <a:xfrm>
                <a:off x="423000" y="0"/>
                <a:ext cx="2514240" cy="6857640"/>
                <a:chOff x="423000" y="0"/>
                <a:chExt cx="2514240" cy="6857640"/>
              </a:xfrm>
            </p:grpSpPr>
            <p:sp>
              <p:nvSpPr>
                <p:cNvPr id="82" name="Rectangle 84">
                  <a:extLst>
                    <a:ext uri="{FF2B5EF4-FFF2-40B4-BE49-F238E27FC236}">
                      <a16:creationId xmlns:a16="http://schemas.microsoft.com/office/drawing/2014/main" xmlns="" id="{DB483ED8-C267-4B25-BB9D-847AAB4B7D69}"/>
                    </a:ext>
                  </a:extLst>
                </p:cNvPr>
                <p:cNvSpPr/>
                <p:nvPr/>
              </p:nvSpPr>
              <p:spPr>
                <a:xfrm>
                  <a:off x="13374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3" name="Rectangle 85">
                  <a:extLst>
                    <a:ext uri="{FF2B5EF4-FFF2-40B4-BE49-F238E27FC236}">
                      <a16:creationId xmlns:a16="http://schemas.microsoft.com/office/drawing/2014/main" xmlns="" id="{E4133327-3D6F-4C6B-ADBF-F06DBC366973}"/>
                    </a:ext>
                  </a:extLst>
                </p:cNvPr>
                <p:cNvSpPr/>
                <p:nvPr/>
              </p:nvSpPr>
              <p:spPr>
                <a:xfrm>
                  <a:off x="4230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4" name="Rectangle 113">
                  <a:extLst>
                    <a:ext uri="{FF2B5EF4-FFF2-40B4-BE49-F238E27FC236}">
                      <a16:creationId xmlns:a16="http://schemas.microsoft.com/office/drawing/2014/main" xmlns="" id="{CFC0E9C7-F610-464E-8FAC-A2BA90F661AB}"/>
                    </a:ext>
                  </a:extLst>
                </p:cNvPr>
                <p:cNvSpPr/>
                <p:nvPr/>
              </p:nvSpPr>
              <p:spPr>
                <a:xfrm>
                  <a:off x="6516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75" name="Group 9">
                <a:extLst>
                  <a:ext uri="{FF2B5EF4-FFF2-40B4-BE49-F238E27FC236}">
                    <a16:creationId xmlns:a16="http://schemas.microsoft.com/office/drawing/2014/main" xmlns="" id="{7CFC5146-6C91-44AC-B4AA-94034EF89E99}"/>
                  </a:ext>
                </a:extLst>
              </p:cNvPr>
              <p:cNvGrpSpPr/>
              <p:nvPr/>
            </p:nvGrpSpPr>
            <p:grpSpPr>
              <a:xfrm>
                <a:off x="6629400" y="0"/>
                <a:ext cx="2514239" cy="6857640"/>
                <a:chOff x="6629400" y="0"/>
                <a:chExt cx="2514239" cy="6857640"/>
              </a:xfrm>
            </p:grpSpPr>
            <p:sp>
              <p:nvSpPr>
                <p:cNvPr id="79" name="Rectangle 77">
                  <a:extLst>
                    <a:ext uri="{FF2B5EF4-FFF2-40B4-BE49-F238E27FC236}">
                      <a16:creationId xmlns:a16="http://schemas.microsoft.com/office/drawing/2014/main" xmlns="" id="{F69C9287-0280-4A32-85A1-B7AC969E7B27}"/>
                    </a:ext>
                  </a:extLst>
                </p:cNvPr>
                <p:cNvSpPr/>
                <p:nvPr/>
              </p:nvSpPr>
              <p:spPr>
                <a:xfrm>
                  <a:off x="7543799"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0" name="Rectangle 78">
                  <a:extLst>
                    <a:ext uri="{FF2B5EF4-FFF2-40B4-BE49-F238E27FC236}">
                      <a16:creationId xmlns:a16="http://schemas.microsoft.com/office/drawing/2014/main" xmlns="" id="{B4023002-2AE7-48E8-B10A-252D11DCAE1C}"/>
                    </a:ext>
                  </a:extLst>
                </p:cNvPr>
                <p:cNvSpPr/>
                <p:nvPr/>
              </p:nvSpPr>
              <p:spPr>
                <a:xfrm>
                  <a:off x="66294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1" name="Rectangle 80">
                  <a:extLst>
                    <a:ext uri="{FF2B5EF4-FFF2-40B4-BE49-F238E27FC236}">
                      <a16:creationId xmlns:a16="http://schemas.microsoft.com/office/drawing/2014/main" xmlns="" id="{CACBB38E-BA2B-4241-99CA-651C1707D3C3}"/>
                    </a:ext>
                  </a:extLst>
                </p:cNvPr>
                <p:cNvSpPr/>
                <p:nvPr/>
              </p:nvSpPr>
              <p:spPr>
                <a:xfrm>
                  <a:off x="68580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76" name="Rectangle 74">
                <a:extLst>
                  <a:ext uri="{FF2B5EF4-FFF2-40B4-BE49-F238E27FC236}">
                    <a16:creationId xmlns:a16="http://schemas.microsoft.com/office/drawing/2014/main" xmlns="" id="{EE560EA9-07BC-43DF-A140-BC455F9885D2}"/>
                  </a:ext>
                </a:extLst>
              </p:cNvPr>
              <p:cNvSpPr/>
              <p:nvPr/>
            </p:nvSpPr>
            <p:spPr>
              <a:xfrm>
                <a:off x="3809880" y="0"/>
                <a:ext cx="281916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7" name="Rectangle 75">
                <a:extLst>
                  <a:ext uri="{FF2B5EF4-FFF2-40B4-BE49-F238E27FC236}">
                    <a16:creationId xmlns:a16="http://schemas.microsoft.com/office/drawing/2014/main" xmlns="" id="{D269ECBD-D7B3-4C36-9CC4-FE1BFED680C2}"/>
                  </a:ext>
                </a:extLst>
              </p:cNvPr>
              <p:cNvSpPr/>
              <p:nvPr/>
            </p:nvSpPr>
            <p:spPr>
              <a:xfrm>
                <a:off x="2895479"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8" name="Rectangle 76">
                <a:extLst>
                  <a:ext uri="{FF2B5EF4-FFF2-40B4-BE49-F238E27FC236}">
                    <a16:creationId xmlns:a16="http://schemas.microsoft.com/office/drawing/2014/main" xmlns="" id="{68795236-F01E-4F43-8A92-66E4A26E5686}"/>
                  </a:ext>
                </a:extLst>
              </p:cNvPr>
              <p:cNvSpPr/>
              <p:nvPr/>
            </p:nvSpPr>
            <p:spPr>
              <a:xfrm>
                <a:off x="3124079"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51" name="Freeform 44">
              <a:extLst>
                <a:ext uri="{FF2B5EF4-FFF2-40B4-BE49-F238E27FC236}">
                  <a16:creationId xmlns:a16="http://schemas.microsoft.com/office/drawing/2014/main" xmlns="" id="{86531FC1-ADF3-4ACE-9B79-91F34156AB42}"/>
                </a:ext>
              </a:extLst>
            </p:cNvPr>
            <p:cNvSpPr/>
            <p:nvPr/>
          </p:nvSpPr>
          <p:spPr>
            <a:xfrm>
              <a:off x="-11880" y="5034960"/>
              <a:ext cx="9143640" cy="1175400"/>
            </a:xfrm>
            <a:custGeom>
              <a:avLst/>
              <a:gdLst>
                <a:gd name="f0" fmla="val 0"/>
                <a:gd name="f1" fmla="val 9144000"/>
                <a:gd name="f2" fmla="val 1175655"/>
                <a:gd name="f3" fmla="val 1116279"/>
                <a:gd name="f4" fmla="val 493815"/>
                <a:gd name="f5" fmla="val 1145967"/>
                <a:gd name="f6" fmla="val 987631"/>
                <a:gd name="f7" fmla="val 1674420"/>
                <a:gd name="f8" fmla="val 1163780"/>
                <a:gd name="f9" fmla="val 2361209"/>
                <a:gd name="f10" fmla="val 1151905"/>
                <a:gd name="f11" fmla="val 3204358"/>
                <a:gd name="f12" fmla="val 1138050"/>
                <a:gd name="f13" fmla="val 4120737"/>
                <a:gd name="f14" fmla="val 1045027"/>
                <a:gd name="f15" fmla="val 5037116"/>
                <a:gd name="f16" fmla="val 952004"/>
                <a:gd name="f17" fmla="val 6335486"/>
                <a:gd name="f18" fmla="val 779811"/>
                <a:gd name="f19" fmla="val 7172696"/>
                <a:gd name="f20" fmla="val 605640"/>
                <a:gd name="f21" fmla="val 8009907"/>
                <a:gd name="f22" fmla="val 431469"/>
                <a:gd name="f23" fmla="val 8866910"/>
                <a:gd name="f24" fmla="val 154379"/>
              </a:gdLst>
              <a:ahLst/>
              <a:cxnLst>
                <a:cxn ang="3cd4">
                  <a:pos x="hc" y="t"/>
                </a:cxn>
                <a:cxn ang="0">
                  <a:pos x="r" y="vc"/>
                </a:cxn>
                <a:cxn ang="cd4">
                  <a:pos x="hc" y="b"/>
                </a:cxn>
                <a:cxn ang="cd2">
                  <a:pos x="l" y="vc"/>
                </a:cxn>
              </a:cxnLst>
              <a:rect l="l" t="t" r="r" b="b"/>
              <a:pathLst>
                <a:path w="9144000" h="1175655">
                  <a:moveTo>
                    <a:pt x="f0" y="f3"/>
                  </a:moveTo>
                  <a:cubicBezTo>
                    <a:pt x="f4" y="f5"/>
                    <a:pt x="f6" y="f2"/>
                    <a:pt x="f7" y="f8"/>
                  </a:cubicBezTo>
                  <a:cubicBezTo>
                    <a:pt x="f9" y="f10"/>
                    <a:pt x="f11" y="f12"/>
                    <a:pt x="f13" y="f14"/>
                  </a:cubicBezTo>
                  <a:cubicBezTo>
                    <a:pt x="f15" y="f16"/>
                    <a:pt x="f17" y="f18"/>
                    <a:pt x="f19" y="f20"/>
                  </a:cubicBezTo>
                  <a:cubicBezTo>
                    <a:pt x="f21" y="f22"/>
                    <a:pt x="f23" y="f24"/>
                    <a:pt x="f1" y="f0"/>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2" name="Freeform 47">
              <a:extLst>
                <a:ext uri="{FF2B5EF4-FFF2-40B4-BE49-F238E27FC236}">
                  <a16:creationId xmlns:a16="http://schemas.microsoft.com/office/drawing/2014/main" xmlns="" id="{ECE3711C-B71D-4954-A53B-4D2F29672759}"/>
                </a:ext>
              </a:extLst>
            </p:cNvPr>
            <p:cNvSpPr/>
            <p:nvPr/>
          </p:nvSpPr>
          <p:spPr>
            <a:xfrm>
              <a:off x="-11880" y="3467520"/>
              <a:ext cx="9143640" cy="890280"/>
            </a:xfrm>
            <a:custGeom>
              <a:avLst/>
              <a:gdLst>
                <a:gd name="f0" fmla="val 0"/>
                <a:gd name="f1" fmla="val 9144000"/>
                <a:gd name="f2" fmla="val 890650"/>
                <a:gd name="f3" fmla="val 263236"/>
                <a:gd name="f4" fmla="val 751114"/>
                <a:gd name="f5" fmla="val 526472"/>
                <a:gd name="f6" fmla="val 611579"/>
                <a:gd name="f7" fmla="val 1045028"/>
                <a:gd name="f8" fmla="val 475013"/>
                <a:gd name="f9" fmla="val 1563584"/>
                <a:gd name="f10" fmla="val 338447"/>
                <a:gd name="f11" fmla="val 2299855"/>
                <a:gd name="f12" fmla="val 138545"/>
                <a:gd name="f13" fmla="val 3111335"/>
                <a:gd name="f14" fmla="val 71252"/>
                <a:gd name="f15" fmla="val 3922815"/>
                <a:gd name="f16" fmla="val 3959"/>
                <a:gd name="f17" fmla="val 4908467"/>
                <a:gd name="f18" fmla="val 5913911"/>
                <a:gd name="f19" fmla="val 6919355"/>
                <a:gd name="f20" fmla="val 142504"/>
                <a:gd name="f21" fmla="val 8595756"/>
                <a:gd name="f22" fmla="val 427512"/>
                <a:gd name="f23" fmla="val 498764"/>
              </a:gdLst>
              <a:ahLst/>
              <a:cxnLst>
                <a:cxn ang="3cd4">
                  <a:pos x="hc" y="t"/>
                </a:cxn>
                <a:cxn ang="0">
                  <a:pos x="r" y="vc"/>
                </a:cxn>
                <a:cxn ang="cd4">
                  <a:pos x="hc" y="b"/>
                </a:cxn>
                <a:cxn ang="cd2">
                  <a:pos x="l" y="vc"/>
                </a:cxn>
              </a:cxnLst>
              <a:rect l="l" t="t" r="r" b="b"/>
              <a:pathLst>
                <a:path w="9144000" h="890650">
                  <a:moveTo>
                    <a:pt x="f0" y="f2"/>
                  </a:moveTo>
                  <a:cubicBezTo>
                    <a:pt x="f3" y="f4"/>
                    <a:pt x="f5" y="f6"/>
                    <a:pt x="f7" y="f8"/>
                  </a:cubicBezTo>
                  <a:cubicBezTo>
                    <a:pt x="f9" y="f10"/>
                    <a:pt x="f11" y="f12"/>
                    <a:pt x="f13" y="f14"/>
                  </a:cubicBezTo>
                  <a:cubicBezTo>
                    <a:pt x="f15" y="f16"/>
                    <a:pt x="f17" y="f0"/>
                    <a:pt x="f18" y="f14"/>
                  </a:cubicBezTo>
                  <a:cubicBezTo>
                    <a:pt x="f19" y="f20"/>
                    <a:pt x="f21" y="f22"/>
                    <a:pt x="f1" y="f23"/>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3" name="Freeform 48">
              <a:extLst>
                <a:ext uri="{FF2B5EF4-FFF2-40B4-BE49-F238E27FC236}">
                  <a16:creationId xmlns:a16="http://schemas.microsoft.com/office/drawing/2014/main" xmlns="" id="{5EFA4A4D-BCA4-4CBB-9BFD-A502EF27B884}"/>
                </a:ext>
              </a:extLst>
            </p:cNvPr>
            <p:cNvSpPr/>
            <p:nvPr/>
          </p:nvSpPr>
          <p:spPr>
            <a:xfrm>
              <a:off x="-23760" y="5640840"/>
              <a:ext cx="3004200" cy="1211040"/>
            </a:xfrm>
            <a:custGeom>
              <a:avLst/>
              <a:gdLst>
                <a:gd name="f0" fmla="val 0"/>
                <a:gd name="f1" fmla="val 3004457"/>
                <a:gd name="f2" fmla="val 1211283"/>
                <a:gd name="f3" fmla="val 1103415"/>
                <a:gd name="f4" fmla="val 501732"/>
                <a:gd name="f5" fmla="val 2206831"/>
                <a:gd name="f6" fmla="val 1003465"/>
              </a:gdLst>
              <a:ahLst/>
              <a:cxnLst>
                <a:cxn ang="3cd4">
                  <a:pos x="hc" y="t"/>
                </a:cxn>
                <a:cxn ang="0">
                  <a:pos x="r" y="vc"/>
                </a:cxn>
                <a:cxn ang="cd4">
                  <a:pos x="hc" y="b"/>
                </a:cxn>
                <a:cxn ang="cd2">
                  <a:pos x="l" y="vc"/>
                </a:cxn>
              </a:cxnLst>
              <a:rect l="l" t="t" r="r" b="b"/>
              <a:pathLst>
                <a:path w="3004457" h="1211283">
                  <a:moveTo>
                    <a:pt x="f0" y="f0"/>
                  </a:moveTo>
                  <a:cubicBezTo>
                    <a:pt x="f3" y="f4"/>
                    <a:pt x="f5" y="f6"/>
                    <a:pt x="f1" y="f2"/>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4" name="Freeform 50">
              <a:extLst>
                <a:ext uri="{FF2B5EF4-FFF2-40B4-BE49-F238E27FC236}">
                  <a16:creationId xmlns:a16="http://schemas.microsoft.com/office/drawing/2014/main" xmlns="" id="{39C91421-9A59-4615-B3E2-B8C06D29BA8F}"/>
                </a:ext>
              </a:extLst>
            </p:cNvPr>
            <p:cNvSpPr/>
            <p:nvPr/>
          </p:nvSpPr>
          <p:spPr>
            <a:xfrm>
              <a:off x="-11880" y="5284440"/>
              <a:ext cx="9143640" cy="1478160"/>
            </a:xfrm>
            <a:custGeom>
              <a:avLst/>
              <a:gdLst>
                <a:gd name="f0" fmla="val 0"/>
                <a:gd name="f1" fmla="val 9144000"/>
                <a:gd name="f2" fmla="val 1478478"/>
                <a:gd name="f3" fmla="val 285997"/>
                <a:gd name="f4" fmla="val 99951"/>
                <a:gd name="f5" fmla="val 571995"/>
                <a:gd name="f6" fmla="val 199902"/>
                <a:gd name="f7" fmla="val 1104405"/>
                <a:gd name="f8" fmla="val 344385"/>
                <a:gd name="f9" fmla="val 1636815"/>
                <a:gd name="f10" fmla="val 488868"/>
                <a:gd name="f11" fmla="val 2432462"/>
                <a:gd name="f12" fmla="val 710541"/>
                <a:gd name="f13" fmla="val 3194462"/>
                <a:gd name="f14" fmla="val 866899"/>
                <a:gd name="f15" fmla="val 3956462"/>
                <a:gd name="f16" fmla="val 1023258"/>
                <a:gd name="f17" fmla="val 4920343"/>
                <a:gd name="f18" fmla="val 1185554"/>
                <a:gd name="f19" fmla="val 5676405"/>
                <a:gd name="f20" fmla="val 1282536"/>
                <a:gd name="f21" fmla="val 6432467"/>
                <a:gd name="f22" fmla="val 1379518"/>
                <a:gd name="f23" fmla="val 7247906"/>
                <a:gd name="f24" fmla="val 1419102"/>
                <a:gd name="f25" fmla="val 7730836"/>
                <a:gd name="f26" fmla="val 1448790"/>
                <a:gd name="f27" fmla="val 8213766"/>
                <a:gd name="f28" fmla="val 8338457"/>
                <a:gd name="f29" fmla="val 1464623"/>
                <a:gd name="f30" fmla="val 8573984"/>
                <a:gd name="f31" fmla="val 1460665"/>
                <a:gd name="f32" fmla="val 8809511"/>
                <a:gd name="f33" fmla="val 1456707"/>
                <a:gd name="f34" fmla="val 8976755"/>
                <a:gd name="f35" fmla="val 1440873"/>
                <a:gd name="f36" fmla="val 1425039"/>
              </a:gdLst>
              <a:ahLst/>
              <a:cxnLst>
                <a:cxn ang="3cd4">
                  <a:pos x="hc" y="t"/>
                </a:cxn>
                <a:cxn ang="0">
                  <a:pos x="r" y="vc"/>
                </a:cxn>
                <a:cxn ang="cd4">
                  <a:pos x="hc" y="b"/>
                </a:cxn>
                <a:cxn ang="cd2">
                  <a:pos x="l" y="vc"/>
                </a:cxn>
              </a:cxnLst>
              <a:rect l="l" t="t" r="r" b="b"/>
              <a:pathLst>
                <a:path w="9144000" h="1478478">
                  <a:moveTo>
                    <a:pt x="f0" y="f0"/>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
                    <a:pt x="f28" y="f29"/>
                    <a:pt x="f30" y="f31"/>
                  </a:cubicBezTo>
                  <a:cubicBezTo>
                    <a:pt x="f32" y="f33"/>
                    <a:pt x="f34" y="f35"/>
                    <a:pt x="f1" y="f36"/>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5" name="Freeform 51">
              <a:extLst>
                <a:ext uri="{FF2B5EF4-FFF2-40B4-BE49-F238E27FC236}">
                  <a16:creationId xmlns:a16="http://schemas.microsoft.com/office/drawing/2014/main" xmlns="" id="{0C22F6B7-550F-45E0-B2A9-A461FCC0CCB0}"/>
                </a:ext>
              </a:extLst>
            </p:cNvPr>
            <p:cNvSpPr/>
            <p:nvPr/>
          </p:nvSpPr>
          <p:spPr>
            <a:xfrm>
              <a:off x="2137680" y="5132160"/>
              <a:ext cx="6982200" cy="1719720"/>
            </a:xfrm>
            <a:custGeom>
              <a:avLst/>
              <a:gdLst>
                <a:gd name="f0" fmla="val 0"/>
                <a:gd name="f1" fmla="val 6982691"/>
                <a:gd name="f2" fmla="val 1719942"/>
                <a:gd name="f3" fmla="val 162296"/>
                <a:gd name="f4" fmla="val 1536864"/>
                <a:gd name="f5" fmla="val 324592"/>
                <a:gd name="f6" fmla="val 1353787"/>
                <a:gd name="f7" fmla="val 546265"/>
                <a:gd name="f8" fmla="val 1185553"/>
                <a:gd name="f9" fmla="val 767938"/>
                <a:gd name="f10" fmla="val 1017319"/>
                <a:gd name="f11" fmla="val 1074718"/>
                <a:gd name="f12" fmla="val 835231"/>
                <a:gd name="f13" fmla="val 1330037"/>
                <a:gd name="f14" fmla="val 710540"/>
                <a:gd name="f15" fmla="val 1585356"/>
                <a:gd name="f16" fmla="val 585849"/>
                <a:gd name="f17" fmla="val 1741715"/>
                <a:gd name="f18" fmla="val 530430"/>
                <a:gd name="f19" fmla="val 2078182"/>
                <a:gd name="f20" fmla="val 437407"/>
                <a:gd name="f21" fmla="val 2414649"/>
                <a:gd name="f22" fmla="val 344384"/>
                <a:gd name="f23" fmla="val 3028208"/>
                <a:gd name="f24" fmla="val 213755"/>
                <a:gd name="f25" fmla="val 3348842"/>
                <a:gd name="f26" fmla="val 152399"/>
                <a:gd name="f27" fmla="val 3669476"/>
                <a:gd name="f28" fmla="val 91043"/>
                <a:gd name="f29" fmla="val 3718957"/>
                <a:gd name="f30" fmla="val 93022"/>
                <a:gd name="f31" fmla="val 4001985"/>
                <a:gd name="f32" fmla="val 69272"/>
                <a:gd name="f33" fmla="val 4285013"/>
                <a:gd name="f34" fmla="val 45522"/>
                <a:gd name="f35" fmla="val 4732317"/>
                <a:gd name="f36" fmla="val 19792"/>
                <a:gd name="f37" fmla="val 5047013"/>
                <a:gd name="f38" fmla="val 9896"/>
                <a:gd name="f39" fmla="val 5361709"/>
                <a:gd name="f40" fmla="val 5890161"/>
                <a:gd name="f41" fmla="val 6495803"/>
                <a:gd name="f42" fmla="val 6664037"/>
                <a:gd name="f43" fmla="val 13854"/>
                <a:gd name="f44" fmla="val 6818416"/>
                <a:gd name="f45" fmla="val 27708"/>
                <a:gd name="f46" fmla="val 6899564"/>
                <a:gd name="f47" fmla="val 33646"/>
                <a:gd name="f48" fmla="val 6980712"/>
                <a:gd name="f49" fmla="val 39584"/>
                <a:gd name="f50" fmla="val 6953003"/>
                <a:gd name="f51" fmla="val 37605"/>
              </a:gdLst>
              <a:ahLst/>
              <a:cxnLst>
                <a:cxn ang="3cd4">
                  <a:pos x="hc" y="t"/>
                </a:cxn>
                <a:cxn ang="0">
                  <a:pos x="r" y="vc"/>
                </a:cxn>
                <a:cxn ang="cd4">
                  <a:pos x="hc" y="b"/>
                </a:cxn>
                <a:cxn ang="cd2">
                  <a:pos x="l" y="vc"/>
                </a:cxn>
              </a:cxnLst>
              <a:rect l="l" t="t" r="r" b="b"/>
              <a:pathLst>
                <a:path w="6982691" h="1719942">
                  <a:moveTo>
                    <a:pt x="f0" y="f2"/>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8"/>
                    <a:pt x="f29" y="f30"/>
                    <a:pt x="f31" y="f32"/>
                  </a:cubicBezTo>
                  <a:cubicBezTo>
                    <a:pt x="f33" y="f34"/>
                    <a:pt x="f35" y="f36"/>
                    <a:pt x="f37" y="f38"/>
                  </a:cubicBezTo>
                  <a:cubicBezTo>
                    <a:pt x="f39" y="f0"/>
                    <a:pt x="f40" y="f38"/>
                    <a:pt x="f40" y="f38"/>
                  </a:cubicBezTo>
                  <a:lnTo>
                    <a:pt x="f41" y="f38"/>
                  </a:lnTo>
                  <a:cubicBezTo>
                    <a:pt x="f42" y="f43"/>
                    <a:pt x="f44" y="f45"/>
                    <a:pt x="f46" y="f47"/>
                  </a:cubicBezTo>
                  <a:cubicBezTo>
                    <a:pt x="f48" y="f49"/>
                    <a:pt x="f50" y="f51"/>
                    <a:pt x="f1" y="f34"/>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6" name="Hexagon 52">
              <a:extLst>
                <a:ext uri="{FF2B5EF4-FFF2-40B4-BE49-F238E27FC236}">
                  <a16:creationId xmlns:a16="http://schemas.microsoft.com/office/drawing/2014/main" xmlns="" id="{7C8DA0BE-6E5E-4DE3-83C2-888E932B649C}"/>
                </a:ext>
              </a:extLst>
            </p:cNvPr>
            <p:cNvSpPr/>
            <p:nvPr/>
          </p:nvSpPr>
          <p:spPr>
            <a:xfrm rot="1800000">
              <a:off x="29964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7" name="Hexagon 53">
              <a:extLst>
                <a:ext uri="{FF2B5EF4-FFF2-40B4-BE49-F238E27FC236}">
                  <a16:creationId xmlns:a16="http://schemas.microsoft.com/office/drawing/2014/main" xmlns="" id="{9E61A64D-1F5A-4C82-A2A1-B7F5DB6DD7F8}"/>
                </a:ext>
              </a:extLst>
            </p:cNvPr>
            <p:cNvSpPr/>
            <p:nvPr/>
          </p:nvSpPr>
          <p:spPr>
            <a:xfrm rot="1800000">
              <a:off x="372036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8" name="Hexagon 54">
              <a:extLst>
                <a:ext uri="{FF2B5EF4-FFF2-40B4-BE49-F238E27FC236}">
                  <a16:creationId xmlns:a16="http://schemas.microsoft.com/office/drawing/2014/main" xmlns="" id="{FFD84B7B-1092-4B29-B6FA-3CAF3FF4BE7D}"/>
                </a:ext>
              </a:extLst>
            </p:cNvPr>
            <p:cNvSpPr/>
            <p:nvPr/>
          </p:nvSpPr>
          <p:spPr>
            <a:xfrm rot="1800000">
              <a:off x="3729729" y="15924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9" name="Hexagon 55">
              <a:extLst>
                <a:ext uri="{FF2B5EF4-FFF2-40B4-BE49-F238E27FC236}">
                  <a16:creationId xmlns:a16="http://schemas.microsoft.com/office/drawing/2014/main" xmlns="" id="{47632C16-C1E9-42CA-BAD3-791A635E712E}"/>
                </a:ext>
              </a:extLst>
            </p:cNvPr>
            <p:cNvSpPr/>
            <p:nvPr/>
          </p:nvSpPr>
          <p:spPr>
            <a:xfrm rot="1800000">
              <a:off x="2977329" y="3256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4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0" name="Hexagon 56">
              <a:extLst>
                <a:ext uri="{FF2B5EF4-FFF2-40B4-BE49-F238E27FC236}">
                  <a16:creationId xmlns:a16="http://schemas.microsoft.com/office/drawing/2014/main" xmlns="" id="{2F3DFFFE-943A-4CAD-8517-FEFA05AED843}"/>
                </a:ext>
              </a:extLst>
            </p:cNvPr>
            <p:cNvSpPr/>
            <p:nvPr/>
          </p:nvSpPr>
          <p:spPr>
            <a:xfrm rot="1800000">
              <a:off x="4463049" y="53832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6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1" name="Freeform 57">
              <a:extLst>
                <a:ext uri="{FF2B5EF4-FFF2-40B4-BE49-F238E27FC236}">
                  <a16:creationId xmlns:a16="http://schemas.microsoft.com/office/drawing/2014/main" xmlns="" id="{4EFEC426-C2F0-43A9-997E-CCF09443EAF4}"/>
                </a:ext>
              </a:extLst>
            </p:cNvPr>
            <p:cNvSpPr/>
            <p:nvPr/>
          </p:nvSpPr>
          <p:spPr>
            <a:xfrm rot="1800000">
              <a:off x="-382106" y="4201385"/>
              <a:ext cx="1261080" cy="1387799"/>
            </a:xfrm>
            <a:custGeom>
              <a:avLst/>
              <a:gdLst>
                <a:gd name="f0" fmla="val 0"/>
                <a:gd name="f1" fmla="val 1261499"/>
                <a:gd name="f2" fmla="val 1388236"/>
                <a:gd name="f3" fmla="val 105098"/>
                <a:gd name="f4" fmla="val 56357"/>
                <a:gd name="f5" fmla="val 865241"/>
                <a:gd name="f6" fmla="val 694118"/>
                <a:gd name="f7" fmla="val 744578"/>
                <a:gd name="f8" fmla="val 1387893"/>
              </a:gdLst>
              <a:ahLst/>
              <a:cxnLst>
                <a:cxn ang="3cd4">
                  <a:pos x="hc" y="t"/>
                </a:cxn>
                <a:cxn ang="0">
                  <a:pos x="r" y="vc"/>
                </a:cxn>
                <a:cxn ang="cd4">
                  <a:pos x="hc" y="b"/>
                </a:cxn>
                <a:cxn ang="cd2">
                  <a:pos x="l" y="vc"/>
                </a:cxn>
              </a:cxnLst>
              <a:rect l="l" t="t" r="r" b="b"/>
              <a:pathLst>
                <a:path w="1261499" h="1388236">
                  <a:moveTo>
                    <a:pt x="f0" y="f3"/>
                  </a:moveTo>
                  <a:lnTo>
                    <a:pt x="f4" y="f0"/>
                  </a:lnTo>
                  <a:lnTo>
                    <a:pt x="f5" y="f0"/>
                  </a:lnTo>
                  <a:lnTo>
                    <a:pt x="f1" y="f6"/>
                  </a:lnTo>
                  <a:lnTo>
                    <a:pt x="f5" y="f2"/>
                  </a:lnTo>
                  <a:lnTo>
                    <a:pt x="f7" y="f8"/>
                  </a:lnTo>
                  <a:lnTo>
                    <a:pt x="f0" y="f3"/>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2" name="Hexagon 58">
              <a:extLst>
                <a:ext uri="{FF2B5EF4-FFF2-40B4-BE49-F238E27FC236}">
                  <a16:creationId xmlns:a16="http://schemas.microsoft.com/office/drawing/2014/main" xmlns="" id="{A686E49A-A199-472D-AB4D-D93A88CF89BC}"/>
                </a:ext>
              </a:extLst>
            </p:cNvPr>
            <p:cNvSpPr/>
            <p:nvPr/>
          </p:nvSpPr>
          <p:spPr>
            <a:xfrm rot="1800000">
              <a:off x="24609" y="540234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3" name="Hexagon 59">
              <a:extLst>
                <a:ext uri="{FF2B5EF4-FFF2-40B4-BE49-F238E27FC236}">
                  <a16:creationId xmlns:a16="http://schemas.microsoft.com/office/drawing/2014/main" xmlns="" id="{FCABF83D-E31A-4F7D-A97E-E82360A33E4D}"/>
                </a:ext>
              </a:extLst>
            </p:cNvPr>
            <p:cNvSpPr/>
            <p:nvPr/>
          </p:nvSpPr>
          <p:spPr>
            <a:xfrm rot="1800000">
              <a:off x="53048" y="284958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4" name="Hexagon 60">
              <a:extLst>
                <a:ext uri="{FF2B5EF4-FFF2-40B4-BE49-F238E27FC236}">
                  <a16:creationId xmlns:a16="http://schemas.microsoft.com/office/drawing/2014/main" xmlns="" id="{C3CFD4A4-378F-400E-B1AC-39F865CCB6EF}"/>
                </a:ext>
              </a:extLst>
            </p:cNvPr>
            <p:cNvSpPr/>
            <p:nvPr/>
          </p:nvSpPr>
          <p:spPr>
            <a:xfrm rot="1800000">
              <a:off x="77700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5" name="Hexagon 61">
              <a:extLst>
                <a:ext uri="{FF2B5EF4-FFF2-40B4-BE49-F238E27FC236}">
                  <a16:creationId xmlns:a16="http://schemas.microsoft.com/office/drawing/2014/main" xmlns="" id="{5CEBA717-B12B-4224-8AB0-7189F7417BDE}"/>
                </a:ext>
              </a:extLst>
            </p:cNvPr>
            <p:cNvSpPr/>
            <p:nvPr/>
          </p:nvSpPr>
          <p:spPr>
            <a:xfrm rot="1800000">
              <a:off x="1510329" y="54117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6" name="Hexagon 62">
              <a:extLst>
                <a:ext uri="{FF2B5EF4-FFF2-40B4-BE49-F238E27FC236}">
                  <a16:creationId xmlns:a16="http://schemas.microsoft.com/office/drawing/2014/main" xmlns="" id="{CD799B51-8280-4F73-BF19-CEB1B63E097F}"/>
                </a:ext>
              </a:extLst>
            </p:cNvPr>
            <p:cNvSpPr/>
            <p:nvPr/>
          </p:nvSpPr>
          <p:spPr>
            <a:xfrm rot="1800000">
              <a:off x="15294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7" name="Hexagon 63">
              <a:extLst>
                <a:ext uri="{FF2B5EF4-FFF2-40B4-BE49-F238E27FC236}">
                  <a16:creationId xmlns:a16="http://schemas.microsoft.com/office/drawing/2014/main" xmlns="" id="{95B5007E-2133-4494-95C8-F1E9D3AB6C89}"/>
                </a:ext>
              </a:extLst>
            </p:cNvPr>
            <p:cNvSpPr/>
            <p:nvPr/>
          </p:nvSpPr>
          <p:spPr>
            <a:xfrm rot="1800000">
              <a:off x="796089" y="15636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8" name="Hexagon 64">
              <a:extLst>
                <a:ext uri="{FF2B5EF4-FFF2-40B4-BE49-F238E27FC236}">
                  <a16:creationId xmlns:a16="http://schemas.microsoft.com/office/drawing/2014/main" xmlns="" id="{18F712B8-1F00-4715-975F-0F44ADB72EC1}"/>
                </a:ext>
              </a:extLst>
            </p:cNvPr>
            <p:cNvSpPr/>
            <p:nvPr/>
          </p:nvSpPr>
          <p:spPr>
            <a:xfrm rot="1800000">
              <a:off x="6806289" y="41448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9" name="Hexagon 65">
              <a:extLst>
                <a:ext uri="{FF2B5EF4-FFF2-40B4-BE49-F238E27FC236}">
                  <a16:creationId xmlns:a16="http://schemas.microsoft.com/office/drawing/2014/main" xmlns="" id="{87F51110-3A35-457C-88F1-129BB6984EFD}"/>
                </a:ext>
              </a:extLst>
            </p:cNvPr>
            <p:cNvSpPr/>
            <p:nvPr/>
          </p:nvSpPr>
          <p:spPr>
            <a:xfrm rot="1800000">
              <a:off x="7549329" y="54214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0" name="Hexagon 66">
              <a:extLst>
                <a:ext uri="{FF2B5EF4-FFF2-40B4-BE49-F238E27FC236}">
                  <a16:creationId xmlns:a16="http://schemas.microsoft.com/office/drawing/2014/main" xmlns="" id="{37F8AD09-3E33-40BE-976C-3205A24EC5BA}"/>
                </a:ext>
              </a:extLst>
            </p:cNvPr>
            <p:cNvSpPr/>
            <p:nvPr/>
          </p:nvSpPr>
          <p:spPr>
            <a:xfrm rot="1800000">
              <a:off x="7549329" y="286866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1" name="Freeform 67">
              <a:extLst>
                <a:ext uri="{FF2B5EF4-FFF2-40B4-BE49-F238E27FC236}">
                  <a16:creationId xmlns:a16="http://schemas.microsoft.com/office/drawing/2014/main" xmlns="" id="{F3D02DF8-7A38-4DD1-86C4-DAA636577DD0}"/>
                </a:ext>
              </a:extLst>
            </p:cNvPr>
            <p:cNvSpPr/>
            <p:nvPr/>
          </p:nvSpPr>
          <p:spPr>
            <a:xfrm rot="1800000">
              <a:off x="8306620" y="4055405"/>
              <a:ext cx="1243080" cy="1387799"/>
            </a:xfrm>
            <a:custGeom>
              <a:avLst/>
              <a:gdLst>
                <a:gd name="f0" fmla="val 0"/>
                <a:gd name="f1" fmla="val 1243407"/>
                <a:gd name="f2" fmla="val 1388236"/>
                <a:gd name="f3" fmla="val 694118"/>
                <a:gd name="f4" fmla="val 396258"/>
                <a:gd name="f5" fmla="val 474029"/>
                <a:gd name="f6" fmla="val 4016"/>
                <a:gd name="f7" fmla="val 1325983"/>
                <a:gd name="f8" fmla="val 1205142"/>
              </a:gdLst>
              <a:ahLst/>
              <a:cxnLst>
                <a:cxn ang="3cd4">
                  <a:pos x="hc" y="t"/>
                </a:cxn>
                <a:cxn ang="0">
                  <a:pos x="r" y="vc"/>
                </a:cxn>
                <a:cxn ang="cd4">
                  <a:pos x="hc" y="b"/>
                </a:cxn>
                <a:cxn ang="cd2">
                  <a:pos x="l" y="vc"/>
                </a:cxn>
              </a:cxnLst>
              <a:rect l="l" t="t" r="r" b="b"/>
              <a:pathLst>
                <a:path w="1243407" h="1388236">
                  <a:moveTo>
                    <a:pt x="f0" y="f3"/>
                  </a:moveTo>
                  <a:lnTo>
                    <a:pt x="f4" y="f0"/>
                  </a:lnTo>
                  <a:lnTo>
                    <a:pt x="f5" y="f6"/>
                  </a:lnTo>
                  <a:lnTo>
                    <a:pt x="f1" y="f7"/>
                  </a:lnTo>
                  <a:lnTo>
                    <a:pt x="f8" y="f2"/>
                  </a:lnTo>
                  <a:lnTo>
                    <a:pt x="f4" y="f2"/>
                  </a:lnTo>
                  <a:lnTo>
                    <a:pt x="f0" y="f3"/>
                  </a:lnTo>
                  <a:close/>
                </a:path>
              </a:pathLst>
            </a:custGeom>
            <a:solidFill>
              <a:srgbClr val="FFFFFF">
                <a:alpha val="4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2" name="Freeform 68">
              <a:extLst>
                <a:ext uri="{FF2B5EF4-FFF2-40B4-BE49-F238E27FC236}">
                  <a16:creationId xmlns:a16="http://schemas.microsoft.com/office/drawing/2014/main" xmlns="" id="{1BD3CE2D-8DBB-41C7-A994-41208BC04F19}"/>
                </a:ext>
              </a:extLst>
            </p:cNvPr>
            <p:cNvSpPr/>
            <p:nvPr/>
          </p:nvSpPr>
          <p:spPr>
            <a:xfrm rot="1800000">
              <a:off x="8306896" y="1511597"/>
              <a:ext cx="1241640" cy="1388520"/>
            </a:xfrm>
            <a:custGeom>
              <a:avLst/>
              <a:gdLst>
                <a:gd name="f0" fmla="val 0"/>
                <a:gd name="f1" fmla="val 1241871"/>
                <a:gd name="f2" fmla="val 1388822"/>
                <a:gd name="f3" fmla="val 694704"/>
                <a:gd name="f4" fmla="val 396258"/>
                <a:gd name="f5" fmla="val 586"/>
                <a:gd name="f6" fmla="val 482002"/>
                <a:gd name="f7" fmla="val 1323912"/>
                <a:gd name="f8" fmla="val 1205142"/>
              </a:gdLst>
              <a:ahLst/>
              <a:cxnLst>
                <a:cxn ang="3cd4">
                  <a:pos x="hc" y="t"/>
                </a:cxn>
                <a:cxn ang="0">
                  <a:pos x="r" y="vc"/>
                </a:cxn>
                <a:cxn ang="cd4">
                  <a:pos x="hc" y="b"/>
                </a:cxn>
                <a:cxn ang="cd2">
                  <a:pos x="l" y="vc"/>
                </a:cxn>
              </a:cxnLst>
              <a:rect l="l" t="t" r="r" b="b"/>
              <a:pathLst>
                <a:path w="1241871" h="1388822">
                  <a:moveTo>
                    <a:pt x="f0" y="f3"/>
                  </a:moveTo>
                  <a:lnTo>
                    <a:pt x="f4" y="f5"/>
                  </a:lnTo>
                  <a:lnTo>
                    <a:pt x="f6" y="f0"/>
                  </a:lnTo>
                  <a:lnTo>
                    <a:pt x="f1" y="f7"/>
                  </a:lnTo>
                  <a:lnTo>
                    <a:pt x="f8" y="f2"/>
                  </a:lnTo>
                  <a:lnTo>
                    <a:pt x="f4" y="f2"/>
                  </a:lnTo>
                  <a:lnTo>
                    <a:pt x="f0" y="f3"/>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88" name="Rectangle 45">
            <a:extLst>
              <a:ext uri="{FF2B5EF4-FFF2-40B4-BE49-F238E27FC236}">
                <a16:creationId xmlns:a16="http://schemas.microsoft.com/office/drawing/2014/main" xmlns="" id="{0000D7D0-0801-425A-B141-A199EBADA357}"/>
              </a:ext>
            </a:extLst>
          </p:cNvPr>
          <p:cNvSpPr/>
          <p:nvPr/>
        </p:nvSpPr>
        <p:spPr>
          <a:xfrm>
            <a:off x="4561200" y="-21600"/>
            <a:ext cx="3678840" cy="62715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5F5F5"/>
          </a:solidFill>
          <a:ln w="15840">
            <a:solidFill>
              <a:srgbClr val="74A51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9" name="Rectangle 46">
            <a:extLst>
              <a:ext uri="{FF2B5EF4-FFF2-40B4-BE49-F238E27FC236}">
                <a16:creationId xmlns:a16="http://schemas.microsoft.com/office/drawing/2014/main" xmlns="" id="{74EAD59C-5850-430B-BE68-9F4C4F86BA0A}"/>
              </a:ext>
            </a:extLst>
          </p:cNvPr>
          <p:cNvSpPr/>
          <p:nvPr/>
        </p:nvSpPr>
        <p:spPr>
          <a:xfrm>
            <a:off x="4649040" y="-21600"/>
            <a:ext cx="3504959" cy="2312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71685A"/>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90" name="Rectangle 49">
            <a:extLst>
              <a:ext uri="{FF2B5EF4-FFF2-40B4-BE49-F238E27FC236}">
                <a16:creationId xmlns:a16="http://schemas.microsoft.com/office/drawing/2014/main" xmlns="" id="{7EED668A-C82F-401F-A62E-97C7E45F6CA1}"/>
              </a:ext>
            </a:extLst>
          </p:cNvPr>
          <p:cNvSpPr/>
          <p:nvPr/>
        </p:nvSpPr>
        <p:spPr>
          <a:xfrm>
            <a:off x="4650840" y="6088320"/>
            <a:ext cx="3504959" cy="813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94C600"/>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91" name="Rectangle 88">
            <a:extLst>
              <a:ext uri="{FF2B5EF4-FFF2-40B4-BE49-F238E27FC236}">
                <a16:creationId xmlns:a16="http://schemas.microsoft.com/office/drawing/2014/main" xmlns="" id="{76C405A7-474C-4AF4-BEE5-46743BDF5071}"/>
              </a:ext>
            </a:extLst>
          </p:cNvPr>
          <p:cNvSpPr/>
          <p:nvPr/>
        </p:nvSpPr>
        <p:spPr>
          <a:xfrm>
            <a:off x="4650840" y="6088320"/>
            <a:ext cx="3504959" cy="813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94C600"/>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 name="Title 1">
            <a:extLst>
              <a:ext uri="{FF2B5EF4-FFF2-40B4-BE49-F238E27FC236}">
                <a16:creationId xmlns:a16="http://schemas.microsoft.com/office/drawing/2014/main" xmlns="" id="{0FC5B5E0-B67E-4AE9-A405-46F38D74B858}"/>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300A6E53-5981-4958-94DA-6909F29CA06C}"/>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7347FCE1-6B19-440C-87C6-30B1F0113ED0}"/>
              </a:ext>
            </a:extLst>
          </p:cNvPr>
          <p:cNvSpPr>
            <a:spLocks noGrp="1"/>
          </p:cNvSpPr>
          <p:nvPr>
            <p:ph type="dt" sz="half" idx="10"/>
          </p:nvPr>
        </p:nvSpPr>
        <p:spPr>
          <a:xfrm>
            <a:off x="4738680" y="1516680"/>
            <a:ext cx="2133360" cy="750600"/>
          </a:xfrm>
        </p:spPr>
        <p:txBody>
          <a:bodyPr/>
          <a:lstStyle/>
          <a:p>
            <a:pPr lvl="0"/>
            <a:fld id="{70614EFE-4FD6-4B1A-9612-788E41AAF33D}" type="datetime1">
              <a:rPr lang="en-GB"/>
              <a:pPr lvl="0"/>
              <a:t>05/11/2018</a:t>
            </a:fld>
            <a:endParaRPr lang="en-GB"/>
          </a:p>
        </p:txBody>
      </p:sp>
      <p:sp>
        <p:nvSpPr>
          <p:cNvPr id="5" name="Footer Placeholder 4">
            <a:extLst>
              <a:ext uri="{FF2B5EF4-FFF2-40B4-BE49-F238E27FC236}">
                <a16:creationId xmlns:a16="http://schemas.microsoft.com/office/drawing/2014/main" xmlns="" id="{FA7E9EDF-BF2B-4586-92D6-59AB28B2410B}"/>
              </a:ext>
            </a:extLst>
          </p:cNvPr>
          <p:cNvSpPr>
            <a:spLocks noGrp="1"/>
          </p:cNvSpPr>
          <p:nvPr>
            <p:ph type="ftr" sz="quarter" idx="11"/>
          </p:nvPr>
        </p:nvSpPr>
        <p:spPr>
          <a:xfrm>
            <a:off x="5303520" y="5720040"/>
            <a:ext cx="2831399" cy="364679"/>
          </a:xfrm>
        </p:spPr>
        <p:txBody>
          <a:bodyPr/>
          <a:lstStyle/>
          <a:p>
            <a:pPr lvl="0"/>
            <a:endParaRPr lang="en-GB"/>
          </a:p>
        </p:txBody>
      </p:sp>
      <p:sp>
        <p:nvSpPr>
          <p:cNvPr id="6" name="Slide Number Placeholder 5">
            <a:extLst>
              <a:ext uri="{FF2B5EF4-FFF2-40B4-BE49-F238E27FC236}">
                <a16:creationId xmlns:a16="http://schemas.microsoft.com/office/drawing/2014/main" xmlns="" id="{16F7AC05-B436-40FE-BEFC-0BCBB59619C9}"/>
              </a:ext>
            </a:extLst>
          </p:cNvPr>
          <p:cNvSpPr>
            <a:spLocks noGrp="1"/>
          </p:cNvSpPr>
          <p:nvPr>
            <p:ph type="sldNum" sz="quarter" idx="12"/>
          </p:nvPr>
        </p:nvSpPr>
        <p:spPr>
          <a:xfrm>
            <a:off x="4649040" y="5720040"/>
            <a:ext cx="643320" cy="364679"/>
          </a:xfrm>
        </p:spPr>
        <p:txBody>
          <a:bodyPr/>
          <a:lstStyle/>
          <a:p>
            <a:pPr lvl="0"/>
            <a:fld id="{E80C1589-13A2-4BE0-940E-F6CE0E50ABC9}" type="slidenum">
              <a:t>‹#›</a:t>
            </a:fld>
            <a:endParaRPr lang="en-GB"/>
          </a:p>
        </p:txBody>
      </p:sp>
    </p:spTree>
    <p:extLst>
      <p:ext uri="{BB962C8B-B14F-4D97-AF65-F5344CB8AC3E}">
        <p14:creationId xmlns:p14="http://schemas.microsoft.com/office/powerpoint/2010/main" val="396477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8" name="Group 41">
            <a:extLst>
              <a:ext uri="{FF2B5EF4-FFF2-40B4-BE49-F238E27FC236}">
                <a16:creationId xmlns:a16="http://schemas.microsoft.com/office/drawing/2014/main" xmlns="" id="{BED32F0F-8D87-4DE3-B734-9073E22973CF}"/>
              </a:ext>
            </a:extLst>
          </p:cNvPr>
          <p:cNvGrpSpPr/>
          <p:nvPr/>
        </p:nvGrpSpPr>
        <p:grpSpPr>
          <a:xfrm>
            <a:off x="-304706" y="0"/>
            <a:ext cx="9932165" cy="6857640"/>
            <a:chOff x="-304706" y="0"/>
            <a:chExt cx="9932165" cy="6857640"/>
          </a:xfrm>
        </p:grpSpPr>
        <p:grpSp>
          <p:nvGrpSpPr>
            <p:cNvPr id="9" name="Group 44">
              <a:extLst>
                <a:ext uri="{FF2B5EF4-FFF2-40B4-BE49-F238E27FC236}">
                  <a16:creationId xmlns:a16="http://schemas.microsoft.com/office/drawing/2014/main" xmlns="" id="{F45FA1D4-D720-4A05-AA2C-D1F2410B1F7F}"/>
                </a:ext>
              </a:extLst>
            </p:cNvPr>
            <p:cNvGrpSpPr/>
            <p:nvPr/>
          </p:nvGrpSpPr>
          <p:grpSpPr>
            <a:xfrm>
              <a:off x="77760" y="0"/>
              <a:ext cx="9143640" cy="6857640"/>
              <a:chOff x="77760" y="0"/>
              <a:chExt cx="9143640" cy="6857640"/>
            </a:xfrm>
          </p:grpSpPr>
          <p:grpSp>
            <p:nvGrpSpPr>
              <p:cNvPr id="32" name="Group 4">
                <a:extLst>
                  <a:ext uri="{FF2B5EF4-FFF2-40B4-BE49-F238E27FC236}">
                    <a16:creationId xmlns:a16="http://schemas.microsoft.com/office/drawing/2014/main" xmlns="" id="{89BC2623-6511-44B7-B69C-4A09C9655217}"/>
                  </a:ext>
                </a:extLst>
              </p:cNvPr>
              <p:cNvGrpSpPr/>
              <p:nvPr/>
            </p:nvGrpSpPr>
            <p:grpSpPr>
              <a:xfrm>
                <a:off x="77760" y="0"/>
                <a:ext cx="2514239" cy="6857640"/>
                <a:chOff x="77760" y="0"/>
                <a:chExt cx="2514239" cy="6857640"/>
              </a:xfrm>
            </p:grpSpPr>
            <p:sp>
              <p:nvSpPr>
                <p:cNvPr id="44" name="Rectangle 112">
                  <a:extLst>
                    <a:ext uri="{FF2B5EF4-FFF2-40B4-BE49-F238E27FC236}">
                      <a16:creationId xmlns:a16="http://schemas.microsoft.com/office/drawing/2014/main" xmlns="" id="{101DBE34-64B8-4B92-BADD-DA2130A606B0}"/>
                    </a:ext>
                  </a:extLst>
                </p:cNvPr>
                <p:cNvSpPr/>
                <p:nvPr/>
              </p:nvSpPr>
              <p:spPr>
                <a:xfrm>
                  <a:off x="992159"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5" name="Rectangle 2">
                  <a:extLst>
                    <a:ext uri="{FF2B5EF4-FFF2-40B4-BE49-F238E27FC236}">
                      <a16:creationId xmlns:a16="http://schemas.microsoft.com/office/drawing/2014/main" xmlns="" id="{26E2D1F2-426D-4450-9C46-B34044DB7130}"/>
                    </a:ext>
                  </a:extLst>
                </p:cNvPr>
                <p:cNvSpPr/>
                <p:nvPr/>
              </p:nvSpPr>
              <p:spPr>
                <a:xfrm>
                  <a:off x="777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6" name="Rectangle 3">
                  <a:extLst>
                    <a:ext uri="{FF2B5EF4-FFF2-40B4-BE49-F238E27FC236}">
                      <a16:creationId xmlns:a16="http://schemas.microsoft.com/office/drawing/2014/main" xmlns="" id="{45EA38D4-F5E8-44F8-A2C4-D57E63830B8D}"/>
                    </a:ext>
                  </a:extLst>
                </p:cNvPr>
                <p:cNvSpPr/>
                <p:nvPr/>
              </p:nvSpPr>
              <p:spPr>
                <a:xfrm>
                  <a:off x="30636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3" name="Group 5">
                <a:extLst>
                  <a:ext uri="{FF2B5EF4-FFF2-40B4-BE49-F238E27FC236}">
                    <a16:creationId xmlns:a16="http://schemas.microsoft.com/office/drawing/2014/main" xmlns="" id="{1ACD3EA5-2259-460F-8BC6-0192F11ED2CF}"/>
                  </a:ext>
                </a:extLst>
              </p:cNvPr>
              <p:cNvGrpSpPr/>
              <p:nvPr/>
            </p:nvGrpSpPr>
            <p:grpSpPr>
              <a:xfrm>
                <a:off x="500400" y="0"/>
                <a:ext cx="2514240" cy="6857640"/>
                <a:chOff x="500400" y="0"/>
                <a:chExt cx="2514240" cy="6857640"/>
              </a:xfrm>
            </p:grpSpPr>
            <p:sp>
              <p:nvSpPr>
                <p:cNvPr id="41" name="Rectangle 109">
                  <a:extLst>
                    <a:ext uri="{FF2B5EF4-FFF2-40B4-BE49-F238E27FC236}">
                      <a16:creationId xmlns:a16="http://schemas.microsoft.com/office/drawing/2014/main" xmlns="" id="{6B3B57E7-2936-40B7-9410-26A5DE01FC9E}"/>
                    </a:ext>
                  </a:extLst>
                </p:cNvPr>
                <p:cNvSpPr/>
                <p:nvPr/>
              </p:nvSpPr>
              <p:spPr>
                <a:xfrm>
                  <a:off x="14148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2" name="Rectangle 110">
                  <a:extLst>
                    <a:ext uri="{FF2B5EF4-FFF2-40B4-BE49-F238E27FC236}">
                      <a16:creationId xmlns:a16="http://schemas.microsoft.com/office/drawing/2014/main" xmlns="" id="{716FA3D0-758E-4B98-9D7A-42B3D31AA136}"/>
                    </a:ext>
                  </a:extLst>
                </p:cNvPr>
                <p:cNvSpPr/>
                <p:nvPr/>
              </p:nvSpPr>
              <p:spPr>
                <a:xfrm>
                  <a:off x="5004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3" name="Rectangle 111">
                  <a:extLst>
                    <a:ext uri="{FF2B5EF4-FFF2-40B4-BE49-F238E27FC236}">
                      <a16:creationId xmlns:a16="http://schemas.microsoft.com/office/drawing/2014/main" xmlns="" id="{643433C9-FDFC-4770-ACE0-31BF03188403}"/>
                    </a:ext>
                  </a:extLst>
                </p:cNvPr>
                <p:cNvSpPr/>
                <p:nvPr/>
              </p:nvSpPr>
              <p:spPr>
                <a:xfrm>
                  <a:off x="7290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4" name="Group 9">
                <a:extLst>
                  <a:ext uri="{FF2B5EF4-FFF2-40B4-BE49-F238E27FC236}">
                    <a16:creationId xmlns:a16="http://schemas.microsoft.com/office/drawing/2014/main" xmlns="" id="{F9E5384B-5976-40F3-8374-BBAAD8595AA1}"/>
                  </a:ext>
                </a:extLst>
              </p:cNvPr>
              <p:cNvGrpSpPr/>
              <p:nvPr/>
            </p:nvGrpSpPr>
            <p:grpSpPr>
              <a:xfrm>
                <a:off x="6707160" y="0"/>
                <a:ext cx="2514240" cy="6857640"/>
                <a:chOff x="6707160" y="0"/>
                <a:chExt cx="2514240" cy="6857640"/>
              </a:xfrm>
            </p:grpSpPr>
            <p:sp>
              <p:nvSpPr>
                <p:cNvPr id="38" name="Rectangle 106">
                  <a:extLst>
                    <a:ext uri="{FF2B5EF4-FFF2-40B4-BE49-F238E27FC236}">
                      <a16:creationId xmlns:a16="http://schemas.microsoft.com/office/drawing/2014/main" xmlns="" id="{282FC60B-E0E1-4179-992E-062E8624AD78}"/>
                    </a:ext>
                  </a:extLst>
                </p:cNvPr>
                <p:cNvSpPr/>
                <p:nvPr/>
              </p:nvSpPr>
              <p:spPr>
                <a:xfrm>
                  <a:off x="762156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9" name="Rectangle 107">
                  <a:extLst>
                    <a:ext uri="{FF2B5EF4-FFF2-40B4-BE49-F238E27FC236}">
                      <a16:creationId xmlns:a16="http://schemas.microsoft.com/office/drawing/2014/main" xmlns="" id="{E8E47855-125B-4444-8239-752F448B5E33}"/>
                    </a:ext>
                  </a:extLst>
                </p:cNvPr>
                <p:cNvSpPr/>
                <p:nvPr/>
              </p:nvSpPr>
              <p:spPr>
                <a:xfrm>
                  <a:off x="67071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0" name="Rectangle 108">
                  <a:extLst>
                    <a:ext uri="{FF2B5EF4-FFF2-40B4-BE49-F238E27FC236}">
                      <a16:creationId xmlns:a16="http://schemas.microsoft.com/office/drawing/2014/main" xmlns="" id="{5E4ECA6D-2041-4933-97EF-891685C47BF2}"/>
                    </a:ext>
                  </a:extLst>
                </p:cNvPr>
                <p:cNvSpPr/>
                <p:nvPr/>
              </p:nvSpPr>
              <p:spPr>
                <a:xfrm>
                  <a:off x="6935759"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35" name="Rectangle 103">
                <a:extLst>
                  <a:ext uri="{FF2B5EF4-FFF2-40B4-BE49-F238E27FC236}">
                    <a16:creationId xmlns:a16="http://schemas.microsoft.com/office/drawing/2014/main" xmlns="" id="{F3E5B132-9B08-4D0A-95A0-AEA57B5F9A7E}"/>
                  </a:ext>
                </a:extLst>
              </p:cNvPr>
              <p:cNvSpPr/>
              <p:nvPr/>
            </p:nvSpPr>
            <p:spPr>
              <a:xfrm>
                <a:off x="3887640" y="0"/>
                <a:ext cx="281916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6" name="Rectangle 104">
                <a:extLst>
                  <a:ext uri="{FF2B5EF4-FFF2-40B4-BE49-F238E27FC236}">
                    <a16:creationId xmlns:a16="http://schemas.microsoft.com/office/drawing/2014/main" xmlns="" id="{3D36F4A5-E604-4AFF-B5DA-DAB9AB1DAC49}"/>
                  </a:ext>
                </a:extLst>
              </p:cNvPr>
              <p:cNvSpPr/>
              <p:nvPr/>
            </p:nvSpPr>
            <p:spPr>
              <a:xfrm>
                <a:off x="297324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7" name="Rectangle 105">
                <a:extLst>
                  <a:ext uri="{FF2B5EF4-FFF2-40B4-BE49-F238E27FC236}">
                    <a16:creationId xmlns:a16="http://schemas.microsoft.com/office/drawing/2014/main" xmlns="" id="{3EBCC90E-4B9C-4680-A539-8F2392B3065D}"/>
                  </a:ext>
                </a:extLst>
              </p:cNvPr>
              <p:cNvSpPr/>
              <p:nvPr/>
            </p:nvSpPr>
            <p:spPr>
              <a:xfrm>
                <a:off x="320184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10" name="Freeform 43">
              <a:extLst>
                <a:ext uri="{FF2B5EF4-FFF2-40B4-BE49-F238E27FC236}">
                  <a16:creationId xmlns:a16="http://schemas.microsoft.com/office/drawing/2014/main" xmlns="" id="{BB5D6E98-4915-45CA-B313-3404F91347D4}"/>
                </a:ext>
              </a:extLst>
            </p:cNvPr>
            <p:cNvSpPr/>
            <p:nvPr/>
          </p:nvSpPr>
          <p:spPr>
            <a:xfrm>
              <a:off x="65880" y="5034960"/>
              <a:ext cx="9143640" cy="1175400"/>
            </a:xfrm>
            <a:custGeom>
              <a:avLst/>
              <a:gdLst>
                <a:gd name="f0" fmla="val 0"/>
                <a:gd name="f1" fmla="val 9144000"/>
                <a:gd name="f2" fmla="val 1175655"/>
                <a:gd name="f3" fmla="val 1116279"/>
                <a:gd name="f4" fmla="val 493815"/>
                <a:gd name="f5" fmla="val 1145967"/>
                <a:gd name="f6" fmla="val 987631"/>
                <a:gd name="f7" fmla="val 1674420"/>
                <a:gd name="f8" fmla="val 1163780"/>
                <a:gd name="f9" fmla="val 2361209"/>
                <a:gd name="f10" fmla="val 1151905"/>
                <a:gd name="f11" fmla="val 3204358"/>
                <a:gd name="f12" fmla="val 1138050"/>
                <a:gd name="f13" fmla="val 4120737"/>
                <a:gd name="f14" fmla="val 1045027"/>
                <a:gd name="f15" fmla="val 5037116"/>
                <a:gd name="f16" fmla="val 952004"/>
                <a:gd name="f17" fmla="val 6335486"/>
                <a:gd name="f18" fmla="val 779811"/>
                <a:gd name="f19" fmla="val 7172696"/>
                <a:gd name="f20" fmla="val 605640"/>
                <a:gd name="f21" fmla="val 8009907"/>
                <a:gd name="f22" fmla="val 431469"/>
                <a:gd name="f23" fmla="val 8866910"/>
                <a:gd name="f24" fmla="val 154379"/>
              </a:gdLst>
              <a:ahLst/>
              <a:cxnLst>
                <a:cxn ang="3cd4">
                  <a:pos x="hc" y="t"/>
                </a:cxn>
                <a:cxn ang="0">
                  <a:pos x="r" y="vc"/>
                </a:cxn>
                <a:cxn ang="cd4">
                  <a:pos x="hc" y="b"/>
                </a:cxn>
                <a:cxn ang="cd2">
                  <a:pos x="l" y="vc"/>
                </a:cxn>
              </a:cxnLst>
              <a:rect l="l" t="t" r="r" b="b"/>
              <a:pathLst>
                <a:path w="9144000" h="1175655">
                  <a:moveTo>
                    <a:pt x="f0" y="f3"/>
                  </a:moveTo>
                  <a:cubicBezTo>
                    <a:pt x="f4" y="f5"/>
                    <a:pt x="f6" y="f2"/>
                    <a:pt x="f7" y="f8"/>
                  </a:cubicBezTo>
                  <a:cubicBezTo>
                    <a:pt x="f9" y="f10"/>
                    <a:pt x="f11" y="f12"/>
                    <a:pt x="f13" y="f14"/>
                  </a:cubicBezTo>
                  <a:cubicBezTo>
                    <a:pt x="f15" y="f16"/>
                    <a:pt x="f17" y="f18"/>
                    <a:pt x="f19" y="f20"/>
                  </a:cubicBezTo>
                  <a:cubicBezTo>
                    <a:pt x="f21" y="f22"/>
                    <a:pt x="f23" y="f24"/>
                    <a:pt x="f1" y="f0"/>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1" name="Freeform 44">
              <a:extLst>
                <a:ext uri="{FF2B5EF4-FFF2-40B4-BE49-F238E27FC236}">
                  <a16:creationId xmlns:a16="http://schemas.microsoft.com/office/drawing/2014/main" xmlns="" id="{A12E2D97-4CBD-4946-9DFA-31F3AC5C65E8}"/>
                </a:ext>
              </a:extLst>
            </p:cNvPr>
            <p:cNvSpPr/>
            <p:nvPr/>
          </p:nvSpPr>
          <p:spPr>
            <a:xfrm>
              <a:off x="65880" y="3467520"/>
              <a:ext cx="9143640" cy="890280"/>
            </a:xfrm>
            <a:custGeom>
              <a:avLst/>
              <a:gdLst>
                <a:gd name="f0" fmla="val 0"/>
                <a:gd name="f1" fmla="val 9144000"/>
                <a:gd name="f2" fmla="val 890650"/>
                <a:gd name="f3" fmla="val 263236"/>
                <a:gd name="f4" fmla="val 751114"/>
                <a:gd name="f5" fmla="val 526472"/>
                <a:gd name="f6" fmla="val 611579"/>
                <a:gd name="f7" fmla="val 1045028"/>
                <a:gd name="f8" fmla="val 475013"/>
                <a:gd name="f9" fmla="val 1563584"/>
                <a:gd name="f10" fmla="val 338447"/>
                <a:gd name="f11" fmla="val 2299855"/>
                <a:gd name="f12" fmla="val 138545"/>
                <a:gd name="f13" fmla="val 3111335"/>
                <a:gd name="f14" fmla="val 71252"/>
                <a:gd name="f15" fmla="val 3922815"/>
                <a:gd name="f16" fmla="val 3959"/>
                <a:gd name="f17" fmla="val 4908467"/>
                <a:gd name="f18" fmla="val 5913911"/>
                <a:gd name="f19" fmla="val 6919355"/>
                <a:gd name="f20" fmla="val 142504"/>
                <a:gd name="f21" fmla="val 8595756"/>
                <a:gd name="f22" fmla="val 427512"/>
                <a:gd name="f23" fmla="val 498764"/>
              </a:gdLst>
              <a:ahLst/>
              <a:cxnLst>
                <a:cxn ang="3cd4">
                  <a:pos x="hc" y="t"/>
                </a:cxn>
                <a:cxn ang="0">
                  <a:pos x="r" y="vc"/>
                </a:cxn>
                <a:cxn ang="cd4">
                  <a:pos x="hc" y="b"/>
                </a:cxn>
                <a:cxn ang="cd2">
                  <a:pos x="l" y="vc"/>
                </a:cxn>
              </a:cxnLst>
              <a:rect l="l" t="t" r="r" b="b"/>
              <a:pathLst>
                <a:path w="9144000" h="890650">
                  <a:moveTo>
                    <a:pt x="f0" y="f2"/>
                  </a:moveTo>
                  <a:cubicBezTo>
                    <a:pt x="f3" y="f4"/>
                    <a:pt x="f5" y="f6"/>
                    <a:pt x="f7" y="f8"/>
                  </a:cubicBezTo>
                  <a:cubicBezTo>
                    <a:pt x="f9" y="f10"/>
                    <a:pt x="f11" y="f12"/>
                    <a:pt x="f13" y="f14"/>
                  </a:cubicBezTo>
                  <a:cubicBezTo>
                    <a:pt x="f15" y="f16"/>
                    <a:pt x="f17" y="f0"/>
                    <a:pt x="f18" y="f14"/>
                  </a:cubicBezTo>
                  <a:cubicBezTo>
                    <a:pt x="f19" y="f20"/>
                    <a:pt x="f21" y="f22"/>
                    <a:pt x="f1" y="f23"/>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2" name="Freeform 45">
              <a:extLst>
                <a:ext uri="{FF2B5EF4-FFF2-40B4-BE49-F238E27FC236}">
                  <a16:creationId xmlns:a16="http://schemas.microsoft.com/office/drawing/2014/main" xmlns="" id="{5115C0BA-5C52-432C-BFE6-752AAEEE7FCD}"/>
                </a:ext>
              </a:extLst>
            </p:cNvPr>
            <p:cNvSpPr/>
            <p:nvPr/>
          </p:nvSpPr>
          <p:spPr>
            <a:xfrm>
              <a:off x="54000" y="5640840"/>
              <a:ext cx="3004200" cy="1211040"/>
            </a:xfrm>
            <a:custGeom>
              <a:avLst/>
              <a:gdLst>
                <a:gd name="f0" fmla="val 0"/>
                <a:gd name="f1" fmla="val 3004457"/>
                <a:gd name="f2" fmla="val 1211283"/>
                <a:gd name="f3" fmla="val 1103415"/>
                <a:gd name="f4" fmla="val 501732"/>
                <a:gd name="f5" fmla="val 2206831"/>
                <a:gd name="f6" fmla="val 1003465"/>
              </a:gdLst>
              <a:ahLst/>
              <a:cxnLst>
                <a:cxn ang="3cd4">
                  <a:pos x="hc" y="t"/>
                </a:cxn>
                <a:cxn ang="0">
                  <a:pos x="r" y="vc"/>
                </a:cxn>
                <a:cxn ang="cd4">
                  <a:pos x="hc" y="b"/>
                </a:cxn>
                <a:cxn ang="cd2">
                  <a:pos x="l" y="vc"/>
                </a:cxn>
              </a:cxnLst>
              <a:rect l="l" t="t" r="r" b="b"/>
              <a:pathLst>
                <a:path w="3004457" h="1211283">
                  <a:moveTo>
                    <a:pt x="f0" y="f0"/>
                  </a:moveTo>
                  <a:cubicBezTo>
                    <a:pt x="f3" y="f4"/>
                    <a:pt x="f5" y="f6"/>
                    <a:pt x="f1" y="f2"/>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3" name="Freeform 46">
              <a:extLst>
                <a:ext uri="{FF2B5EF4-FFF2-40B4-BE49-F238E27FC236}">
                  <a16:creationId xmlns:a16="http://schemas.microsoft.com/office/drawing/2014/main" xmlns="" id="{BBDF0DF2-0DAC-4852-9759-962AAFFA5A4F}"/>
                </a:ext>
              </a:extLst>
            </p:cNvPr>
            <p:cNvSpPr/>
            <p:nvPr/>
          </p:nvSpPr>
          <p:spPr>
            <a:xfrm>
              <a:off x="65880" y="5284440"/>
              <a:ext cx="9143640" cy="1478160"/>
            </a:xfrm>
            <a:custGeom>
              <a:avLst/>
              <a:gdLst>
                <a:gd name="f0" fmla="val 0"/>
                <a:gd name="f1" fmla="val 9144000"/>
                <a:gd name="f2" fmla="val 1478478"/>
                <a:gd name="f3" fmla="val 285997"/>
                <a:gd name="f4" fmla="val 99951"/>
                <a:gd name="f5" fmla="val 571995"/>
                <a:gd name="f6" fmla="val 199902"/>
                <a:gd name="f7" fmla="val 1104405"/>
                <a:gd name="f8" fmla="val 344385"/>
                <a:gd name="f9" fmla="val 1636815"/>
                <a:gd name="f10" fmla="val 488868"/>
                <a:gd name="f11" fmla="val 2432462"/>
                <a:gd name="f12" fmla="val 710541"/>
                <a:gd name="f13" fmla="val 3194462"/>
                <a:gd name="f14" fmla="val 866899"/>
                <a:gd name="f15" fmla="val 3956462"/>
                <a:gd name="f16" fmla="val 1023258"/>
                <a:gd name="f17" fmla="val 4920343"/>
                <a:gd name="f18" fmla="val 1185554"/>
                <a:gd name="f19" fmla="val 5676405"/>
                <a:gd name="f20" fmla="val 1282536"/>
                <a:gd name="f21" fmla="val 6432467"/>
                <a:gd name="f22" fmla="val 1379518"/>
                <a:gd name="f23" fmla="val 7247906"/>
                <a:gd name="f24" fmla="val 1419102"/>
                <a:gd name="f25" fmla="val 7730836"/>
                <a:gd name="f26" fmla="val 1448790"/>
                <a:gd name="f27" fmla="val 8213766"/>
                <a:gd name="f28" fmla="val 8338457"/>
                <a:gd name="f29" fmla="val 1464623"/>
                <a:gd name="f30" fmla="val 8573984"/>
                <a:gd name="f31" fmla="val 1460665"/>
                <a:gd name="f32" fmla="val 8809511"/>
                <a:gd name="f33" fmla="val 1456707"/>
                <a:gd name="f34" fmla="val 8976755"/>
                <a:gd name="f35" fmla="val 1440873"/>
                <a:gd name="f36" fmla="val 1425039"/>
              </a:gdLst>
              <a:ahLst/>
              <a:cxnLst>
                <a:cxn ang="3cd4">
                  <a:pos x="hc" y="t"/>
                </a:cxn>
                <a:cxn ang="0">
                  <a:pos x="r" y="vc"/>
                </a:cxn>
                <a:cxn ang="cd4">
                  <a:pos x="hc" y="b"/>
                </a:cxn>
                <a:cxn ang="cd2">
                  <a:pos x="l" y="vc"/>
                </a:cxn>
              </a:cxnLst>
              <a:rect l="l" t="t" r="r" b="b"/>
              <a:pathLst>
                <a:path w="9144000" h="1478478">
                  <a:moveTo>
                    <a:pt x="f0" y="f0"/>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
                    <a:pt x="f28" y="f29"/>
                    <a:pt x="f30" y="f31"/>
                  </a:cubicBezTo>
                  <a:cubicBezTo>
                    <a:pt x="f32" y="f33"/>
                    <a:pt x="f34" y="f35"/>
                    <a:pt x="f1" y="f36"/>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4" name="Freeform 48">
              <a:extLst>
                <a:ext uri="{FF2B5EF4-FFF2-40B4-BE49-F238E27FC236}">
                  <a16:creationId xmlns:a16="http://schemas.microsoft.com/office/drawing/2014/main" xmlns="" id="{5C84C0CE-8196-4451-AEF1-B0149CEF9D6D}"/>
                </a:ext>
              </a:extLst>
            </p:cNvPr>
            <p:cNvSpPr/>
            <p:nvPr/>
          </p:nvSpPr>
          <p:spPr>
            <a:xfrm>
              <a:off x="2215080" y="5132160"/>
              <a:ext cx="6982200" cy="1719720"/>
            </a:xfrm>
            <a:custGeom>
              <a:avLst/>
              <a:gdLst>
                <a:gd name="f0" fmla="val 0"/>
                <a:gd name="f1" fmla="val 6982691"/>
                <a:gd name="f2" fmla="val 1719942"/>
                <a:gd name="f3" fmla="val 162296"/>
                <a:gd name="f4" fmla="val 1536864"/>
                <a:gd name="f5" fmla="val 324592"/>
                <a:gd name="f6" fmla="val 1353787"/>
                <a:gd name="f7" fmla="val 546265"/>
                <a:gd name="f8" fmla="val 1185553"/>
                <a:gd name="f9" fmla="val 767938"/>
                <a:gd name="f10" fmla="val 1017319"/>
                <a:gd name="f11" fmla="val 1074718"/>
                <a:gd name="f12" fmla="val 835231"/>
                <a:gd name="f13" fmla="val 1330037"/>
                <a:gd name="f14" fmla="val 710540"/>
                <a:gd name="f15" fmla="val 1585356"/>
                <a:gd name="f16" fmla="val 585849"/>
                <a:gd name="f17" fmla="val 1741715"/>
                <a:gd name="f18" fmla="val 530430"/>
                <a:gd name="f19" fmla="val 2078182"/>
                <a:gd name="f20" fmla="val 437407"/>
                <a:gd name="f21" fmla="val 2414649"/>
                <a:gd name="f22" fmla="val 344384"/>
                <a:gd name="f23" fmla="val 3028208"/>
                <a:gd name="f24" fmla="val 213755"/>
                <a:gd name="f25" fmla="val 3348842"/>
                <a:gd name="f26" fmla="val 152399"/>
                <a:gd name="f27" fmla="val 3669476"/>
                <a:gd name="f28" fmla="val 91043"/>
                <a:gd name="f29" fmla="val 3718957"/>
                <a:gd name="f30" fmla="val 93022"/>
                <a:gd name="f31" fmla="val 4001985"/>
                <a:gd name="f32" fmla="val 69272"/>
                <a:gd name="f33" fmla="val 4285013"/>
                <a:gd name="f34" fmla="val 45522"/>
                <a:gd name="f35" fmla="val 4732317"/>
                <a:gd name="f36" fmla="val 19792"/>
                <a:gd name="f37" fmla="val 5047013"/>
                <a:gd name="f38" fmla="val 9896"/>
                <a:gd name="f39" fmla="val 5361709"/>
                <a:gd name="f40" fmla="val 5890161"/>
                <a:gd name="f41" fmla="val 6495803"/>
                <a:gd name="f42" fmla="val 6664037"/>
                <a:gd name="f43" fmla="val 13854"/>
                <a:gd name="f44" fmla="val 6818416"/>
                <a:gd name="f45" fmla="val 27708"/>
                <a:gd name="f46" fmla="val 6899564"/>
                <a:gd name="f47" fmla="val 33646"/>
                <a:gd name="f48" fmla="val 6980712"/>
                <a:gd name="f49" fmla="val 39584"/>
                <a:gd name="f50" fmla="val 6953003"/>
                <a:gd name="f51" fmla="val 37605"/>
              </a:gdLst>
              <a:ahLst/>
              <a:cxnLst>
                <a:cxn ang="3cd4">
                  <a:pos x="hc" y="t"/>
                </a:cxn>
                <a:cxn ang="0">
                  <a:pos x="r" y="vc"/>
                </a:cxn>
                <a:cxn ang="cd4">
                  <a:pos x="hc" y="b"/>
                </a:cxn>
                <a:cxn ang="cd2">
                  <a:pos x="l" y="vc"/>
                </a:cxn>
              </a:cxnLst>
              <a:rect l="l" t="t" r="r" b="b"/>
              <a:pathLst>
                <a:path w="6982691" h="1719942">
                  <a:moveTo>
                    <a:pt x="f0" y="f2"/>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8"/>
                    <a:pt x="f29" y="f30"/>
                    <a:pt x="f31" y="f32"/>
                  </a:cubicBezTo>
                  <a:cubicBezTo>
                    <a:pt x="f33" y="f34"/>
                    <a:pt x="f35" y="f36"/>
                    <a:pt x="f37" y="f38"/>
                  </a:cubicBezTo>
                  <a:cubicBezTo>
                    <a:pt x="f39" y="f0"/>
                    <a:pt x="f40" y="f38"/>
                    <a:pt x="f40" y="f38"/>
                  </a:cubicBezTo>
                  <a:lnTo>
                    <a:pt x="f41" y="f38"/>
                  </a:lnTo>
                  <a:cubicBezTo>
                    <a:pt x="f42" y="f43"/>
                    <a:pt x="f44" y="f45"/>
                    <a:pt x="f46" y="f47"/>
                  </a:cubicBezTo>
                  <a:cubicBezTo>
                    <a:pt x="f48" y="f49"/>
                    <a:pt x="f50" y="f51"/>
                    <a:pt x="f1" y="f34"/>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5" name="Hexagon 49">
              <a:extLst>
                <a:ext uri="{FF2B5EF4-FFF2-40B4-BE49-F238E27FC236}">
                  <a16:creationId xmlns:a16="http://schemas.microsoft.com/office/drawing/2014/main" xmlns="" id="{C7FE0EC4-9E77-4CA2-9137-7C71DB470460}"/>
                </a:ext>
              </a:extLst>
            </p:cNvPr>
            <p:cNvSpPr/>
            <p:nvPr/>
          </p:nvSpPr>
          <p:spPr>
            <a:xfrm rot="1800000">
              <a:off x="30738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6" name="Hexagon 50">
              <a:extLst>
                <a:ext uri="{FF2B5EF4-FFF2-40B4-BE49-F238E27FC236}">
                  <a16:creationId xmlns:a16="http://schemas.microsoft.com/office/drawing/2014/main" xmlns="" id="{8479833B-4501-421B-A0F7-7FA86FEA4BE6}"/>
                </a:ext>
              </a:extLst>
            </p:cNvPr>
            <p:cNvSpPr/>
            <p:nvPr/>
          </p:nvSpPr>
          <p:spPr>
            <a:xfrm rot="1800000">
              <a:off x="379776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7" name="Hexagon 51">
              <a:extLst>
                <a:ext uri="{FF2B5EF4-FFF2-40B4-BE49-F238E27FC236}">
                  <a16:creationId xmlns:a16="http://schemas.microsoft.com/office/drawing/2014/main" xmlns="" id="{7B6318A0-FE28-4C4B-A6A5-0D27198C8BB7}"/>
                </a:ext>
              </a:extLst>
            </p:cNvPr>
            <p:cNvSpPr/>
            <p:nvPr/>
          </p:nvSpPr>
          <p:spPr>
            <a:xfrm rot="1800000">
              <a:off x="3807489" y="15924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8" name="Hexagon 52">
              <a:extLst>
                <a:ext uri="{FF2B5EF4-FFF2-40B4-BE49-F238E27FC236}">
                  <a16:creationId xmlns:a16="http://schemas.microsoft.com/office/drawing/2014/main" xmlns="" id="{FC8841B7-A990-4A07-B085-741A0AC48392}"/>
                </a:ext>
              </a:extLst>
            </p:cNvPr>
            <p:cNvSpPr/>
            <p:nvPr/>
          </p:nvSpPr>
          <p:spPr>
            <a:xfrm rot="1800000">
              <a:off x="3054728" y="3256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4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9" name="Hexagon 53">
              <a:extLst>
                <a:ext uri="{FF2B5EF4-FFF2-40B4-BE49-F238E27FC236}">
                  <a16:creationId xmlns:a16="http://schemas.microsoft.com/office/drawing/2014/main" xmlns="" id="{E2F91FCA-3FD3-4501-A6B3-56630A75320F}"/>
                </a:ext>
              </a:extLst>
            </p:cNvPr>
            <p:cNvSpPr/>
            <p:nvPr/>
          </p:nvSpPr>
          <p:spPr>
            <a:xfrm rot="1800000">
              <a:off x="4540809" y="53832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6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0" name="Freeform 54">
              <a:extLst>
                <a:ext uri="{FF2B5EF4-FFF2-40B4-BE49-F238E27FC236}">
                  <a16:creationId xmlns:a16="http://schemas.microsoft.com/office/drawing/2014/main" xmlns="" id="{AF21DDFD-333E-4234-9F9C-29C70B2A7E9F}"/>
                </a:ext>
              </a:extLst>
            </p:cNvPr>
            <p:cNvSpPr/>
            <p:nvPr/>
          </p:nvSpPr>
          <p:spPr>
            <a:xfrm rot="1800000">
              <a:off x="-304706" y="4201385"/>
              <a:ext cx="1261080" cy="1387799"/>
            </a:xfrm>
            <a:custGeom>
              <a:avLst/>
              <a:gdLst>
                <a:gd name="f0" fmla="val 0"/>
                <a:gd name="f1" fmla="val 1261499"/>
                <a:gd name="f2" fmla="val 1388236"/>
                <a:gd name="f3" fmla="val 105098"/>
                <a:gd name="f4" fmla="val 56357"/>
                <a:gd name="f5" fmla="val 865241"/>
                <a:gd name="f6" fmla="val 694118"/>
                <a:gd name="f7" fmla="val 744578"/>
                <a:gd name="f8" fmla="val 1387893"/>
              </a:gdLst>
              <a:ahLst/>
              <a:cxnLst>
                <a:cxn ang="3cd4">
                  <a:pos x="hc" y="t"/>
                </a:cxn>
                <a:cxn ang="0">
                  <a:pos x="r" y="vc"/>
                </a:cxn>
                <a:cxn ang="cd4">
                  <a:pos x="hc" y="b"/>
                </a:cxn>
                <a:cxn ang="cd2">
                  <a:pos x="l" y="vc"/>
                </a:cxn>
              </a:cxnLst>
              <a:rect l="l" t="t" r="r" b="b"/>
              <a:pathLst>
                <a:path w="1261499" h="1388236">
                  <a:moveTo>
                    <a:pt x="f0" y="f3"/>
                  </a:moveTo>
                  <a:lnTo>
                    <a:pt x="f4" y="f0"/>
                  </a:lnTo>
                  <a:lnTo>
                    <a:pt x="f5" y="f0"/>
                  </a:lnTo>
                  <a:lnTo>
                    <a:pt x="f1" y="f6"/>
                  </a:lnTo>
                  <a:lnTo>
                    <a:pt x="f5" y="f2"/>
                  </a:lnTo>
                  <a:lnTo>
                    <a:pt x="f7" y="f8"/>
                  </a:lnTo>
                  <a:lnTo>
                    <a:pt x="f0" y="f3"/>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1" name="Hexagon 55">
              <a:extLst>
                <a:ext uri="{FF2B5EF4-FFF2-40B4-BE49-F238E27FC236}">
                  <a16:creationId xmlns:a16="http://schemas.microsoft.com/office/drawing/2014/main" xmlns="" id="{BB0573D7-7FB7-4CF5-A640-D80F089AA771}"/>
                </a:ext>
              </a:extLst>
            </p:cNvPr>
            <p:cNvSpPr/>
            <p:nvPr/>
          </p:nvSpPr>
          <p:spPr>
            <a:xfrm rot="1800000">
              <a:off x="102009" y="540234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2" name="Hexagon 56">
              <a:extLst>
                <a:ext uri="{FF2B5EF4-FFF2-40B4-BE49-F238E27FC236}">
                  <a16:creationId xmlns:a16="http://schemas.microsoft.com/office/drawing/2014/main" xmlns="" id="{FA8DE362-D23B-4B08-B21A-D3E5E10A331C}"/>
                </a:ext>
              </a:extLst>
            </p:cNvPr>
            <p:cNvSpPr/>
            <p:nvPr/>
          </p:nvSpPr>
          <p:spPr>
            <a:xfrm rot="1800000">
              <a:off x="130809" y="284958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3" name="Hexagon 57">
              <a:extLst>
                <a:ext uri="{FF2B5EF4-FFF2-40B4-BE49-F238E27FC236}">
                  <a16:creationId xmlns:a16="http://schemas.microsoft.com/office/drawing/2014/main" xmlns="" id="{2CF0344E-74F6-432E-8FAF-0E17EA6AF1A2}"/>
                </a:ext>
              </a:extLst>
            </p:cNvPr>
            <p:cNvSpPr/>
            <p:nvPr/>
          </p:nvSpPr>
          <p:spPr>
            <a:xfrm rot="1800000">
              <a:off x="85440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4" name="Hexagon 58">
              <a:extLst>
                <a:ext uri="{FF2B5EF4-FFF2-40B4-BE49-F238E27FC236}">
                  <a16:creationId xmlns:a16="http://schemas.microsoft.com/office/drawing/2014/main" xmlns="" id="{71C3AAB6-0264-4722-83DB-50F87AC2DD34}"/>
                </a:ext>
              </a:extLst>
            </p:cNvPr>
            <p:cNvSpPr/>
            <p:nvPr/>
          </p:nvSpPr>
          <p:spPr>
            <a:xfrm rot="1800000">
              <a:off x="1588089" y="54117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5" name="Hexagon 59">
              <a:extLst>
                <a:ext uri="{FF2B5EF4-FFF2-40B4-BE49-F238E27FC236}">
                  <a16:creationId xmlns:a16="http://schemas.microsoft.com/office/drawing/2014/main" xmlns="" id="{F44FE71A-912B-48F1-A3A4-3003C92478FA}"/>
                </a:ext>
              </a:extLst>
            </p:cNvPr>
            <p:cNvSpPr/>
            <p:nvPr/>
          </p:nvSpPr>
          <p:spPr>
            <a:xfrm rot="1800000">
              <a:off x="160716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6" name="Hexagon 94">
              <a:extLst>
                <a:ext uri="{FF2B5EF4-FFF2-40B4-BE49-F238E27FC236}">
                  <a16:creationId xmlns:a16="http://schemas.microsoft.com/office/drawing/2014/main" xmlns="" id="{A8842160-7B68-43BA-9315-138B69685EBA}"/>
                </a:ext>
              </a:extLst>
            </p:cNvPr>
            <p:cNvSpPr/>
            <p:nvPr/>
          </p:nvSpPr>
          <p:spPr>
            <a:xfrm rot="1800000">
              <a:off x="873489" y="15636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7" name="Hexagon 95">
              <a:extLst>
                <a:ext uri="{FF2B5EF4-FFF2-40B4-BE49-F238E27FC236}">
                  <a16:creationId xmlns:a16="http://schemas.microsoft.com/office/drawing/2014/main" xmlns="" id="{674F65AF-2408-4223-AD5A-7715C0EBF35F}"/>
                </a:ext>
              </a:extLst>
            </p:cNvPr>
            <p:cNvSpPr/>
            <p:nvPr/>
          </p:nvSpPr>
          <p:spPr>
            <a:xfrm rot="1800000">
              <a:off x="6884049" y="41448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8" name="Hexagon 96">
              <a:extLst>
                <a:ext uri="{FF2B5EF4-FFF2-40B4-BE49-F238E27FC236}">
                  <a16:creationId xmlns:a16="http://schemas.microsoft.com/office/drawing/2014/main" xmlns="" id="{207EECE1-9CAB-4215-AC53-A285FBD85E22}"/>
                </a:ext>
              </a:extLst>
            </p:cNvPr>
            <p:cNvSpPr/>
            <p:nvPr/>
          </p:nvSpPr>
          <p:spPr>
            <a:xfrm rot="1800000">
              <a:off x="7626729" y="54214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9" name="Hexagon 97">
              <a:extLst>
                <a:ext uri="{FF2B5EF4-FFF2-40B4-BE49-F238E27FC236}">
                  <a16:creationId xmlns:a16="http://schemas.microsoft.com/office/drawing/2014/main" xmlns="" id="{2FAACA59-E786-4141-84CF-B27EDBC58CCC}"/>
                </a:ext>
              </a:extLst>
            </p:cNvPr>
            <p:cNvSpPr/>
            <p:nvPr/>
          </p:nvSpPr>
          <p:spPr>
            <a:xfrm rot="1800000">
              <a:off x="7626729" y="286866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0" name="Freeform 98">
              <a:extLst>
                <a:ext uri="{FF2B5EF4-FFF2-40B4-BE49-F238E27FC236}">
                  <a16:creationId xmlns:a16="http://schemas.microsoft.com/office/drawing/2014/main" xmlns="" id="{C903D63D-9126-42C3-A65C-D71ACDABA185}"/>
                </a:ext>
              </a:extLst>
            </p:cNvPr>
            <p:cNvSpPr/>
            <p:nvPr/>
          </p:nvSpPr>
          <p:spPr>
            <a:xfrm rot="1800000">
              <a:off x="8384379" y="4055405"/>
              <a:ext cx="1243080" cy="1387799"/>
            </a:xfrm>
            <a:custGeom>
              <a:avLst/>
              <a:gdLst>
                <a:gd name="f0" fmla="val 0"/>
                <a:gd name="f1" fmla="val 1243407"/>
                <a:gd name="f2" fmla="val 1388236"/>
                <a:gd name="f3" fmla="val 694118"/>
                <a:gd name="f4" fmla="val 396258"/>
                <a:gd name="f5" fmla="val 474029"/>
                <a:gd name="f6" fmla="val 4016"/>
                <a:gd name="f7" fmla="val 1325983"/>
                <a:gd name="f8" fmla="val 1205142"/>
              </a:gdLst>
              <a:ahLst/>
              <a:cxnLst>
                <a:cxn ang="3cd4">
                  <a:pos x="hc" y="t"/>
                </a:cxn>
                <a:cxn ang="0">
                  <a:pos x="r" y="vc"/>
                </a:cxn>
                <a:cxn ang="cd4">
                  <a:pos x="hc" y="b"/>
                </a:cxn>
                <a:cxn ang="cd2">
                  <a:pos x="l" y="vc"/>
                </a:cxn>
              </a:cxnLst>
              <a:rect l="l" t="t" r="r" b="b"/>
              <a:pathLst>
                <a:path w="1243407" h="1388236">
                  <a:moveTo>
                    <a:pt x="f0" y="f3"/>
                  </a:moveTo>
                  <a:lnTo>
                    <a:pt x="f4" y="f0"/>
                  </a:lnTo>
                  <a:lnTo>
                    <a:pt x="f5" y="f6"/>
                  </a:lnTo>
                  <a:lnTo>
                    <a:pt x="f1" y="f7"/>
                  </a:lnTo>
                  <a:lnTo>
                    <a:pt x="f8" y="f2"/>
                  </a:lnTo>
                  <a:lnTo>
                    <a:pt x="f4" y="f2"/>
                  </a:lnTo>
                  <a:lnTo>
                    <a:pt x="f0" y="f3"/>
                  </a:lnTo>
                  <a:close/>
                </a:path>
              </a:pathLst>
            </a:custGeom>
            <a:solidFill>
              <a:srgbClr val="FFFFFF">
                <a:alpha val="4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1" name="Freeform 99">
              <a:extLst>
                <a:ext uri="{FF2B5EF4-FFF2-40B4-BE49-F238E27FC236}">
                  <a16:creationId xmlns:a16="http://schemas.microsoft.com/office/drawing/2014/main" xmlns="" id="{5D0EB9E3-7819-43A7-A5BC-687FDAC9C571}"/>
                </a:ext>
              </a:extLst>
            </p:cNvPr>
            <p:cNvSpPr/>
            <p:nvPr/>
          </p:nvSpPr>
          <p:spPr>
            <a:xfrm rot="1800000">
              <a:off x="8384295" y="1511597"/>
              <a:ext cx="1241640" cy="1388520"/>
            </a:xfrm>
            <a:custGeom>
              <a:avLst/>
              <a:gdLst>
                <a:gd name="f0" fmla="val 0"/>
                <a:gd name="f1" fmla="val 1241871"/>
                <a:gd name="f2" fmla="val 1388822"/>
                <a:gd name="f3" fmla="val 694704"/>
                <a:gd name="f4" fmla="val 396258"/>
                <a:gd name="f5" fmla="val 586"/>
                <a:gd name="f6" fmla="val 482002"/>
                <a:gd name="f7" fmla="val 1323912"/>
                <a:gd name="f8" fmla="val 1205142"/>
              </a:gdLst>
              <a:ahLst/>
              <a:cxnLst>
                <a:cxn ang="3cd4">
                  <a:pos x="hc" y="t"/>
                </a:cxn>
                <a:cxn ang="0">
                  <a:pos x="r" y="vc"/>
                </a:cxn>
                <a:cxn ang="cd4">
                  <a:pos x="hc" y="b"/>
                </a:cxn>
                <a:cxn ang="cd2">
                  <a:pos x="l" y="vc"/>
                </a:cxn>
              </a:cxnLst>
              <a:rect l="l" t="t" r="r" b="b"/>
              <a:pathLst>
                <a:path w="1241871" h="1388822">
                  <a:moveTo>
                    <a:pt x="f0" y="f3"/>
                  </a:moveTo>
                  <a:lnTo>
                    <a:pt x="f4" y="f5"/>
                  </a:lnTo>
                  <a:lnTo>
                    <a:pt x="f6" y="f0"/>
                  </a:lnTo>
                  <a:lnTo>
                    <a:pt x="f1" y="f7"/>
                  </a:lnTo>
                  <a:lnTo>
                    <a:pt x="f8" y="f2"/>
                  </a:lnTo>
                  <a:lnTo>
                    <a:pt x="f4" y="f2"/>
                  </a:lnTo>
                  <a:lnTo>
                    <a:pt x="f0" y="f3"/>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47" name="Rectangle 65">
            <a:extLst>
              <a:ext uri="{FF2B5EF4-FFF2-40B4-BE49-F238E27FC236}">
                <a16:creationId xmlns:a16="http://schemas.microsoft.com/office/drawing/2014/main" xmlns="" id="{348EFBC9-1F5B-416D-8116-2411B5419CD6}"/>
              </a:ext>
            </a:extLst>
          </p:cNvPr>
          <p:cNvSpPr/>
          <p:nvPr/>
        </p:nvSpPr>
        <p:spPr>
          <a:xfrm>
            <a:off x="457200" y="333360"/>
            <a:ext cx="8229240" cy="6185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6480">
            <a:solidFill>
              <a:srgbClr val="00000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8" name="Rectangle 69">
            <a:extLst>
              <a:ext uri="{FF2B5EF4-FFF2-40B4-BE49-F238E27FC236}">
                <a16:creationId xmlns:a16="http://schemas.microsoft.com/office/drawing/2014/main" xmlns="" id="{077D2B73-FAE3-47E9-BECB-08B68EE69D7C}"/>
              </a:ext>
            </a:extLst>
          </p:cNvPr>
          <p:cNvSpPr/>
          <p:nvPr/>
        </p:nvSpPr>
        <p:spPr>
          <a:xfrm>
            <a:off x="4561200" y="-21600"/>
            <a:ext cx="3678840" cy="698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5F5F5"/>
          </a:solidFill>
          <a:ln w="15840">
            <a:solidFill>
              <a:srgbClr val="74A51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9" name="Rectangle 70">
            <a:extLst>
              <a:ext uri="{FF2B5EF4-FFF2-40B4-BE49-F238E27FC236}">
                <a16:creationId xmlns:a16="http://schemas.microsoft.com/office/drawing/2014/main" xmlns="" id="{30154B10-B7EF-40C3-8E9D-CF78D813A89B}"/>
              </a:ext>
            </a:extLst>
          </p:cNvPr>
          <p:cNvSpPr/>
          <p:nvPr/>
        </p:nvSpPr>
        <p:spPr>
          <a:xfrm>
            <a:off x="4649040" y="-21600"/>
            <a:ext cx="3504959" cy="6235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71685A"/>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nvGrpSpPr>
          <p:cNvPr id="50" name="Group 42">
            <a:extLst>
              <a:ext uri="{FF2B5EF4-FFF2-40B4-BE49-F238E27FC236}">
                <a16:creationId xmlns:a16="http://schemas.microsoft.com/office/drawing/2014/main" xmlns="" id="{2C94C921-0C69-412D-94F1-38CBF57247C5}"/>
              </a:ext>
            </a:extLst>
          </p:cNvPr>
          <p:cNvGrpSpPr/>
          <p:nvPr/>
        </p:nvGrpSpPr>
        <p:grpSpPr>
          <a:xfrm>
            <a:off x="-382106" y="0"/>
            <a:ext cx="9931806" cy="6857640"/>
            <a:chOff x="-382106" y="0"/>
            <a:chExt cx="9931806" cy="6857640"/>
          </a:xfrm>
        </p:grpSpPr>
        <p:grpSp>
          <p:nvGrpSpPr>
            <p:cNvPr id="51" name="Group 50">
              <a:extLst>
                <a:ext uri="{FF2B5EF4-FFF2-40B4-BE49-F238E27FC236}">
                  <a16:creationId xmlns:a16="http://schemas.microsoft.com/office/drawing/2014/main" xmlns="" id="{A840107F-6040-4F9D-AC5D-62DFA26C959B}"/>
                </a:ext>
              </a:extLst>
            </p:cNvPr>
            <p:cNvGrpSpPr/>
            <p:nvPr/>
          </p:nvGrpSpPr>
          <p:grpSpPr>
            <a:xfrm>
              <a:off x="0" y="0"/>
              <a:ext cx="9143639" cy="6857640"/>
              <a:chOff x="0" y="0"/>
              <a:chExt cx="9143639" cy="6857640"/>
            </a:xfrm>
          </p:grpSpPr>
          <p:grpSp>
            <p:nvGrpSpPr>
              <p:cNvPr id="74" name="Group 4">
                <a:extLst>
                  <a:ext uri="{FF2B5EF4-FFF2-40B4-BE49-F238E27FC236}">
                    <a16:creationId xmlns:a16="http://schemas.microsoft.com/office/drawing/2014/main" xmlns="" id="{0839D9FF-24E1-4EE7-BB0C-3657A34D6929}"/>
                  </a:ext>
                </a:extLst>
              </p:cNvPr>
              <p:cNvGrpSpPr/>
              <p:nvPr/>
            </p:nvGrpSpPr>
            <p:grpSpPr>
              <a:xfrm>
                <a:off x="0" y="0"/>
                <a:ext cx="2514240" cy="6857640"/>
                <a:chOff x="0" y="0"/>
                <a:chExt cx="2514240" cy="6857640"/>
              </a:xfrm>
            </p:grpSpPr>
            <p:sp>
              <p:nvSpPr>
                <p:cNvPr id="86" name="Rectangle 114">
                  <a:extLst>
                    <a:ext uri="{FF2B5EF4-FFF2-40B4-BE49-F238E27FC236}">
                      <a16:creationId xmlns:a16="http://schemas.microsoft.com/office/drawing/2014/main" xmlns="" id="{EBA8F56B-2B01-4C76-9BC5-369303858D7D}"/>
                    </a:ext>
                  </a:extLst>
                </p:cNvPr>
                <p:cNvSpPr/>
                <p:nvPr/>
              </p:nvSpPr>
              <p:spPr>
                <a:xfrm>
                  <a:off x="9144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7" name="Rectangle 2">
                  <a:extLst>
                    <a:ext uri="{FF2B5EF4-FFF2-40B4-BE49-F238E27FC236}">
                      <a16:creationId xmlns:a16="http://schemas.microsoft.com/office/drawing/2014/main" xmlns="" id="{E12EF560-BC5C-4F65-A66D-40E210E4886A}"/>
                    </a:ext>
                  </a:extLst>
                </p:cNvPr>
                <p:cNvSpPr/>
                <p:nvPr/>
              </p:nvSpPr>
              <p:spPr>
                <a:xfrm>
                  <a:off x="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8" name="Rectangle 3">
                  <a:extLst>
                    <a:ext uri="{FF2B5EF4-FFF2-40B4-BE49-F238E27FC236}">
                      <a16:creationId xmlns:a16="http://schemas.microsoft.com/office/drawing/2014/main" xmlns="" id="{80FBA367-F54A-48FC-BD1B-1161E3DF3AED}"/>
                    </a:ext>
                  </a:extLst>
                </p:cNvPr>
                <p:cNvSpPr/>
                <p:nvPr/>
              </p:nvSpPr>
              <p:spPr>
                <a:xfrm>
                  <a:off x="2286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75" name="Group 5">
                <a:extLst>
                  <a:ext uri="{FF2B5EF4-FFF2-40B4-BE49-F238E27FC236}">
                    <a16:creationId xmlns:a16="http://schemas.microsoft.com/office/drawing/2014/main" xmlns="" id="{3928D132-856E-4CB9-B3F0-6CDA302DFA4A}"/>
                  </a:ext>
                </a:extLst>
              </p:cNvPr>
              <p:cNvGrpSpPr/>
              <p:nvPr/>
            </p:nvGrpSpPr>
            <p:grpSpPr>
              <a:xfrm>
                <a:off x="423000" y="0"/>
                <a:ext cx="2514240" cy="6857640"/>
                <a:chOff x="423000" y="0"/>
                <a:chExt cx="2514240" cy="6857640"/>
              </a:xfrm>
            </p:grpSpPr>
            <p:sp>
              <p:nvSpPr>
                <p:cNvPr id="83" name="Rectangle 84">
                  <a:extLst>
                    <a:ext uri="{FF2B5EF4-FFF2-40B4-BE49-F238E27FC236}">
                      <a16:creationId xmlns:a16="http://schemas.microsoft.com/office/drawing/2014/main" xmlns="" id="{EEFB78D4-1A59-445F-A09D-0B7A2BCBC457}"/>
                    </a:ext>
                  </a:extLst>
                </p:cNvPr>
                <p:cNvSpPr/>
                <p:nvPr/>
              </p:nvSpPr>
              <p:spPr>
                <a:xfrm>
                  <a:off x="13374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4" name="Rectangle 85">
                  <a:extLst>
                    <a:ext uri="{FF2B5EF4-FFF2-40B4-BE49-F238E27FC236}">
                      <a16:creationId xmlns:a16="http://schemas.microsoft.com/office/drawing/2014/main" xmlns="" id="{18752354-4E75-4D92-B59F-9141D74657DC}"/>
                    </a:ext>
                  </a:extLst>
                </p:cNvPr>
                <p:cNvSpPr/>
                <p:nvPr/>
              </p:nvSpPr>
              <p:spPr>
                <a:xfrm>
                  <a:off x="4230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5" name="Rectangle 113">
                  <a:extLst>
                    <a:ext uri="{FF2B5EF4-FFF2-40B4-BE49-F238E27FC236}">
                      <a16:creationId xmlns:a16="http://schemas.microsoft.com/office/drawing/2014/main" xmlns="" id="{3FA75B0B-32E3-45C1-B767-FC5D7EA72F86}"/>
                    </a:ext>
                  </a:extLst>
                </p:cNvPr>
                <p:cNvSpPr/>
                <p:nvPr/>
              </p:nvSpPr>
              <p:spPr>
                <a:xfrm>
                  <a:off x="6516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76" name="Group 9">
                <a:extLst>
                  <a:ext uri="{FF2B5EF4-FFF2-40B4-BE49-F238E27FC236}">
                    <a16:creationId xmlns:a16="http://schemas.microsoft.com/office/drawing/2014/main" xmlns="" id="{D7A34602-D64B-404E-9183-5666A229E4BD}"/>
                  </a:ext>
                </a:extLst>
              </p:cNvPr>
              <p:cNvGrpSpPr/>
              <p:nvPr/>
            </p:nvGrpSpPr>
            <p:grpSpPr>
              <a:xfrm>
                <a:off x="6629400" y="0"/>
                <a:ext cx="2514239" cy="6857640"/>
                <a:chOff x="6629400" y="0"/>
                <a:chExt cx="2514239" cy="6857640"/>
              </a:xfrm>
            </p:grpSpPr>
            <p:sp>
              <p:nvSpPr>
                <p:cNvPr id="80" name="Rectangle 77">
                  <a:extLst>
                    <a:ext uri="{FF2B5EF4-FFF2-40B4-BE49-F238E27FC236}">
                      <a16:creationId xmlns:a16="http://schemas.microsoft.com/office/drawing/2014/main" xmlns="" id="{F5573AA5-79D1-4C7B-9B60-EA34181CADC5}"/>
                    </a:ext>
                  </a:extLst>
                </p:cNvPr>
                <p:cNvSpPr/>
                <p:nvPr/>
              </p:nvSpPr>
              <p:spPr>
                <a:xfrm>
                  <a:off x="7543799"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1" name="Rectangle 78">
                  <a:extLst>
                    <a:ext uri="{FF2B5EF4-FFF2-40B4-BE49-F238E27FC236}">
                      <a16:creationId xmlns:a16="http://schemas.microsoft.com/office/drawing/2014/main" xmlns="" id="{4433D65E-4F27-47F5-9C5D-D5B1B55C71FD}"/>
                    </a:ext>
                  </a:extLst>
                </p:cNvPr>
                <p:cNvSpPr/>
                <p:nvPr/>
              </p:nvSpPr>
              <p:spPr>
                <a:xfrm>
                  <a:off x="66294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2" name="Rectangle 80">
                  <a:extLst>
                    <a:ext uri="{FF2B5EF4-FFF2-40B4-BE49-F238E27FC236}">
                      <a16:creationId xmlns:a16="http://schemas.microsoft.com/office/drawing/2014/main" xmlns="" id="{4F4AD9FE-6C51-4029-8E44-1E07BB8DC3DF}"/>
                    </a:ext>
                  </a:extLst>
                </p:cNvPr>
                <p:cNvSpPr/>
                <p:nvPr/>
              </p:nvSpPr>
              <p:spPr>
                <a:xfrm>
                  <a:off x="68580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77" name="Rectangle 74">
                <a:extLst>
                  <a:ext uri="{FF2B5EF4-FFF2-40B4-BE49-F238E27FC236}">
                    <a16:creationId xmlns:a16="http://schemas.microsoft.com/office/drawing/2014/main" xmlns="" id="{4495F92A-0297-43BB-84BD-8E8E18F434A0}"/>
                  </a:ext>
                </a:extLst>
              </p:cNvPr>
              <p:cNvSpPr/>
              <p:nvPr/>
            </p:nvSpPr>
            <p:spPr>
              <a:xfrm>
                <a:off x="3809880" y="0"/>
                <a:ext cx="281916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8" name="Rectangle 75">
                <a:extLst>
                  <a:ext uri="{FF2B5EF4-FFF2-40B4-BE49-F238E27FC236}">
                    <a16:creationId xmlns:a16="http://schemas.microsoft.com/office/drawing/2014/main" xmlns="" id="{7E6305AF-BC80-4514-AB0F-7C623311AADD}"/>
                  </a:ext>
                </a:extLst>
              </p:cNvPr>
              <p:cNvSpPr/>
              <p:nvPr/>
            </p:nvSpPr>
            <p:spPr>
              <a:xfrm>
                <a:off x="2895479"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9" name="Rectangle 76">
                <a:extLst>
                  <a:ext uri="{FF2B5EF4-FFF2-40B4-BE49-F238E27FC236}">
                    <a16:creationId xmlns:a16="http://schemas.microsoft.com/office/drawing/2014/main" xmlns="" id="{426E7186-64E4-491C-9B83-517938D8ADD9}"/>
                  </a:ext>
                </a:extLst>
              </p:cNvPr>
              <p:cNvSpPr/>
              <p:nvPr/>
            </p:nvSpPr>
            <p:spPr>
              <a:xfrm>
                <a:off x="3124079"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52" name="Freeform 44">
              <a:extLst>
                <a:ext uri="{FF2B5EF4-FFF2-40B4-BE49-F238E27FC236}">
                  <a16:creationId xmlns:a16="http://schemas.microsoft.com/office/drawing/2014/main" xmlns="" id="{9BDB3732-EA5E-44C9-807C-6EEDA810DEE6}"/>
                </a:ext>
              </a:extLst>
            </p:cNvPr>
            <p:cNvSpPr/>
            <p:nvPr/>
          </p:nvSpPr>
          <p:spPr>
            <a:xfrm>
              <a:off x="-11880" y="5034960"/>
              <a:ext cx="9143640" cy="1175400"/>
            </a:xfrm>
            <a:custGeom>
              <a:avLst/>
              <a:gdLst>
                <a:gd name="f0" fmla="val 0"/>
                <a:gd name="f1" fmla="val 9144000"/>
                <a:gd name="f2" fmla="val 1175655"/>
                <a:gd name="f3" fmla="val 1116279"/>
                <a:gd name="f4" fmla="val 493815"/>
                <a:gd name="f5" fmla="val 1145967"/>
                <a:gd name="f6" fmla="val 987631"/>
                <a:gd name="f7" fmla="val 1674420"/>
                <a:gd name="f8" fmla="val 1163780"/>
                <a:gd name="f9" fmla="val 2361209"/>
                <a:gd name="f10" fmla="val 1151905"/>
                <a:gd name="f11" fmla="val 3204358"/>
                <a:gd name="f12" fmla="val 1138050"/>
                <a:gd name="f13" fmla="val 4120737"/>
                <a:gd name="f14" fmla="val 1045027"/>
                <a:gd name="f15" fmla="val 5037116"/>
                <a:gd name="f16" fmla="val 952004"/>
                <a:gd name="f17" fmla="val 6335486"/>
                <a:gd name="f18" fmla="val 779811"/>
                <a:gd name="f19" fmla="val 7172696"/>
                <a:gd name="f20" fmla="val 605640"/>
                <a:gd name="f21" fmla="val 8009907"/>
                <a:gd name="f22" fmla="val 431469"/>
                <a:gd name="f23" fmla="val 8866910"/>
                <a:gd name="f24" fmla="val 154379"/>
              </a:gdLst>
              <a:ahLst/>
              <a:cxnLst>
                <a:cxn ang="3cd4">
                  <a:pos x="hc" y="t"/>
                </a:cxn>
                <a:cxn ang="0">
                  <a:pos x="r" y="vc"/>
                </a:cxn>
                <a:cxn ang="cd4">
                  <a:pos x="hc" y="b"/>
                </a:cxn>
                <a:cxn ang="cd2">
                  <a:pos x="l" y="vc"/>
                </a:cxn>
              </a:cxnLst>
              <a:rect l="l" t="t" r="r" b="b"/>
              <a:pathLst>
                <a:path w="9144000" h="1175655">
                  <a:moveTo>
                    <a:pt x="f0" y="f3"/>
                  </a:moveTo>
                  <a:cubicBezTo>
                    <a:pt x="f4" y="f5"/>
                    <a:pt x="f6" y="f2"/>
                    <a:pt x="f7" y="f8"/>
                  </a:cubicBezTo>
                  <a:cubicBezTo>
                    <a:pt x="f9" y="f10"/>
                    <a:pt x="f11" y="f12"/>
                    <a:pt x="f13" y="f14"/>
                  </a:cubicBezTo>
                  <a:cubicBezTo>
                    <a:pt x="f15" y="f16"/>
                    <a:pt x="f17" y="f18"/>
                    <a:pt x="f19" y="f20"/>
                  </a:cubicBezTo>
                  <a:cubicBezTo>
                    <a:pt x="f21" y="f22"/>
                    <a:pt x="f23" y="f24"/>
                    <a:pt x="f1" y="f0"/>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3" name="Freeform 47">
              <a:extLst>
                <a:ext uri="{FF2B5EF4-FFF2-40B4-BE49-F238E27FC236}">
                  <a16:creationId xmlns:a16="http://schemas.microsoft.com/office/drawing/2014/main" xmlns="" id="{A64451C5-AB84-4424-AF58-52C28496DDFF}"/>
                </a:ext>
              </a:extLst>
            </p:cNvPr>
            <p:cNvSpPr/>
            <p:nvPr/>
          </p:nvSpPr>
          <p:spPr>
            <a:xfrm>
              <a:off x="-11880" y="3467520"/>
              <a:ext cx="9143640" cy="890280"/>
            </a:xfrm>
            <a:custGeom>
              <a:avLst/>
              <a:gdLst>
                <a:gd name="f0" fmla="val 0"/>
                <a:gd name="f1" fmla="val 9144000"/>
                <a:gd name="f2" fmla="val 890650"/>
                <a:gd name="f3" fmla="val 263236"/>
                <a:gd name="f4" fmla="val 751114"/>
                <a:gd name="f5" fmla="val 526472"/>
                <a:gd name="f6" fmla="val 611579"/>
                <a:gd name="f7" fmla="val 1045028"/>
                <a:gd name="f8" fmla="val 475013"/>
                <a:gd name="f9" fmla="val 1563584"/>
                <a:gd name="f10" fmla="val 338447"/>
                <a:gd name="f11" fmla="val 2299855"/>
                <a:gd name="f12" fmla="val 138545"/>
                <a:gd name="f13" fmla="val 3111335"/>
                <a:gd name="f14" fmla="val 71252"/>
                <a:gd name="f15" fmla="val 3922815"/>
                <a:gd name="f16" fmla="val 3959"/>
                <a:gd name="f17" fmla="val 4908467"/>
                <a:gd name="f18" fmla="val 5913911"/>
                <a:gd name="f19" fmla="val 6919355"/>
                <a:gd name="f20" fmla="val 142504"/>
                <a:gd name="f21" fmla="val 8595756"/>
                <a:gd name="f22" fmla="val 427512"/>
                <a:gd name="f23" fmla="val 498764"/>
              </a:gdLst>
              <a:ahLst/>
              <a:cxnLst>
                <a:cxn ang="3cd4">
                  <a:pos x="hc" y="t"/>
                </a:cxn>
                <a:cxn ang="0">
                  <a:pos x="r" y="vc"/>
                </a:cxn>
                <a:cxn ang="cd4">
                  <a:pos x="hc" y="b"/>
                </a:cxn>
                <a:cxn ang="cd2">
                  <a:pos x="l" y="vc"/>
                </a:cxn>
              </a:cxnLst>
              <a:rect l="l" t="t" r="r" b="b"/>
              <a:pathLst>
                <a:path w="9144000" h="890650">
                  <a:moveTo>
                    <a:pt x="f0" y="f2"/>
                  </a:moveTo>
                  <a:cubicBezTo>
                    <a:pt x="f3" y="f4"/>
                    <a:pt x="f5" y="f6"/>
                    <a:pt x="f7" y="f8"/>
                  </a:cubicBezTo>
                  <a:cubicBezTo>
                    <a:pt x="f9" y="f10"/>
                    <a:pt x="f11" y="f12"/>
                    <a:pt x="f13" y="f14"/>
                  </a:cubicBezTo>
                  <a:cubicBezTo>
                    <a:pt x="f15" y="f16"/>
                    <a:pt x="f17" y="f0"/>
                    <a:pt x="f18" y="f14"/>
                  </a:cubicBezTo>
                  <a:cubicBezTo>
                    <a:pt x="f19" y="f20"/>
                    <a:pt x="f21" y="f22"/>
                    <a:pt x="f1" y="f23"/>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4" name="Freeform 48">
              <a:extLst>
                <a:ext uri="{FF2B5EF4-FFF2-40B4-BE49-F238E27FC236}">
                  <a16:creationId xmlns:a16="http://schemas.microsoft.com/office/drawing/2014/main" xmlns="" id="{9BC3432C-B5B8-4704-BF38-2A16FE9CB989}"/>
                </a:ext>
              </a:extLst>
            </p:cNvPr>
            <p:cNvSpPr/>
            <p:nvPr/>
          </p:nvSpPr>
          <p:spPr>
            <a:xfrm>
              <a:off x="-23760" y="5640840"/>
              <a:ext cx="3004200" cy="1211040"/>
            </a:xfrm>
            <a:custGeom>
              <a:avLst/>
              <a:gdLst>
                <a:gd name="f0" fmla="val 0"/>
                <a:gd name="f1" fmla="val 3004457"/>
                <a:gd name="f2" fmla="val 1211283"/>
                <a:gd name="f3" fmla="val 1103415"/>
                <a:gd name="f4" fmla="val 501732"/>
                <a:gd name="f5" fmla="val 2206831"/>
                <a:gd name="f6" fmla="val 1003465"/>
              </a:gdLst>
              <a:ahLst/>
              <a:cxnLst>
                <a:cxn ang="3cd4">
                  <a:pos x="hc" y="t"/>
                </a:cxn>
                <a:cxn ang="0">
                  <a:pos x="r" y="vc"/>
                </a:cxn>
                <a:cxn ang="cd4">
                  <a:pos x="hc" y="b"/>
                </a:cxn>
                <a:cxn ang="cd2">
                  <a:pos x="l" y="vc"/>
                </a:cxn>
              </a:cxnLst>
              <a:rect l="l" t="t" r="r" b="b"/>
              <a:pathLst>
                <a:path w="3004457" h="1211283">
                  <a:moveTo>
                    <a:pt x="f0" y="f0"/>
                  </a:moveTo>
                  <a:cubicBezTo>
                    <a:pt x="f3" y="f4"/>
                    <a:pt x="f5" y="f6"/>
                    <a:pt x="f1" y="f2"/>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5" name="Freeform 50">
              <a:extLst>
                <a:ext uri="{FF2B5EF4-FFF2-40B4-BE49-F238E27FC236}">
                  <a16:creationId xmlns:a16="http://schemas.microsoft.com/office/drawing/2014/main" xmlns="" id="{58E5764B-5451-4979-8DAA-71EF8467DC80}"/>
                </a:ext>
              </a:extLst>
            </p:cNvPr>
            <p:cNvSpPr/>
            <p:nvPr/>
          </p:nvSpPr>
          <p:spPr>
            <a:xfrm>
              <a:off x="-11880" y="5284440"/>
              <a:ext cx="9143640" cy="1478160"/>
            </a:xfrm>
            <a:custGeom>
              <a:avLst/>
              <a:gdLst>
                <a:gd name="f0" fmla="val 0"/>
                <a:gd name="f1" fmla="val 9144000"/>
                <a:gd name="f2" fmla="val 1478478"/>
                <a:gd name="f3" fmla="val 285997"/>
                <a:gd name="f4" fmla="val 99951"/>
                <a:gd name="f5" fmla="val 571995"/>
                <a:gd name="f6" fmla="val 199902"/>
                <a:gd name="f7" fmla="val 1104405"/>
                <a:gd name="f8" fmla="val 344385"/>
                <a:gd name="f9" fmla="val 1636815"/>
                <a:gd name="f10" fmla="val 488868"/>
                <a:gd name="f11" fmla="val 2432462"/>
                <a:gd name="f12" fmla="val 710541"/>
                <a:gd name="f13" fmla="val 3194462"/>
                <a:gd name="f14" fmla="val 866899"/>
                <a:gd name="f15" fmla="val 3956462"/>
                <a:gd name="f16" fmla="val 1023258"/>
                <a:gd name="f17" fmla="val 4920343"/>
                <a:gd name="f18" fmla="val 1185554"/>
                <a:gd name="f19" fmla="val 5676405"/>
                <a:gd name="f20" fmla="val 1282536"/>
                <a:gd name="f21" fmla="val 6432467"/>
                <a:gd name="f22" fmla="val 1379518"/>
                <a:gd name="f23" fmla="val 7247906"/>
                <a:gd name="f24" fmla="val 1419102"/>
                <a:gd name="f25" fmla="val 7730836"/>
                <a:gd name="f26" fmla="val 1448790"/>
                <a:gd name="f27" fmla="val 8213766"/>
                <a:gd name="f28" fmla="val 8338457"/>
                <a:gd name="f29" fmla="val 1464623"/>
                <a:gd name="f30" fmla="val 8573984"/>
                <a:gd name="f31" fmla="val 1460665"/>
                <a:gd name="f32" fmla="val 8809511"/>
                <a:gd name="f33" fmla="val 1456707"/>
                <a:gd name="f34" fmla="val 8976755"/>
                <a:gd name="f35" fmla="val 1440873"/>
                <a:gd name="f36" fmla="val 1425039"/>
              </a:gdLst>
              <a:ahLst/>
              <a:cxnLst>
                <a:cxn ang="3cd4">
                  <a:pos x="hc" y="t"/>
                </a:cxn>
                <a:cxn ang="0">
                  <a:pos x="r" y="vc"/>
                </a:cxn>
                <a:cxn ang="cd4">
                  <a:pos x="hc" y="b"/>
                </a:cxn>
                <a:cxn ang="cd2">
                  <a:pos x="l" y="vc"/>
                </a:cxn>
              </a:cxnLst>
              <a:rect l="l" t="t" r="r" b="b"/>
              <a:pathLst>
                <a:path w="9144000" h="1478478">
                  <a:moveTo>
                    <a:pt x="f0" y="f0"/>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
                    <a:pt x="f28" y="f29"/>
                    <a:pt x="f30" y="f31"/>
                  </a:cubicBezTo>
                  <a:cubicBezTo>
                    <a:pt x="f32" y="f33"/>
                    <a:pt x="f34" y="f35"/>
                    <a:pt x="f1" y="f36"/>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6" name="Freeform 51">
              <a:extLst>
                <a:ext uri="{FF2B5EF4-FFF2-40B4-BE49-F238E27FC236}">
                  <a16:creationId xmlns:a16="http://schemas.microsoft.com/office/drawing/2014/main" xmlns="" id="{0141662C-903D-4A8E-9CCC-B358CC815D06}"/>
                </a:ext>
              </a:extLst>
            </p:cNvPr>
            <p:cNvSpPr/>
            <p:nvPr/>
          </p:nvSpPr>
          <p:spPr>
            <a:xfrm>
              <a:off x="2137680" y="5132160"/>
              <a:ext cx="6982200" cy="1719720"/>
            </a:xfrm>
            <a:custGeom>
              <a:avLst/>
              <a:gdLst>
                <a:gd name="f0" fmla="val 0"/>
                <a:gd name="f1" fmla="val 6982691"/>
                <a:gd name="f2" fmla="val 1719942"/>
                <a:gd name="f3" fmla="val 162296"/>
                <a:gd name="f4" fmla="val 1536864"/>
                <a:gd name="f5" fmla="val 324592"/>
                <a:gd name="f6" fmla="val 1353787"/>
                <a:gd name="f7" fmla="val 546265"/>
                <a:gd name="f8" fmla="val 1185553"/>
                <a:gd name="f9" fmla="val 767938"/>
                <a:gd name="f10" fmla="val 1017319"/>
                <a:gd name="f11" fmla="val 1074718"/>
                <a:gd name="f12" fmla="val 835231"/>
                <a:gd name="f13" fmla="val 1330037"/>
                <a:gd name="f14" fmla="val 710540"/>
                <a:gd name="f15" fmla="val 1585356"/>
                <a:gd name="f16" fmla="val 585849"/>
                <a:gd name="f17" fmla="val 1741715"/>
                <a:gd name="f18" fmla="val 530430"/>
                <a:gd name="f19" fmla="val 2078182"/>
                <a:gd name="f20" fmla="val 437407"/>
                <a:gd name="f21" fmla="val 2414649"/>
                <a:gd name="f22" fmla="val 344384"/>
                <a:gd name="f23" fmla="val 3028208"/>
                <a:gd name="f24" fmla="val 213755"/>
                <a:gd name="f25" fmla="val 3348842"/>
                <a:gd name="f26" fmla="val 152399"/>
                <a:gd name="f27" fmla="val 3669476"/>
                <a:gd name="f28" fmla="val 91043"/>
                <a:gd name="f29" fmla="val 3718957"/>
                <a:gd name="f30" fmla="val 93022"/>
                <a:gd name="f31" fmla="val 4001985"/>
                <a:gd name="f32" fmla="val 69272"/>
                <a:gd name="f33" fmla="val 4285013"/>
                <a:gd name="f34" fmla="val 45522"/>
                <a:gd name="f35" fmla="val 4732317"/>
                <a:gd name="f36" fmla="val 19792"/>
                <a:gd name="f37" fmla="val 5047013"/>
                <a:gd name="f38" fmla="val 9896"/>
                <a:gd name="f39" fmla="val 5361709"/>
                <a:gd name="f40" fmla="val 5890161"/>
                <a:gd name="f41" fmla="val 6495803"/>
                <a:gd name="f42" fmla="val 6664037"/>
                <a:gd name="f43" fmla="val 13854"/>
                <a:gd name="f44" fmla="val 6818416"/>
                <a:gd name="f45" fmla="val 27708"/>
                <a:gd name="f46" fmla="val 6899564"/>
                <a:gd name="f47" fmla="val 33646"/>
                <a:gd name="f48" fmla="val 6980712"/>
                <a:gd name="f49" fmla="val 39584"/>
                <a:gd name="f50" fmla="val 6953003"/>
                <a:gd name="f51" fmla="val 37605"/>
              </a:gdLst>
              <a:ahLst/>
              <a:cxnLst>
                <a:cxn ang="3cd4">
                  <a:pos x="hc" y="t"/>
                </a:cxn>
                <a:cxn ang="0">
                  <a:pos x="r" y="vc"/>
                </a:cxn>
                <a:cxn ang="cd4">
                  <a:pos x="hc" y="b"/>
                </a:cxn>
                <a:cxn ang="cd2">
                  <a:pos x="l" y="vc"/>
                </a:cxn>
              </a:cxnLst>
              <a:rect l="l" t="t" r="r" b="b"/>
              <a:pathLst>
                <a:path w="6982691" h="1719942">
                  <a:moveTo>
                    <a:pt x="f0" y="f2"/>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8"/>
                    <a:pt x="f29" y="f30"/>
                    <a:pt x="f31" y="f32"/>
                  </a:cubicBezTo>
                  <a:cubicBezTo>
                    <a:pt x="f33" y="f34"/>
                    <a:pt x="f35" y="f36"/>
                    <a:pt x="f37" y="f38"/>
                  </a:cubicBezTo>
                  <a:cubicBezTo>
                    <a:pt x="f39" y="f0"/>
                    <a:pt x="f40" y="f38"/>
                    <a:pt x="f40" y="f38"/>
                  </a:cubicBezTo>
                  <a:lnTo>
                    <a:pt x="f41" y="f38"/>
                  </a:lnTo>
                  <a:cubicBezTo>
                    <a:pt x="f42" y="f43"/>
                    <a:pt x="f44" y="f45"/>
                    <a:pt x="f46" y="f47"/>
                  </a:cubicBezTo>
                  <a:cubicBezTo>
                    <a:pt x="f48" y="f49"/>
                    <a:pt x="f50" y="f51"/>
                    <a:pt x="f1" y="f34"/>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7" name="Hexagon 52">
              <a:extLst>
                <a:ext uri="{FF2B5EF4-FFF2-40B4-BE49-F238E27FC236}">
                  <a16:creationId xmlns:a16="http://schemas.microsoft.com/office/drawing/2014/main" xmlns="" id="{7B2DF7E5-7C0B-405B-A513-25B137F5B4B2}"/>
                </a:ext>
              </a:extLst>
            </p:cNvPr>
            <p:cNvSpPr/>
            <p:nvPr/>
          </p:nvSpPr>
          <p:spPr>
            <a:xfrm rot="1800000">
              <a:off x="29964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8" name="Hexagon 53">
              <a:extLst>
                <a:ext uri="{FF2B5EF4-FFF2-40B4-BE49-F238E27FC236}">
                  <a16:creationId xmlns:a16="http://schemas.microsoft.com/office/drawing/2014/main" xmlns="" id="{D73CE6E7-FF08-47DF-8C57-36A36404F8A6}"/>
                </a:ext>
              </a:extLst>
            </p:cNvPr>
            <p:cNvSpPr/>
            <p:nvPr/>
          </p:nvSpPr>
          <p:spPr>
            <a:xfrm rot="1800000">
              <a:off x="372036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9" name="Hexagon 54">
              <a:extLst>
                <a:ext uri="{FF2B5EF4-FFF2-40B4-BE49-F238E27FC236}">
                  <a16:creationId xmlns:a16="http://schemas.microsoft.com/office/drawing/2014/main" xmlns="" id="{064AB8AF-7A18-4731-81CC-F9D9945004D8}"/>
                </a:ext>
              </a:extLst>
            </p:cNvPr>
            <p:cNvSpPr/>
            <p:nvPr/>
          </p:nvSpPr>
          <p:spPr>
            <a:xfrm rot="1800000">
              <a:off x="3729729" y="15924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0" name="Hexagon 55">
              <a:extLst>
                <a:ext uri="{FF2B5EF4-FFF2-40B4-BE49-F238E27FC236}">
                  <a16:creationId xmlns:a16="http://schemas.microsoft.com/office/drawing/2014/main" xmlns="" id="{537B53D3-4474-436C-9929-E71B87B8E930}"/>
                </a:ext>
              </a:extLst>
            </p:cNvPr>
            <p:cNvSpPr/>
            <p:nvPr/>
          </p:nvSpPr>
          <p:spPr>
            <a:xfrm rot="1800000">
              <a:off x="2977329" y="3256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4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1" name="Hexagon 56">
              <a:extLst>
                <a:ext uri="{FF2B5EF4-FFF2-40B4-BE49-F238E27FC236}">
                  <a16:creationId xmlns:a16="http://schemas.microsoft.com/office/drawing/2014/main" xmlns="" id="{19F8097F-F11B-4C87-A6F8-814F5A4F0225}"/>
                </a:ext>
              </a:extLst>
            </p:cNvPr>
            <p:cNvSpPr/>
            <p:nvPr/>
          </p:nvSpPr>
          <p:spPr>
            <a:xfrm rot="1800000">
              <a:off x="4463049" y="53832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6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2" name="Freeform 57">
              <a:extLst>
                <a:ext uri="{FF2B5EF4-FFF2-40B4-BE49-F238E27FC236}">
                  <a16:creationId xmlns:a16="http://schemas.microsoft.com/office/drawing/2014/main" xmlns="" id="{42507390-3CAA-4EFB-A881-C65266BF3A6E}"/>
                </a:ext>
              </a:extLst>
            </p:cNvPr>
            <p:cNvSpPr/>
            <p:nvPr/>
          </p:nvSpPr>
          <p:spPr>
            <a:xfrm rot="1800000">
              <a:off x="-382106" y="4201385"/>
              <a:ext cx="1261080" cy="1387799"/>
            </a:xfrm>
            <a:custGeom>
              <a:avLst/>
              <a:gdLst>
                <a:gd name="f0" fmla="val 0"/>
                <a:gd name="f1" fmla="val 1261499"/>
                <a:gd name="f2" fmla="val 1388236"/>
                <a:gd name="f3" fmla="val 105098"/>
                <a:gd name="f4" fmla="val 56357"/>
                <a:gd name="f5" fmla="val 865241"/>
                <a:gd name="f6" fmla="val 694118"/>
                <a:gd name="f7" fmla="val 744578"/>
                <a:gd name="f8" fmla="val 1387893"/>
              </a:gdLst>
              <a:ahLst/>
              <a:cxnLst>
                <a:cxn ang="3cd4">
                  <a:pos x="hc" y="t"/>
                </a:cxn>
                <a:cxn ang="0">
                  <a:pos x="r" y="vc"/>
                </a:cxn>
                <a:cxn ang="cd4">
                  <a:pos x="hc" y="b"/>
                </a:cxn>
                <a:cxn ang="cd2">
                  <a:pos x="l" y="vc"/>
                </a:cxn>
              </a:cxnLst>
              <a:rect l="l" t="t" r="r" b="b"/>
              <a:pathLst>
                <a:path w="1261499" h="1388236">
                  <a:moveTo>
                    <a:pt x="f0" y="f3"/>
                  </a:moveTo>
                  <a:lnTo>
                    <a:pt x="f4" y="f0"/>
                  </a:lnTo>
                  <a:lnTo>
                    <a:pt x="f5" y="f0"/>
                  </a:lnTo>
                  <a:lnTo>
                    <a:pt x="f1" y="f6"/>
                  </a:lnTo>
                  <a:lnTo>
                    <a:pt x="f5" y="f2"/>
                  </a:lnTo>
                  <a:lnTo>
                    <a:pt x="f7" y="f8"/>
                  </a:lnTo>
                  <a:lnTo>
                    <a:pt x="f0" y="f3"/>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3" name="Hexagon 58">
              <a:extLst>
                <a:ext uri="{FF2B5EF4-FFF2-40B4-BE49-F238E27FC236}">
                  <a16:creationId xmlns:a16="http://schemas.microsoft.com/office/drawing/2014/main" xmlns="" id="{361F1F45-52FD-46E1-9A16-F59A8A13B97D}"/>
                </a:ext>
              </a:extLst>
            </p:cNvPr>
            <p:cNvSpPr/>
            <p:nvPr/>
          </p:nvSpPr>
          <p:spPr>
            <a:xfrm rot="1800000">
              <a:off x="24609" y="540234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4" name="Hexagon 59">
              <a:extLst>
                <a:ext uri="{FF2B5EF4-FFF2-40B4-BE49-F238E27FC236}">
                  <a16:creationId xmlns:a16="http://schemas.microsoft.com/office/drawing/2014/main" xmlns="" id="{C1CF7CD8-E0DE-4195-897B-B0ABB0D215A4}"/>
                </a:ext>
              </a:extLst>
            </p:cNvPr>
            <p:cNvSpPr/>
            <p:nvPr/>
          </p:nvSpPr>
          <p:spPr>
            <a:xfrm rot="1800000">
              <a:off x="53048" y="284958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5" name="Hexagon 60">
              <a:extLst>
                <a:ext uri="{FF2B5EF4-FFF2-40B4-BE49-F238E27FC236}">
                  <a16:creationId xmlns:a16="http://schemas.microsoft.com/office/drawing/2014/main" xmlns="" id="{C7B19C37-52E5-4497-9921-E8054861202E}"/>
                </a:ext>
              </a:extLst>
            </p:cNvPr>
            <p:cNvSpPr/>
            <p:nvPr/>
          </p:nvSpPr>
          <p:spPr>
            <a:xfrm rot="1800000">
              <a:off x="77700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6" name="Hexagon 61">
              <a:extLst>
                <a:ext uri="{FF2B5EF4-FFF2-40B4-BE49-F238E27FC236}">
                  <a16:creationId xmlns:a16="http://schemas.microsoft.com/office/drawing/2014/main" xmlns="" id="{FA712687-009D-4A19-9A21-A8215A111D0F}"/>
                </a:ext>
              </a:extLst>
            </p:cNvPr>
            <p:cNvSpPr/>
            <p:nvPr/>
          </p:nvSpPr>
          <p:spPr>
            <a:xfrm rot="1800000">
              <a:off x="1510329" y="54117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7" name="Hexagon 62">
              <a:extLst>
                <a:ext uri="{FF2B5EF4-FFF2-40B4-BE49-F238E27FC236}">
                  <a16:creationId xmlns:a16="http://schemas.microsoft.com/office/drawing/2014/main" xmlns="" id="{A1BF7F99-1A05-4BFF-8859-38A8FF1B8245}"/>
                </a:ext>
              </a:extLst>
            </p:cNvPr>
            <p:cNvSpPr/>
            <p:nvPr/>
          </p:nvSpPr>
          <p:spPr>
            <a:xfrm rot="1800000">
              <a:off x="15294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8" name="Hexagon 63">
              <a:extLst>
                <a:ext uri="{FF2B5EF4-FFF2-40B4-BE49-F238E27FC236}">
                  <a16:creationId xmlns:a16="http://schemas.microsoft.com/office/drawing/2014/main" xmlns="" id="{72586BF2-12E6-42C1-906C-BCE7EFE58080}"/>
                </a:ext>
              </a:extLst>
            </p:cNvPr>
            <p:cNvSpPr/>
            <p:nvPr/>
          </p:nvSpPr>
          <p:spPr>
            <a:xfrm rot="1800000">
              <a:off x="796089" y="15636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9" name="Hexagon 64">
              <a:extLst>
                <a:ext uri="{FF2B5EF4-FFF2-40B4-BE49-F238E27FC236}">
                  <a16:creationId xmlns:a16="http://schemas.microsoft.com/office/drawing/2014/main" xmlns="" id="{213FB854-D602-4BE0-8429-51D380B308EF}"/>
                </a:ext>
              </a:extLst>
            </p:cNvPr>
            <p:cNvSpPr/>
            <p:nvPr/>
          </p:nvSpPr>
          <p:spPr>
            <a:xfrm rot="1800000">
              <a:off x="6806289" y="41448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0" name="Hexagon 65">
              <a:extLst>
                <a:ext uri="{FF2B5EF4-FFF2-40B4-BE49-F238E27FC236}">
                  <a16:creationId xmlns:a16="http://schemas.microsoft.com/office/drawing/2014/main" xmlns="" id="{589651C6-1E19-450A-AE70-21B610D16594}"/>
                </a:ext>
              </a:extLst>
            </p:cNvPr>
            <p:cNvSpPr/>
            <p:nvPr/>
          </p:nvSpPr>
          <p:spPr>
            <a:xfrm rot="1800000">
              <a:off x="7549329" y="54214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1" name="Hexagon 66">
              <a:extLst>
                <a:ext uri="{FF2B5EF4-FFF2-40B4-BE49-F238E27FC236}">
                  <a16:creationId xmlns:a16="http://schemas.microsoft.com/office/drawing/2014/main" xmlns="" id="{9E8478C1-5E29-4C06-B460-26557EF76CBE}"/>
                </a:ext>
              </a:extLst>
            </p:cNvPr>
            <p:cNvSpPr/>
            <p:nvPr/>
          </p:nvSpPr>
          <p:spPr>
            <a:xfrm rot="1800000">
              <a:off x="7549329" y="286866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2" name="Freeform 67">
              <a:extLst>
                <a:ext uri="{FF2B5EF4-FFF2-40B4-BE49-F238E27FC236}">
                  <a16:creationId xmlns:a16="http://schemas.microsoft.com/office/drawing/2014/main" xmlns="" id="{5E487410-94F7-49A3-BC54-57DF6D92CF18}"/>
                </a:ext>
              </a:extLst>
            </p:cNvPr>
            <p:cNvSpPr/>
            <p:nvPr/>
          </p:nvSpPr>
          <p:spPr>
            <a:xfrm rot="1800000">
              <a:off x="8306620" y="4055405"/>
              <a:ext cx="1243080" cy="1387799"/>
            </a:xfrm>
            <a:custGeom>
              <a:avLst/>
              <a:gdLst>
                <a:gd name="f0" fmla="val 0"/>
                <a:gd name="f1" fmla="val 1243407"/>
                <a:gd name="f2" fmla="val 1388236"/>
                <a:gd name="f3" fmla="val 694118"/>
                <a:gd name="f4" fmla="val 396258"/>
                <a:gd name="f5" fmla="val 474029"/>
                <a:gd name="f6" fmla="val 4016"/>
                <a:gd name="f7" fmla="val 1325983"/>
                <a:gd name="f8" fmla="val 1205142"/>
              </a:gdLst>
              <a:ahLst/>
              <a:cxnLst>
                <a:cxn ang="3cd4">
                  <a:pos x="hc" y="t"/>
                </a:cxn>
                <a:cxn ang="0">
                  <a:pos x="r" y="vc"/>
                </a:cxn>
                <a:cxn ang="cd4">
                  <a:pos x="hc" y="b"/>
                </a:cxn>
                <a:cxn ang="cd2">
                  <a:pos x="l" y="vc"/>
                </a:cxn>
              </a:cxnLst>
              <a:rect l="l" t="t" r="r" b="b"/>
              <a:pathLst>
                <a:path w="1243407" h="1388236">
                  <a:moveTo>
                    <a:pt x="f0" y="f3"/>
                  </a:moveTo>
                  <a:lnTo>
                    <a:pt x="f4" y="f0"/>
                  </a:lnTo>
                  <a:lnTo>
                    <a:pt x="f5" y="f6"/>
                  </a:lnTo>
                  <a:lnTo>
                    <a:pt x="f1" y="f7"/>
                  </a:lnTo>
                  <a:lnTo>
                    <a:pt x="f8" y="f2"/>
                  </a:lnTo>
                  <a:lnTo>
                    <a:pt x="f4" y="f2"/>
                  </a:lnTo>
                  <a:lnTo>
                    <a:pt x="f0" y="f3"/>
                  </a:lnTo>
                  <a:close/>
                </a:path>
              </a:pathLst>
            </a:custGeom>
            <a:solidFill>
              <a:srgbClr val="FFFFFF">
                <a:alpha val="4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3" name="Freeform 68">
              <a:extLst>
                <a:ext uri="{FF2B5EF4-FFF2-40B4-BE49-F238E27FC236}">
                  <a16:creationId xmlns:a16="http://schemas.microsoft.com/office/drawing/2014/main" xmlns="" id="{A855D801-4173-46CC-8D30-4DB6134D244A}"/>
                </a:ext>
              </a:extLst>
            </p:cNvPr>
            <p:cNvSpPr/>
            <p:nvPr/>
          </p:nvSpPr>
          <p:spPr>
            <a:xfrm rot="1800000">
              <a:off x="8306896" y="1511597"/>
              <a:ext cx="1241640" cy="1388520"/>
            </a:xfrm>
            <a:custGeom>
              <a:avLst/>
              <a:gdLst>
                <a:gd name="f0" fmla="val 0"/>
                <a:gd name="f1" fmla="val 1241871"/>
                <a:gd name="f2" fmla="val 1388822"/>
                <a:gd name="f3" fmla="val 694704"/>
                <a:gd name="f4" fmla="val 396258"/>
                <a:gd name="f5" fmla="val 586"/>
                <a:gd name="f6" fmla="val 482002"/>
                <a:gd name="f7" fmla="val 1323912"/>
                <a:gd name="f8" fmla="val 1205142"/>
              </a:gdLst>
              <a:ahLst/>
              <a:cxnLst>
                <a:cxn ang="3cd4">
                  <a:pos x="hc" y="t"/>
                </a:cxn>
                <a:cxn ang="0">
                  <a:pos x="r" y="vc"/>
                </a:cxn>
                <a:cxn ang="cd4">
                  <a:pos x="hc" y="b"/>
                </a:cxn>
                <a:cxn ang="cd2">
                  <a:pos x="l" y="vc"/>
                </a:cxn>
              </a:cxnLst>
              <a:rect l="l" t="t" r="r" b="b"/>
              <a:pathLst>
                <a:path w="1241871" h="1388822">
                  <a:moveTo>
                    <a:pt x="f0" y="f3"/>
                  </a:moveTo>
                  <a:lnTo>
                    <a:pt x="f4" y="f5"/>
                  </a:lnTo>
                  <a:lnTo>
                    <a:pt x="f6" y="f0"/>
                  </a:lnTo>
                  <a:lnTo>
                    <a:pt x="f1" y="f7"/>
                  </a:lnTo>
                  <a:lnTo>
                    <a:pt x="f8" y="f2"/>
                  </a:lnTo>
                  <a:lnTo>
                    <a:pt x="f4" y="f2"/>
                  </a:lnTo>
                  <a:lnTo>
                    <a:pt x="f0" y="f3"/>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89" name="Rectangle 45">
            <a:extLst>
              <a:ext uri="{FF2B5EF4-FFF2-40B4-BE49-F238E27FC236}">
                <a16:creationId xmlns:a16="http://schemas.microsoft.com/office/drawing/2014/main" xmlns="" id="{A350B3B6-47FC-4028-A6B0-CD4DD0140922}"/>
              </a:ext>
            </a:extLst>
          </p:cNvPr>
          <p:cNvSpPr/>
          <p:nvPr/>
        </p:nvSpPr>
        <p:spPr>
          <a:xfrm>
            <a:off x="4561200" y="-21600"/>
            <a:ext cx="3678840" cy="62715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5F5F5"/>
          </a:solidFill>
          <a:ln w="15840">
            <a:solidFill>
              <a:srgbClr val="74A51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90" name="Rectangle 46">
            <a:extLst>
              <a:ext uri="{FF2B5EF4-FFF2-40B4-BE49-F238E27FC236}">
                <a16:creationId xmlns:a16="http://schemas.microsoft.com/office/drawing/2014/main" xmlns="" id="{4DA1A8D8-5225-439B-81D4-5F072C42FF55}"/>
              </a:ext>
            </a:extLst>
          </p:cNvPr>
          <p:cNvSpPr/>
          <p:nvPr/>
        </p:nvSpPr>
        <p:spPr>
          <a:xfrm>
            <a:off x="4649040" y="-21600"/>
            <a:ext cx="3504959" cy="2312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71685A"/>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91" name="Rectangle 49">
            <a:extLst>
              <a:ext uri="{FF2B5EF4-FFF2-40B4-BE49-F238E27FC236}">
                <a16:creationId xmlns:a16="http://schemas.microsoft.com/office/drawing/2014/main" xmlns="" id="{5308A48B-64F3-4AF0-A075-89E9B596FF4F}"/>
              </a:ext>
            </a:extLst>
          </p:cNvPr>
          <p:cNvSpPr/>
          <p:nvPr/>
        </p:nvSpPr>
        <p:spPr>
          <a:xfrm>
            <a:off x="4650840" y="6088320"/>
            <a:ext cx="3504959" cy="813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94C600"/>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92" name="Rectangle 88">
            <a:extLst>
              <a:ext uri="{FF2B5EF4-FFF2-40B4-BE49-F238E27FC236}">
                <a16:creationId xmlns:a16="http://schemas.microsoft.com/office/drawing/2014/main" xmlns="" id="{410DF96E-7613-49B0-AA69-3B335CA44606}"/>
              </a:ext>
            </a:extLst>
          </p:cNvPr>
          <p:cNvSpPr/>
          <p:nvPr/>
        </p:nvSpPr>
        <p:spPr>
          <a:xfrm>
            <a:off x="4650840" y="6088320"/>
            <a:ext cx="3504959" cy="813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94C600"/>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 name="Title 1">
            <a:extLst>
              <a:ext uri="{FF2B5EF4-FFF2-40B4-BE49-F238E27FC236}">
                <a16:creationId xmlns:a16="http://schemas.microsoft.com/office/drawing/2014/main" xmlns="" id="{76C523A7-FC53-4832-9ECC-31A73B36B5B9}"/>
              </a:ext>
            </a:extLst>
          </p:cNvPr>
          <p:cNvSpPr>
            <a:spLocks noGrp="1"/>
          </p:cNvSpPr>
          <p:nvPr>
            <p:ph type="title"/>
          </p:nvPr>
        </p:nvSpPr>
        <p:spPr>
          <a:xfrm>
            <a:off x="4733279" y="2708639"/>
            <a:ext cx="3313080" cy="1701719"/>
          </a:xfrm>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62BD70A1-98CA-459D-90DA-BEC15175F42C}"/>
              </a:ext>
            </a:extLst>
          </p:cNvPr>
          <p:cNvSpPr>
            <a:spLocks noGrp="1"/>
          </p:cNvSpPr>
          <p:nvPr>
            <p:ph sz="half" idx="1"/>
          </p:nvPr>
        </p:nvSpPr>
        <p:spPr>
          <a:xfrm>
            <a:off x="457200" y="1604963"/>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FBCD0C34-96C5-438A-9337-10DF1174E66E}"/>
              </a:ext>
            </a:extLst>
          </p:cNvPr>
          <p:cNvSpPr>
            <a:spLocks noGrp="1"/>
          </p:cNvSpPr>
          <p:nvPr>
            <p:ph sz="half" idx="2"/>
          </p:nvPr>
        </p:nvSpPr>
        <p:spPr>
          <a:xfrm>
            <a:off x="4648200" y="1604963"/>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8127C334-51FB-4CC3-8306-53B0D8FFC397}"/>
              </a:ext>
            </a:extLst>
          </p:cNvPr>
          <p:cNvSpPr>
            <a:spLocks noGrp="1"/>
          </p:cNvSpPr>
          <p:nvPr>
            <p:ph type="dt" sz="half" idx="10"/>
          </p:nvPr>
        </p:nvSpPr>
        <p:spPr>
          <a:xfrm>
            <a:off x="4738680" y="1516680"/>
            <a:ext cx="2133360" cy="750600"/>
          </a:xfrm>
        </p:spPr>
        <p:txBody>
          <a:bodyPr/>
          <a:lstStyle/>
          <a:p>
            <a:pPr lvl="0"/>
            <a:fld id="{70614EFE-4FD6-4B1A-9612-788E41AAF33D}" type="datetime1">
              <a:rPr lang="en-GB"/>
              <a:pPr lvl="0"/>
              <a:t>05/11/2018</a:t>
            </a:fld>
            <a:endParaRPr lang="en-GB"/>
          </a:p>
        </p:txBody>
      </p:sp>
      <p:sp>
        <p:nvSpPr>
          <p:cNvPr id="6" name="Footer Placeholder 5">
            <a:extLst>
              <a:ext uri="{FF2B5EF4-FFF2-40B4-BE49-F238E27FC236}">
                <a16:creationId xmlns:a16="http://schemas.microsoft.com/office/drawing/2014/main" xmlns="" id="{272E1DEE-8863-4DA6-A2D3-BDCFDB67C6CE}"/>
              </a:ext>
            </a:extLst>
          </p:cNvPr>
          <p:cNvSpPr>
            <a:spLocks noGrp="1"/>
          </p:cNvSpPr>
          <p:nvPr>
            <p:ph type="ftr" sz="quarter" idx="11"/>
          </p:nvPr>
        </p:nvSpPr>
        <p:spPr>
          <a:xfrm>
            <a:off x="5303520" y="5720040"/>
            <a:ext cx="2831399" cy="364679"/>
          </a:xfrm>
        </p:spPr>
        <p:txBody>
          <a:bodyPr/>
          <a:lstStyle/>
          <a:p>
            <a:pPr lvl="0"/>
            <a:endParaRPr lang="en-GB"/>
          </a:p>
        </p:txBody>
      </p:sp>
      <p:sp>
        <p:nvSpPr>
          <p:cNvPr id="7" name="Slide Number Placeholder 6">
            <a:extLst>
              <a:ext uri="{FF2B5EF4-FFF2-40B4-BE49-F238E27FC236}">
                <a16:creationId xmlns:a16="http://schemas.microsoft.com/office/drawing/2014/main" xmlns="" id="{E2149071-ABED-476E-AE13-77D68C6C2428}"/>
              </a:ext>
            </a:extLst>
          </p:cNvPr>
          <p:cNvSpPr>
            <a:spLocks noGrp="1"/>
          </p:cNvSpPr>
          <p:nvPr>
            <p:ph type="sldNum" sz="quarter" idx="12"/>
          </p:nvPr>
        </p:nvSpPr>
        <p:spPr>
          <a:xfrm>
            <a:off x="4649040" y="5720040"/>
            <a:ext cx="643320" cy="364679"/>
          </a:xfrm>
        </p:spPr>
        <p:txBody>
          <a:bodyPr/>
          <a:lstStyle/>
          <a:p>
            <a:pPr lvl="0"/>
            <a:fld id="{3186D247-B442-4E06-8A47-66D86E6E226B}" type="slidenum">
              <a:t>‹#›</a:t>
            </a:fld>
            <a:endParaRPr lang="en-GB"/>
          </a:p>
        </p:txBody>
      </p:sp>
    </p:spTree>
    <p:extLst>
      <p:ext uri="{BB962C8B-B14F-4D97-AF65-F5344CB8AC3E}">
        <p14:creationId xmlns:p14="http://schemas.microsoft.com/office/powerpoint/2010/main" val="2694518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0" name="Group 41">
            <a:extLst>
              <a:ext uri="{FF2B5EF4-FFF2-40B4-BE49-F238E27FC236}">
                <a16:creationId xmlns:a16="http://schemas.microsoft.com/office/drawing/2014/main" xmlns="" id="{01AEE8A2-4C0D-4A8A-882E-78AB73C985BE}"/>
              </a:ext>
            </a:extLst>
          </p:cNvPr>
          <p:cNvGrpSpPr/>
          <p:nvPr/>
        </p:nvGrpSpPr>
        <p:grpSpPr>
          <a:xfrm>
            <a:off x="-304706" y="0"/>
            <a:ext cx="9932165" cy="6857640"/>
            <a:chOff x="-304706" y="0"/>
            <a:chExt cx="9932165" cy="6857640"/>
          </a:xfrm>
        </p:grpSpPr>
        <p:grpSp>
          <p:nvGrpSpPr>
            <p:cNvPr id="11" name="Group 44">
              <a:extLst>
                <a:ext uri="{FF2B5EF4-FFF2-40B4-BE49-F238E27FC236}">
                  <a16:creationId xmlns:a16="http://schemas.microsoft.com/office/drawing/2014/main" xmlns="" id="{8FFA26B5-B253-412D-AA5F-4748EE74817E}"/>
                </a:ext>
              </a:extLst>
            </p:cNvPr>
            <p:cNvGrpSpPr/>
            <p:nvPr/>
          </p:nvGrpSpPr>
          <p:grpSpPr>
            <a:xfrm>
              <a:off x="77760" y="0"/>
              <a:ext cx="9143640" cy="6857640"/>
              <a:chOff x="77760" y="0"/>
              <a:chExt cx="9143640" cy="6857640"/>
            </a:xfrm>
          </p:grpSpPr>
          <p:grpSp>
            <p:nvGrpSpPr>
              <p:cNvPr id="34" name="Group 4">
                <a:extLst>
                  <a:ext uri="{FF2B5EF4-FFF2-40B4-BE49-F238E27FC236}">
                    <a16:creationId xmlns:a16="http://schemas.microsoft.com/office/drawing/2014/main" xmlns="" id="{3DF15F9A-822D-43EC-9521-A6D31066850A}"/>
                  </a:ext>
                </a:extLst>
              </p:cNvPr>
              <p:cNvGrpSpPr/>
              <p:nvPr/>
            </p:nvGrpSpPr>
            <p:grpSpPr>
              <a:xfrm>
                <a:off x="77760" y="0"/>
                <a:ext cx="2514239" cy="6857640"/>
                <a:chOff x="77760" y="0"/>
                <a:chExt cx="2514239" cy="6857640"/>
              </a:xfrm>
            </p:grpSpPr>
            <p:sp>
              <p:nvSpPr>
                <p:cNvPr id="46" name="Rectangle 112">
                  <a:extLst>
                    <a:ext uri="{FF2B5EF4-FFF2-40B4-BE49-F238E27FC236}">
                      <a16:creationId xmlns:a16="http://schemas.microsoft.com/office/drawing/2014/main" xmlns="" id="{EE87E032-466A-4D41-825A-BA86EC7D7CD2}"/>
                    </a:ext>
                  </a:extLst>
                </p:cNvPr>
                <p:cNvSpPr/>
                <p:nvPr/>
              </p:nvSpPr>
              <p:spPr>
                <a:xfrm>
                  <a:off x="992159"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7" name="Rectangle 2">
                  <a:extLst>
                    <a:ext uri="{FF2B5EF4-FFF2-40B4-BE49-F238E27FC236}">
                      <a16:creationId xmlns:a16="http://schemas.microsoft.com/office/drawing/2014/main" xmlns="" id="{E2722B30-E3C0-49D3-8B42-DF000C91BAD0}"/>
                    </a:ext>
                  </a:extLst>
                </p:cNvPr>
                <p:cNvSpPr/>
                <p:nvPr/>
              </p:nvSpPr>
              <p:spPr>
                <a:xfrm>
                  <a:off x="777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8" name="Rectangle 3">
                  <a:extLst>
                    <a:ext uri="{FF2B5EF4-FFF2-40B4-BE49-F238E27FC236}">
                      <a16:creationId xmlns:a16="http://schemas.microsoft.com/office/drawing/2014/main" xmlns="" id="{DEF54751-C28A-4226-99E9-655AA6EE34A4}"/>
                    </a:ext>
                  </a:extLst>
                </p:cNvPr>
                <p:cNvSpPr/>
                <p:nvPr/>
              </p:nvSpPr>
              <p:spPr>
                <a:xfrm>
                  <a:off x="30636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5" name="Group 5">
                <a:extLst>
                  <a:ext uri="{FF2B5EF4-FFF2-40B4-BE49-F238E27FC236}">
                    <a16:creationId xmlns:a16="http://schemas.microsoft.com/office/drawing/2014/main" xmlns="" id="{FB222259-F011-4C92-827A-697F42AD997E}"/>
                  </a:ext>
                </a:extLst>
              </p:cNvPr>
              <p:cNvGrpSpPr/>
              <p:nvPr/>
            </p:nvGrpSpPr>
            <p:grpSpPr>
              <a:xfrm>
                <a:off x="500400" y="0"/>
                <a:ext cx="2514240" cy="6857640"/>
                <a:chOff x="500400" y="0"/>
                <a:chExt cx="2514240" cy="6857640"/>
              </a:xfrm>
            </p:grpSpPr>
            <p:sp>
              <p:nvSpPr>
                <p:cNvPr id="43" name="Rectangle 109">
                  <a:extLst>
                    <a:ext uri="{FF2B5EF4-FFF2-40B4-BE49-F238E27FC236}">
                      <a16:creationId xmlns:a16="http://schemas.microsoft.com/office/drawing/2014/main" xmlns="" id="{B7F237D2-6BF3-4CEC-8FA7-D0AB26C0D166}"/>
                    </a:ext>
                  </a:extLst>
                </p:cNvPr>
                <p:cNvSpPr/>
                <p:nvPr/>
              </p:nvSpPr>
              <p:spPr>
                <a:xfrm>
                  <a:off x="14148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4" name="Rectangle 110">
                  <a:extLst>
                    <a:ext uri="{FF2B5EF4-FFF2-40B4-BE49-F238E27FC236}">
                      <a16:creationId xmlns:a16="http://schemas.microsoft.com/office/drawing/2014/main" xmlns="" id="{663B9A54-8242-4D3E-92D1-5534C13FBFC4}"/>
                    </a:ext>
                  </a:extLst>
                </p:cNvPr>
                <p:cNvSpPr/>
                <p:nvPr/>
              </p:nvSpPr>
              <p:spPr>
                <a:xfrm>
                  <a:off x="5004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5" name="Rectangle 111">
                  <a:extLst>
                    <a:ext uri="{FF2B5EF4-FFF2-40B4-BE49-F238E27FC236}">
                      <a16:creationId xmlns:a16="http://schemas.microsoft.com/office/drawing/2014/main" xmlns="" id="{DDACB73F-C382-43D5-8DCA-B699DBA99E95}"/>
                    </a:ext>
                  </a:extLst>
                </p:cNvPr>
                <p:cNvSpPr/>
                <p:nvPr/>
              </p:nvSpPr>
              <p:spPr>
                <a:xfrm>
                  <a:off x="7290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6" name="Group 9">
                <a:extLst>
                  <a:ext uri="{FF2B5EF4-FFF2-40B4-BE49-F238E27FC236}">
                    <a16:creationId xmlns:a16="http://schemas.microsoft.com/office/drawing/2014/main" xmlns="" id="{9B1B3521-A17C-43B7-8D7E-4990977171D8}"/>
                  </a:ext>
                </a:extLst>
              </p:cNvPr>
              <p:cNvGrpSpPr/>
              <p:nvPr/>
            </p:nvGrpSpPr>
            <p:grpSpPr>
              <a:xfrm>
                <a:off x="6707160" y="0"/>
                <a:ext cx="2514240" cy="6857640"/>
                <a:chOff x="6707160" y="0"/>
                <a:chExt cx="2514240" cy="6857640"/>
              </a:xfrm>
            </p:grpSpPr>
            <p:sp>
              <p:nvSpPr>
                <p:cNvPr id="40" name="Rectangle 106">
                  <a:extLst>
                    <a:ext uri="{FF2B5EF4-FFF2-40B4-BE49-F238E27FC236}">
                      <a16:creationId xmlns:a16="http://schemas.microsoft.com/office/drawing/2014/main" xmlns="" id="{2FA01268-22A0-4DDD-8E31-42AC925FD2CB}"/>
                    </a:ext>
                  </a:extLst>
                </p:cNvPr>
                <p:cNvSpPr/>
                <p:nvPr/>
              </p:nvSpPr>
              <p:spPr>
                <a:xfrm>
                  <a:off x="762156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1" name="Rectangle 107">
                  <a:extLst>
                    <a:ext uri="{FF2B5EF4-FFF2-40B4-BE49-F238E27FC236}">
                      <a16:creationId xmlns:a16="http://schemas.microsoft.com/office/drawing/2014/main" xmlns="" id="{EE4793F6-F771-4810-AC6C-20FAE043E4DE}"/>
                    </a:ext>
                  </a:extLst>
                </p:cNvPr>
                <p:cNvSpPr/>
                <p:nvPr/>
              </p:nvSpPr>
              <p:spPr>
                <a:xfrm>
                  <a:off x="67071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2" name="Rectangle 108">
                  <a:extLst>
                    <a:ext uri="{FF2B5EF4-FFF2-40B4-BE49-F238E27FC236}">
                      <a16:creationId xmlns:a16="http://schemas.microsoft.com/office/drawing/2014/main" xmlns="" id="{76293024-1DA4-4148-99E6-D7CC95F29DED}"/>
                    </a:ext>
                  </a:extLst>
                </p:cNvPr>
                <p:cNvSpPr/>
                <p:nvPr/>
              </p:nvSpPr>
              <p:spPr>
                <a:xfrm>
                  <a:off x="6935759"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37" name="Rectangle 103">
                <a:extLst>
                  <a:ext uri="{FF2B5EF4-FFF2-40B4-BE49-F238E27FC236}">
                    <a16:creationId xmlns:a16="http://schemas.microsoft.com/office/drawing/2014/main" xmlns="" id="{BC0766AF-840C-4974-8B7E-73BB2631C9E6}"/>
                  </a:ext>
                </a:extLst>
              </p:cNvPr>
              <p:cNvSpPr/>
              <p:nvPr/>
            </p:nvSpPr>
            <p:spPr>
              <a:xfrm>
                <a:off x="3887640" y="0"/>
                <a:ext cx="281916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8" name="Rectangle 104">
                <a:extLst>
                  <a:ext uri="{FF2B5EF4-FFF2-40B4-BE49-F238E27FC236}">
                    <a16:creationId xmlns:a16="http://schemas.microsoft.com/office/drawing/2014/main" xmlns="" id="{7CBA7AFC-727D-4642-B4E7-8FD3D7B5FFFA}"/>
                  </a:ext>
                </a:extLst>
              </p:cNvPr>
              <p:cNvSpPr/>
              <p:nvPr/>
            </p:nvSpPr>
            <p:spPr>
              <a:xfrm>
                <a:off x="297324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9" name="Rectangle 105">
                <a:extLst>
                  <a:ext uri="{FF2B5EF4-FFF2-40B4-BE49-F238E27FC236}">
                    <a16:creationId xmlns:a16="http://schemas.microsoft.com/office/drawing/2014/main" xmlns="" id="{F79B8F42-98A2-4EB2-B206-EC21851C65A4}"/>
                  </a:ext>
                </a:extLst>
              </p:cNvPr>
              <p:cNvSpPr/>
              <p:nvPr/>
            </p:nvSpPr>
            <p:spPr>
              <a:xfrm>
                <a:off x="320184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12" name="Freeform 43">
              <a:extLst>
                <a:ext uri="{FF2B5EF4-FFF2-40B4-BE49-F238E27FC236}">
                  <a16:creationId xmlns:a16="http://schemas.microsoft.com/office/drawing/2014/main" xmlns="" id="{0F23697C-9D4D-4882-95F3-F4E04FF29647}"/>
                </a:ext>
              </a:extLst>
            </p:cNvPr>
            <p:cNvSpPr/>
            <p:nvPr/>
          </p:nvSpPr>
          <p:spPr>
            <a:xfrm>
              <a:off x="65880" y="5034960"/>
              <a:ext cx="9143640" cy="1175400"/>
            </a:xfrm>
            <a:custGeom>
              <a:avLst/>
              <a:gdLst>
                <a:gd name="f0" fmla="val 0"/>
                <a:gd name="f1" fmla="val 9144000"/>
                <a:gd name="f2" fmla="val 1175655"/>
                <a:gd name="f3" fmla="val 1116279"/>
                <a:gd name="f4" fmla="val 493815"/>
                <a:gd name="f5" fmla="val 1145967"/>
                <a:gd name="f6" fmla="val 987631"/>
                <a:gd name="f7" fmla="val 1674420"/>
                <a:gd name="f8" fmla="val 1163780"/>
                <a:gd name="f9" fmla="val 2361209"/>
                <a:gd name="f10" fmla="val 1151905"/>
                <a:gd name="f11" fmla="val 3204358"/>
                <a:gd name="f12" fmla="val 1138050"/>
                <a:gd name="f13" fmla="val 4120737"/>
                <a:gd name="f14" fmla="val 1045027"/>
                <a:gd name="f15" fmla="val 5037116"/>
                <a:gd name="f16" fmla="val 952004"/>
                <a:gd name="f17" fmla="val 6335486"/>
                <a:gd name="f18" fmla="val 779811"/>
                <a:gd name="f19" fmla="val 7172696"/>
                <a:gd name="f20" fmla="val 605640"/>
                <a:gd name="f21" fmla="val 8009907"/>
                <a:gd name="f22" fmla="val 431469"/>
                <a:gd name="f23" fmla="val 8866910"/>
                <a:gd name="f24" fmla="val 154379"/>
              </a:gdLst>
              <a:ahLst/>
              <a:cxnLst>
                <a:cxn ang="3cd4">
                  <a:pos x="hc" y="t"/>
                </a:cxn>
                <a:cxn ang="0">
                  <a:pos x="r" y="vc"/>
                </a:cxn>
                <a:cxn ang="cd4">
                  <a:pos x="hc" y="b"/>
                </a:cxn>
                <a:cxn ang="cd2">
                  <a:pos x="l" y="vc"/>
                </a:cxn>
              </a:cxnLst>
              <a:rect l="l" t="t" r="r" b="b"/>
              <a:pathLst>
                <a:path w="9144000" h="1175655">
                  <a:moveTo>
                    <a:pt x="f0" y="f3"/>
                  </a:moveTo>
                  <a:cubicBezTo>
                    <a:pt x="f4" y="f5"/>
                    <a:pt x="f6" y="f2"/>
                    <a:pt x="f7" y="f8"/>
                  </a:cubicBezTo>
                  <a:cubicBezTo>
                    <a:pt x="f9" y="f10"/>
                    <a:pt x="f11" y="f12"/>
                    <a:pt x="f13" y="f14"/>
                  </a:cubicBezTo>
                  <a:cubicBezTo>
                    <a:pt x="f15" y="f16"/>
                    <a:pt x="f17" y="f18"/>
                    <a:pt x="f19" y="f20"/>
                  </a:cubicBezTo>
                  <a:cubicBezTo>
                    <a:pt x="f21" y="f22"/>
                    <a:pt x="f23" y="f24"/>
                    <a:pt x="f1" y="f0"/>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3" name="Freeform 44">
              <a:extLst>
                <a:ext uri="{FF2B5EF4-FFF2-40B4-BE49-F238E27FC236}">
                  <a16:creationId xmlns:a16="http://schemas.microsoft.com/office/drawing/2014/main" xmlns="" id="{11996BCF-21C6-41CB-B7A3-123B6CD03F27}"/>
                </a:ext>
              </a:extLst>
            </p:cNvPr>
            <p:cNvSpPr/>
            <p:nvPr/>
          </p:nvSpPr>
          <p:spPr>
            <a:xfrm>
              <a:off x="65880" y="3467520"/>
              <a:ext cx="9143640" cy="890280"/>
            </a:xfrm>
            <a:custGeom>
              <a:avLst/>
              <a:gdLst>
                <a:gd name="f0" fmla="val 0"/>
                <a:gd name="f1" fmla="val 9144000"/>
                <a:gd name="f2" fmla="val 890650"/>
                <a:gd name="f3" fmla="val 263236"/>
                <a:gd name="f4" fmla="val 751114"/>
                <a:gd name="f5" fmla="val 526472"/>
                <a:gd name="f6" fmla="val 611579"/>
                <a:gd name="f7" fmla="val 1045028"/>
                <a:gd name="f8" fmla="val 475013"/>
                <a:gd name="f9" fmla="val 1563584"/>
                <a:gd name="f10" fmla="val 338447"/>
                <a:gd name="f11" fmla="val 2299855"/>
                <a:gd name="f12" fmla="val 138545"/>
                <a:gd name="f13" fmla="val 3111335"/>
                <a:gd name="f14" fmla="val 71252"/>
                <a:gd name="f15" fmla="val 3922815"/>
                <a:gd name="f16" fmla="val 3959"/>
                <a:gd name="f17" fmla="val 4908467"/>
                <a:gd name="f18" fmla="val 5913911"/>
                <a:gd name="f19" fmla="val 6919355"/>
                <a:gd name="f20" fmla="val 142504"/>
                <a:gd name="f21" fmla="val 8595756"/>
                <a:gd name="f22" fmla="val 427512"/>
                <a:gd name="f23" fmla="val 498764"/>
              </a:gdLst>
              <a:ahLst/>
              <a:cxnLst>
                <a:cxn ang="3cd4">
                  <a:pos x="hc" y="t"/>
                </a:cxn>
                <a:cxn ang="0">
                  <a:pos x="r" y="vc"/>
                </a:cxn>
                <a:cxn ang="cd4">
                  <a:pos x="hc" y="b"/>
                </a:cxn>
                <a:cxn ang="cd2">
                  <a:pos x="l" y="vc"/>
                </a:cxn>
              </a:cxnLst>
              <a:rect l="l" t="t" r="r" b="b"/>
              <a:pathLst>
                <a:path w="9144000" h="890650">
                  <a:moveTo>
                    <a:pt x="f0" y="f2"/>
                  </a:moveTo>
                  <a:cubicBezTo>
                    <a:pt x="f3" y="f4"/>
                    <a:pt x="f5" y="f6"/>
                    <a:pt x="f7" y="f8"/>
                  </a:cubicBezTo>
                  <a:cubicBezTo>
                    <a:pt x="f9" y="f10"/>
                    <a:pt x="f11" y="f12"/>
                    <a:pt x="f13" y="f14"/>
                  </a:cubicBezTo>
                  <a:cubicBezTo>
                    <a:pt x="f15" y="f16"/>
                    <a:pt x="f17" y="f0"/>
                    <a:pt x="f18" y="f14"/>
                  </a:cubicBezTo>
                  <a:cubicBezTo>
                    <a:pt x="f19" y="f20"/>
                    <a:pt x="f21" y="f22"/>
                    <a:pt x="f1" y="f23"/>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4" name="Freeform 45">
              <a:extLst>
                <a:ext uri="{FF2B5EF4-FFF2-40B4-BE49-F238E27FC236}">
                  <a16:creationId xmlns:a16="http://schemas.microsoft.com/office/drawing/2014/main" xmlns="" id="{547176AB-D186-43F3-8DF6-5F605EEE1AC3}"/>
                </a:ext>
              </a:extLst>
            </p:cNvPr>
            <p:cNvSpPr/>
            <p:nvPr/>
          </p:nvSpPr>
          <p:spPr>
            <a:xfrm>
              <a:off x="54000" y="5640840"/>
              <a:ext cx="3004200" cy="1211040"/>
            </a:xfrm>
            <a:custGeom>
              <a:avLst/>
              <a:gdLst>
                <a:gd name="f0" fmla="val 0"/>
                <a:gd name="f1" fmla="val 3004457"/>
                <a:gd name="f2" fmla="val 1211283"/>
                <a:gd name="f3" fmla="val 1103415"/>
                <a:gd name="f4" fmla="val 501732"/>
                <a:gd name="f5" fmla="val 2206831"/>
                <a:gd name="f6" fmla="val 1003465"/>
              </a:gdLst>
              <a:ahLst/>
              <a:cxnLst>
                <a:cxn ang="3cd4">
                  <a:pos x="hc" y="t"/>
                </a:cxn>
                <a:cxn ang="0">
                  <a:pos x="r" y="vc"/>
                </a:cxn>
                <a:cxn ang="cd4">
                  <a:pos x="hc" y="b"/>
                </a:cxn>
                <a:cxn ang="cd2">
                  <a:pos x="l" y="vc"/>
                </a:cxn>
              </a:cxnLst>
              <a:rect l="l" t="t" r="r" b="b"/>
              <a:pathLst>
                <a:path w="3004457" h="1211283">
                  <a:moveTo>
                    <a:pt x="f0" y="f0"/>
                  </a:moveTo>
                  <a:cubicBezTo>
                    <a:pt x="f3" y="f4"/>
                    <a:pt x="f5" y="f6"/>
                    <a:pt x="f1" y="f2"/>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5" name="Freeform 46">
              <a:extLst>
                <a:ext uri="{FF2B5EF4-FFF2-40B4-BE49-F238E27FC236}">
                  <a16:creationId xmlns:a16="http://schemas.microsoft.com/office/drawing/2014/main" xmlns="" id="{A7C40BBA-42D7-4294-9968-92C3E58262A6}"/>
                </a:ext>
              </a:extLst>
            </p:cNvPr>
            <p:cNvSpPr/>
            <p:nvPr/>
          </p:nvSpPr>
          <p:spPr>
            <a:xfrm>
              <a:off x="65880" y="5284440"/>
              <a:ext cx="9143640" cy="1478160"/>
            </a:xfrm>
            <a:custGeom>
              <a:avLst/>
              <a:gdLst>
                <a:gd name="f0" fmla="val 0"/>
                <a:gd name="f1" fmla="val 9144000"/>
                <a:gd name="f2" fmla="val 1478478"/>
                <a:gd name="f3" fmla="val 285997"/>
                <a:gd name="f4" fmla="val 99951"/>
                <a:gd name="f5" fmla="val 571995"/>
                <a:gd name="f6" fmla="val 199902"/>
                <a:gd name="f7" fmla="val 1104405"/>
                <a:gd name="f8" fmla="val 344385"/>
                <a:gd name="f9" fmla="val 1636815"/>
                <a:gd name="f10" fmla="val 488868"/>
                <a:gd name="f11" fmla="val 2432462"/>
                <a:gd name="f12" fmla="val 710541"/>
                <a:gd name="f13" fmla="val 3194462"/>
                <a:gd name="f14" fmla="val 866899"/>
                <a:gd name="f15" fmla="val 3956462"/>
                <a:gd name="f16" fmla="val 1023258"/>
                <a:gd name="f17" fmla="val 4920343"/>
                <a:gd name="f18" fmla="val 1185554"/>
                <a:gd name="f19" fmla="val 5676405"/>
                <a:gd name="f20" fmla="val 1282536"/>
                <a:gd name="f21" fmla="val 6432467"/>
                <a:gd name="f22" fmla="val 1379518"/>
                <a:gd name="f23" fmla="val 7247906"/>
                <a:gd name="f24" fmla="val 1419102"/>
                <a:gd name="f25" fmla="val 7730836"/>
                <a:gd name="f26" fmla="val 1448790"/>
                <a:gd name="f27" fmla="val 8213766"/>
                <a:gd name="f28" fmla="val 8338457"/>
                <a:gd name="f29" fmla="val 1464623"/>
                <a:gd name="f30" fmla="val 8573984"/>
                <a:gd name="f31" fmla="val 1460665"/>
                <a:gd name="f32" fmla="val 8809511"/>
                <a:gd name="f33" fmla="val 1456707"/>
                <a:gd name="f34" fmla="val 8976755"/>
                <a:gd name="f35" fmla="val 1440873"/>
                <a:gd name="f36" fmla="val 1425039"/>
              </a:gdLst>
              <a:ahLst/>
              <a:cxnLst>
                <a:cxn ang="3cd4">
                  <a:pos x="hc" y="t"/>
                </a:cxn>
                <a:cxn ang="0">
                  <a:pos x="r" y="vc"/>
                </a:cxn>
                <a:cxn ang="cd4">
                  <a:pos x="hc" y="b"/>
                </a:cxn>
                <a:cxn ang="cd2">
                  <a:pos x="l" y="vc"/>
                </a:cxn>
              </a:cxnLst>
              <a:rect l="l" t="t" r="r" b="b"/>
              <a:pathLst>
                <a:path w="9144000" h="1478478">
                  <a:moveTo>
                    <a:pt x="f0" y="f0"/>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
                    <a:pt x="f28" y="f29"/>
                    <a:pt x="f30" y="f31"/>
                  </a:cubicBezTo>
                  <a:cubicBezTo>
                    <a:pt x="f32" y="f33"/>
                    <a:pt x="f34" y="f35"/>
                    <a:pt x="f1" y="f36"/>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6" name="Freeform 48">
              <a:extLst>
                <a:ext uri="{FF2B5EF4-FFF2-40B4-BE49-F238E27FC236}">
                  <a16:creationId xmlns:a16="http://schemas.microsoft.com/office/drawing/2014/main" xmlns="" id="{FEBCEA3C-3943-4922-9183-1CA58AD6BD00}"/>
                </a:ext>
              </a:extLst>
            </p:cNvPr>
            <p:cNvSpPr/>
            <p:nvPr/>
          </p:nvSpPr>
          <p:spPr>
            <a:xfrm>
              <a:off x="2215080" y="5132160"/>
              <a:ext cx="6982200" cy="1719720"/>
            </a:xfrm>
            <a:custGeom>
              <a:avLst/>
              <a:gdLst>
                <a:gd name="f0" fmla="val 0"/>
                <a:gd name="f1" fmla="val 6982691"/>
                <a:gd name="f2" fmla="val 1719942"/>
                <a:gd name="f3" fmla="val 162296"/>
                <a:gd name="f4" fmla="val 1536864"/>
                <a:gd name="f5" fmla="val 324592"/>
                <a:gd name="f6" fmla="val 1353787"/>
                <a:gd name="f7" fmla="val 546265"/>
                <a:gd name="f8" fmla="val 1185553"/>
                <a:gd name="f9" fmla="val 767938"/>
                <a:gd name="f10" fmla="val 1017319"/>
                <a:gd name="f11" fmla="val 1074718"/>
                <a:gd name="f12" fmla="val 835231"/>
                <a:gd name="f13" fmla="val 1330037"/>
                <a:gd name="f14" fmla="val 710540"/>
                <a:gd name="f15" fmla="val 1585356"/>
                <a:gd name="f16" fmla="val 585849"/>
                <a:gd name="f17" fmla="val 1741715"/>
                <a:gd name="f18" fmla="val 530430"/>
                <a:gd name="f19" fmla="val 2078182"/>
                <a:gd name="f20" fmla="val 437407"/>
                <a:gd name="f21" fmla="val 2414649"/>
                <a:gd name="f22" fmla="val 344384"/>
                <a:gd name="f23" fmla="val 3028208"/>
                <a:gd name="f24" fmla="val 213755"/>
                <a:gd name="f25" fmla="val 3348842"/>
                <a:gd name="f26" fmla="val 152399"/>
                <a:gd name="f27" fmla="val 3669476"/>
                <a:gd name="f28" fmla="val 91043"/>
                <a:gd name="f29" fmla="val 3718957"/>
                <a:gd name="f30" fmla="val 93022"/>
                <a:gd name="f31" fmla="val 4001985"/>
                <a:gd name="f32" fmla="val 69272"/>
                <a:gd name="f33" fmla="val 4285013"/>
                <a:gd name="f34" fmla="val 45522"/>
                <a:gd name="f35" fmla="val 4732317"/>
                <a:gd name="f36" fmla="val 19792"/>
                <a:gd name="f37" fmla="val 5047013"/>
                <a:gd name="f38" fmla="val 9896"/>
                <a:gd name="f39" fmla="val 5361709"/>
                <a:gd name="f40" fmla="val 5890161"/>
                <a:gd name="f41" fmla="val 6495803"/>
                <a:gd name="f42" fmla="val 6664037"/>
                <a:gd name="f43" fmla="val 13854"/>
                <a:gd name="f44" fmla="val 6818416"/>
                <a:gd name="f45" fmla="val 27708"/>
                <a:gd name="f46" fmla="val 6899564"/>
                <a:gd name="f47" fmla="val 33646"/>
                <a:gd name="f48" fmla="val 6980712"/>
                <a:gd name="f49" fmla="val 39584"/>
                <a:gd name="f50" fmla="val 6953003"/>
                <a:gd name="f51" fmla="val 37605"/>
              </a:gdLst>
              <a:ahLst/>
              <a:cxnLst>
                <a:cxn ang="3cd4">
                  <a:pos x="hc" y="t"/>
                </a:cxn>
                <a:cxn ang="0">
                  <a:pos x="r" y="vc"/>
                </a:cxn>
                <a:cxn ang="cd4">
                  <a:pos x="hc" y="b"/>
                </a:cxn>
                <a:cxn ang="cd2">
                  <a:pos x="l" y="vc"/>
                </a:cxn>
              </a:cxnLst>
              <a:rect l="l" t="t" r="r" b="b"/>
              <a:pathLst>
                <a:path w="6982691" h="1719942">
                  <a:moveTo>
                    <a:pt x="f0" y="f2"/>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8"/>
                    <a:pt x="f29" y="f30"/>
                    <a:pt x="f31" y="f32"/>
                  </a:cubicBezTo>
                  <a:cubicBezTo>
                    <a:pt x="f33" y="f34"/>
                    <a:pt x="f35" y="f36"/>
                    <a:pt x="f37" y="f38"/>
                  </a:cubicBezTo>
                  <a:cubicBezTo>
                    <a:pt x="f39" y="f0"/>
                    <a:pt x="f40" y="f38"/>
                    <a:pt x="f40" y="f38"/>
                  </a:cubicBezTo>
                  <a:lnTo>
                    <a:pt x="f41" y="f38"/>
                  </a:lnTo>
                  <a:cubicBezTo>
                    <a:pt x="f42" y="f43"/>
                    <a:pt x="f44" y="f45"/>
                    <a:pt x="f46" y="f47"/>
                  </a:cubicBezTo>
                  <a:cubicBezTo>
                    <a:pt x="f48" y="f49"/>
                    <a:pt x="f50" y="f51"/>
                    <a:pt x="f1" y="f34"/>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7" name="Hexagon 49">
              <a:extLst>
                <a:ext uri="{FF2B5EF4-FFF2-40B4-BE49-F238E27FC236}">
                  <a16:creationId xmlns:a16="http://schemas.microsoft.com/office/drawing/2014/main" xmlns="" id="{51172405-8EDF-44AF-ACC4-1C72C2C1B16E}"/>
                </a:ext>
              </a:extLst>
            </p:cNvPr>
            <p:cNvSpPr/>
            <p:nvPr/>
          </p:nvSpPr>
          <p:spPr>
            <a:xfrm rot="1800000">
              <a:off x="30738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8" name="Hexagon 50">
              <a:extLst>
                <a:ext uri="{FF2B5EF4-FFF2-40B4-BE49-F238E27FC236}">
                  <a16:creationId xmlns:a16="http://schemas.microsoft.com/office/drawing/2014/main" xmlns="" id="{38FEC5C6-2CEC-485F-BA0F-01E913EAFFF3}"/>
                </a:ext>
              </a:extLst>
            </p:cNvPr>
            <p:cNvSpPr/>
            <p:nvPr/>
          </p:nvSpPr>
          <p:spPr>
            <a:xfrm rot="1800000">
              <a:off x="379776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9" name="Hexagon 51">
              <a:extLst>
                <a:ext uri="{FF2B5EF4-FFF2-40B4-BE49-F238E27FC236}">
                  <a16:creationId xmlns:a16="http://schemas.microsoft.com/office/drawing/2014/main" xmlns="" id="{8424C528-2ECC-4C0C-9B27-769B3C165C8A}"/>
                </a:ext>
              </a:extLst>
            </p:cNvPr>
            <p:cNvSpPr/>
            <p:nvPr/>
          </p:nvSpPr>
          <p:spPr>
            <a:xfrm rot="1800000">
              <a:off x="3807489" y="15924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0" name="Hexagon 52">
              <a:extLst>
                <a:ext uri="{FF2B5EF4-FFF2-40B4-BE49-F238E27FC236}">
                  <a16:creationId xmlns:a16="http://schemas.microsoft.com/office/drawing/2014/main" xmlns="" id="{96A32E51-8162-4788-8E2B-A9452C0F8B5F}"/>
                </a:ext>
              </a:extLst>
            </p:cNvPr>
            <p:cNvSpPr/>
            <p:nvPr/>
          </p:nvSpPr>
          <p:spPr>
            <a:xfrm rot="1800000">
              <a:off x="3054728" y="3256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4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1" name="Hexagon 53">
              <a:extLst>
                <a:ext uri="{FF2B5EF4-FFF2-40B4-BE49-F238E27FC236}">
                  <a16:creationId xmlns:a16="http://schemas.microsoft.com/office/drawing/2014/main" xmlns="" id="{93FEAD8D-0971-4C94-92D0-DBBCF7AD95AA}"/>
                </a:ext>
              </a:extLst>
            </p:cNvPr>
            <p:cNvSpPr/>
            <p:nvPr/>
          </p:nvSpPr>
          <p:spPr>
            <a:xfrm rot="1800000">
              <a:off x="4540809" y="53832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6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2" name="Freeform 54">
              <a:extLst>
                <a:ext uri="{FF2B5EF4-FFF2-40B4-BE49-F238E27FC236}">
                  <a16:creationId xmlns:a16="http://schemas.microsoft.com/office/drawing/2014/main" xmlns="" id="{0B5CD30B-30BE-4A5C-ACF2-0022175FFAD3}"/>
                </a:ext>
              </a:extLst>
            </p:cNvPr>
            <p:cNvSpPr/>
            <p:nvPr/>
          </p:nvSpPr>
          <p:spPr>
            <a:xfrm rot="1800000">
              <a:off x="-304706" y="4201385"/>
              <a:ext cx="1261080" cy="1387799"/>
            </a:xfrm>
            <a:custGeom>
              <a:avLst/>
              <a:gdLst>
                <a:gd name="f0" fmla="val 0"/>
                <a:gd name="f1" fmla="val 1261499"/>
                <a:gd name="f2" fmla="val 1388236"/>
                <a:gd name="f3" fmla="val 105098"/>
                <a:gd name="f4" fmla="val 56357"/>
                <a:gd name="f5" fmla="val 865241"/>
                <a:gd name="f6" fmla="val 694118"/>
                <a:gd name="f7" fmla="val 744578"/>
                <a:gd name="f8" fmla="val 1387893"/>
              </a:gdLst>
              <a:ahLst/>
              <a:cxnLst>
                <a:cxn ang="3cd4">
                  <a:pos x="hc" y="t"/>
                </a:cxn>
                <a:cxn ang="0">
                  <a:pos x="r" y="vc"/>
                </a:cxn>
                <a:cxn ang="cd4">
                  <a:pos x="hc" y="b"/>
                </a:cxn>
                <a:cxn ang="cd2">
                  <a:pos x="l" y="vc"/>
                </a:cxn>
              </a:cxnLst>
              <a:rect l="l" t="t" r="r" b="b"/>
              <a:pathLst>
                <a:path w="1261499" h="1388236">
                  <a:moveTo>
                    <a:pt x="f0" y="f3"/>
                  </a:moveTo>
                  <a:lnTo>
                    <a:pt x="f4" y="f0"/>
                  </a:lnTo>
                  <a:lnTo>
                    <a:pt x="f5" y="f0"/>
                  </a:lnTo>
                  <a:lnTo>
                    <a:pt x="f1" y="f6"/>
                  </a:lnTo>
                  <a:lnTo>
                    <a:pt x="f5" y="f2"/>
                  </a:lnTo>
                  <a:lnTo>
                    <a:pt x="f7" y="f8"/>
                  </a:lnTo>
                  <a:lnTo>
                    <a:pt x="f0" y="f3"/>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3" name="Hexagon 55">
              <a:extLst>
                <a:ext uri="{FF2B5EF4-FFF2-40B4-BE49-F238E27FC236}">
                  <a16:creationId xmlns:a16="http://schemas.microsoft.com/office/drawing/2014/main" xmlns="" id="{BFB99273-A65B-40C6-AB88-9D625DD5D06C}"/>
                </a:ext>
              </a:extLst>
            </p:cNvPr>
            <p:cNvSpPr/>
            <p:nvPr/>
          </p:nvSpPr>
          <p:spPr>
            <a:xfrm rot="1800000">
              <a:off x="102009" y="540234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4" name="Hexagon 56">
              <a:extLst>
                <a:ext uri="{FF2B5EF4-FFF2-40B4-BE49-F238E27FC236}">
                  <a16:creationId xmlns:a16="http://schemas.microsoft.com/office/drawing/2014/main" xmlns="" id="{ABD8B73F-A57E-4369-B15E-C65876507911}"/>
                </a:ext>
              </a:extLst>
            </p:cNvPr>
            <p:cNvSpPr/>
            <p:nvPr/>
          </p:nvSpPr>
          <p:spPr>
            <a:xfrm rot="1800000">
              <a:off x="130809" y="284958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5" name="Hexagon 57">
              <a:extLst>
                <a:ext uri="{FF2B5EF4-FFF2-40B4-BE49-F238E27FC236}">
                  <a16:creationId xmlns:a16="http://schemas.microsoft.com/office/drawing/2014/main" xmlns="" id="{7073EA09-FF86-4929-9F98-11EB7A47F6CA}"/>
                </a:ext>
              </a:extLst>
            </p:cNvPr>
            <p:cNvSpPr/>
            <p:nvPr/>
          </p:nvSpPr>
          <p:spPr>
            <a:xfrm rot="1800000">
              <a:off x="85440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6" name="Hexagon 58">
              <a:extLst>
                <a:ext uri="{FF2B5EF4-FFF2-40B4-BE49-F238E27FC236}">
                  <a16:creationId xmlns:a16="http://schemas.microsoft.com/office/drawing/2014/main" xmlns="" id="{8B206C7E-3914-4A51-A9C9-C17C22FC542B}"/>
                </a:ext>
              </a:extLst>
            </p:cNvPr>
            <p:cNvSpPr/>
            <p:nvPr/>
          </p:nvSpPr>
          <p:spPr>
            <a:xfrm rot="1800000">
              <a:off x="1588089" y="54117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7" name="Hexagon 59">
              <a:extLst>
                <a:ext uri="{FF2B5EF4-FFF2-40B4-BE49-F238E27FC236}">
                  <a16:creationId xmlns:a16="http://schemas.microsoft.com/office/drawing/2014/main" xmlns="" id="{7DA32AE5-8BFC-493E-97B4-9790242A34D9}"/>
                </a:ext>
              </a:extLst>
            </p:cNvPr>
            <p:cNvSpPr/>
            <p:nvPr/>
          </p:nvSpPr>
          <p:spPr>
            <a:xfrm rot="1800000">
              <a:off x="160716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8" name="Hexagon 94">
              <a:extLst>
                <a:ext uri="{FF2B5EF4-FFF2-40B4-BE49-F238E27FC236}">
                  <a16:creationId xmlns:a16="http://schemas.microsoft.com/office/drawing/2014/main" xmlns="" id="{D7F97665-65BA-46FA-AD20-F11A9939377C}"/>
                </a:ext>
              </a:extLst>
            </p:cNvPr>
            <p:cNvSpPr/>
            <p:nvPr/>
          </p:nvSpPr>
          <p:spPr>
            <a:xfrm rot="1800000">
              <a:off x="873489" y="15636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9" name="Hexagon 95">
              <a:extLst>
                <a:ext uri="{FF2B5EF4-FFF2-40B4-BE49-F238E27FC236}">
                  <a16:creationId xmlns:a16="http://schemas.microsoft.com/office/drawing/2014/main" xmlns="" id="{5F5281F0-589E-40A9-BC77-1D81B757000A}"/>
                </a:ext>
              </a:extLst>
            </p:cNvPr>
            <p:cNvSpPr/>
            <p:nvPr/>
          </p:nvSpPr>
          <p:spPr>
            <a:xfrm rot="1800000">
              <a:off x="6884049" y="41448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0" name="Hexagon 96">
              <a:extLst>
                <a:ext uri="{FF2B5EF4-FFF2-40B4-BE49-F238E27FC236}">
                  <a16:creationId xmlns:a16="http://schemas.microsoft.com/office/drawing/2014/main" xmlns="" id="{9E4725A1-E8EF-4231-B64C-85356457982F}"/>
                </a:ext>
              </a:extLst>
            </p:cNvPr>
            <p:cNvSpPr/>
            <p:nvPr/>
          </p:nvSpPr>
          <p:spPr>
            <a:xfrm rot="1800000">
              <a:off x="7626729" y="54214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1" name="Hexagon 97">
              <a:extLst>
                <a:ext uri="{FF2B5EF4-FFF2-40B4-BE49-F238E27FC236}">
                  <a16:creationId xmlns:a16="http://schemas.microsoft.com/office/drawing/2014/main" xmlns="" id="{15C7B657-4B42-48CA-9CA8-1F1240AB1078}"/>
                </a:ext>
              </a:extLst>
            </p:cNvPr>
            <p:cNvSpPr/>
            <p:nvPr/>
          </p:nvSpPr>
          <p:spPr>
            <a:xfrm rot="1800000">
              <a:off x="7626729" y="286866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2" name="Freeform 98">
              <a:extLst>
                <a:ext uri="{FF2B5EF4-FFF2-40B4-BE49-F238E27FC236}">
                  <a16:creationId xmlns:a16="http://schemas.microsoft.com/office/drawing/2014/main" xmlns="" id="{908A3893-C51F-4784-9620-BD9D4B40BB83}"/>
                </a:ext>
              </a:extLst>
            </p:cNvPr>
            <p:cNvSpPr/>
            <p:nvPr/>
          </p:nvSpPr>
          <p:spPr>
            <a:xfrm rot="1800000">
              <a:off x="8384379" y="4055405"/>
              <a:ext cx="1243080" cy="1387799"/>
            </a:xfrm>
            <a:custGeom>
              <a:avLst/>
              <a:gdLst>
                <a:gd name="f0" fmla="val 0"/>
                <a:gd name="f1" fmla="val 1243407"/>
                <a:gd name="f2" fmla="val 1388236"/>
                <a:gd name="f3" fmla="val 694118"/>
                <a:gd name="f4" fmla="val 396258"/>
                <a:gd name="f5" fmla="val 474029"/>
                <a:gd name="f6" fmla="val 4016"/>
                <a:gd name="f7" fmla="val 1325983"/>
                <a:gd name="f8" fmla="val 1205142"/>
              </a:gdLst>
              <a:ahLst/>
              <a:cxnLst>
                <a:cxn ang="3cd4">
                  <a:pos x="hc" y="t"/>
                </a:cxn>
                <a:cxn ang="0">
                  <a:pos x="r" y="vc"/>
                </a:cxn>
                <a:cxn ang="cd4">
                  <a:pos x="hc" y="b"/>
                </a:cxn>
                <a:cxn ang="cd2">
                  <a:pos x="l" y="vc"/>
                </a:cxn>
              </a:cxnLst>
              <a:rect l="l" t="t" r="r" b="b"/>
              <a:pathLst>
                <a:path w="1243407" h="1388236">
                  <a:moveTo>
                    <a:pt x="f0" y="f3"/>
                  </a:moveTo>
                  <a:lnTo>
                    <a:pt x="f4" y="f0"/>
                  </a:lnTo>
                  <a:lnTo>
                    <a:pt x="f5" y="f6"/>
                  </a:lnTo>
                  <a:lnTo>
                    <a:pt x="f1" y="f7"/>
                  </a:lnTo>
                  <a:lnTo>
                    <a:pt x="f8" y="f2"/>
                  </a:lnTo>
                  <a:lnTo>
                    <a:pt x="f4" y="f2"/>
                  </a:lnTo>
                  <a:lnTo>
                    <a:pt x="f0" y="f3"/>
                  </a:lnTo>
                  <a:close/>
                </a:path>
              </a:pathLst>
            </a:custGeom>
            <a:solidFill>
              <a:srgbClr val="FFFFFF">
                <a:alpha val="4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3" name="Freeform 99">
              <a:extLst>
                <a:ext uri="{FF2B5EF4-FFF2-40B4-BE49-F238E27FC236}">
                  <a16:creationId xmlns:a16="http://schemas.microsoft.com/office/drawing/2014/main" xmlns="" id="{EFCE2913-32F6-4F9E-B055-54E6B6C534B6}"/>
                </a:ext>
              </a:extLst>
            </p:cNvPr>
            <p:cNvSpPr/>
            <p:nvPr/>
          </p:nvSpPr>
          <p:spPr>
            <a:xfrm rot="1800000">
              <a:off x="8384295" y="1511597"/>
              <a:ext cx="1241640" cy="1388520"/>
            </a:xfrm>
            <a:custGeom>
              <a:avLst/>
              <a:gdLst>
                <a:gd name="f0" fmla="val 0"/>
                <a:gd name="f1" fmla="val 1241871"/>
                <a:gd name="f2" fmla="val 1388822"/>
                <a:gd name="f3" fmla="val 694704"/>
                <a:gd name="f4" fmla="val 396258"/>
                <a:gd name="f5" fmla="val 586"/>
                <a:gd name="f6" fmla="val 482002"/>
                <a:gd name="f7" fmla="val 1323912"/>
                <a:gd name="f8" fmla="val 1205142"/>
              </a:gdLst>
              <a:ahLst/>
              <a:cxnLst>
                <a:cxn ang="3cd4">
                  <a:pos x="hc" y="t"/>
                </a:cxn>
                <a:cxn ang="0">
                  <a:pos x="r" y="vc"/>
                </a:cxn>
                <a:cxn ang="cd4">
                  <a:pos x="hc" y="b"/>
                </a:cxn>
                <a:cxn ang="cd2">
                  <a:pos x="l" y="vc"/>
                </a:cxn>
              </a:cxnLst>
              <a:rect l="l" t="t" r="r" b="b"/>
              <a:pathLst>
                <a:path w="1241871" h="1388822">
                  <a:moveTo>
                    <a:pt x="f0" y="f3"/>
                  </a:moveTo>
                  <a:lnTo>
                    <a:pt x="f4" y="f5"/>
                  </a:lnTo>
                  <a:lnTo>
                    <a:pt x="f6" y="f0"/>
                  </a:lnTo>
                  <a:lnTo>
                    <a:pt x="f1" y="f7"/>
                  </a:lnTo>
                  <a:lnTo>
                    <a:pt x="f8" y="f2"/>
                  </a:lnTo>
                  <a:lnTo>
                    <a:pt x="f4" y="f2"/>
                  </a:lnTo>
                  <a:lnTo>
                    <a:pt x="f0" y="f3"/>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49" name="Rectangle 65">
            <a:extLst>
              <a:ext uri="{FF2B5EF4-FFF2-40B4-BE49-F238E27FC236}">
                <a16:creationId xmlns:a16="http://schemas.microsoft.com/office/drawing/2014/main" xmlns="" id="{492667C0-A97C-4A3E-BFC4-DE7031016980}"/>
              </a:ext>
            </a:extLst>
          </p:cNvPr>
          <p:cNvSpPr/>
          <p:nvPr/>
        </p:nvSpPr>
        <p:spPr>
          <a:xfrm>
            <a:off x="457200" y="333360"/>
            <a:ext cx="8229240" cy="6185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6480">
            <a:solidFill>
              <a:srgbClr val="00000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0" name="Rectangle 69">
            <a:extLst>
              <a:ext uri="{FF2B5EF4-FFF2-40B4-BE49-F238E27FC236}">
                <a16:creationId xmlns:a16="http://schemas.microsoft.com/office/drawing/2014/main" xmlns="" id="{546AB222-1480-4EAF-A8BA-85A59553C26A}"/>
              </a:ext>
            </a:extLst>
          </p:cNvPr>
          <p:cNvSpPr/>
          <p:nvPr/>
        </p:nvSpPr>
        <p:spPr>
          <a:xfrm>
            <a:off x="4561200" y="-21600"/>
            <a:ext cx="3678840" cy="698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5F5F5"/>
          </a:solidFill>
          <a:ln w="15840">
            <a:solidFill>
              <a:srgbClr val="74A51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1" name="Rectangle 70">
            <a:extLst>
              <a:ext uri="{FF2B5EF4-FFF2-40B4-BE49-F238E27FC236}">
                <a16:creationId xmlns:a16="http://schemas.microsoft.com/office/drawing/2014/main" xmlns="" id="{32C8B906-359C-45D1-BB6D-F749B6390483}"/>
              </a:ext>
            </a:extLst>
          </p:cNvPr>
          <p:cNvSpPr/>
          <p:nvPr/>
        </p:nvSpPr>
        <p:spPr>
          <a:xfrm>
            <a:off x="4649040" y="-21600"/>
            <a:ext cx="3504959" cy="6235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71685A"/>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nvGrpSpPr>
          <p:cNvPr id="52" name="Group 42">
            <a:extLst>
              <a:ext uri="{FF2B5EF4-FFF2-40B4-BE49-F238E27FC236}">
                <a16:creationId xmlns:a16="http://schemas.microsoft.com/office/drawing/2014/main" xmlns="" id="{E354359D-27C1-4361-9943-BC6B6AD3C18A}"/>
              </a:ext>
            </a:extLst>
          </p:cNvPr>
          <p:cNvGrpSpPr/>
          <p:nvPr/>
        </p:nvGrpSpPr>
        <p:grpSpPr>
          <a:xfrm>
            <a:off x="-382106" y="0"/>
            <a:ext cx="9931806" cy="6857640"/>
            <a:chOff x="-382106" y="0"/>
            <a:chExt cx="9931806" cy="6857640"/>
          </a:xfrm>
        </p:grpSpPr>
        <p:grpSp>
          <p:nvGrpSpPr>
            <p:cNvPr id="53" name="Group 52">
              <a:extLst>
                <a:ext uri="{FF2B5EF4-FFF2-40B4-BE49-F238E27FC236}">
                  <a16:creationId xmlns:a16="http://schemas.microsoft.com/office/drawing/2014/main" xmlns="" id="{1DE222EC-465F-4E3D-9493-1172C39F8A68}"/>
                </a:ext>
              </a:extLst>
            </p:cNvPr>
            <p:cNvGrpSpPr/>
            <p:nvPr/>
          </p:nvGrpSpPr>
          <p:grpSpPr>
            <a:xfrm>
              <a:off x="0" y="0"/>
              <a:ext cx="9143639" cy="6857640"/>
              <a:chOff x="0" y="0"/>
              <a:chExt cx="9143639" cy="6857640"/>
            </a:xfrm>
          </p:grpSpPr>
          <p:grpSp>
            <p:nvGrpSpPr>
              <p:cNvPr id="76" name="Group 4">
                <a:extLst>
                  <a:ext uri="{FF2B5EF4-FFF2-40B4-BE49-F238E27FC236}">
                    <a16:creationId xmlns:a16="http://schemas.microsoft.com/office/drawing/2014/main" xmlns="" id="{7C682F8D-BD99-447A-8725-04DB555016D1}"/>
                  </a:ext>
                </a:extLst>
              </p:cNvPr>
              <p:cNvGrpSpPr/>
              <p:nvPr/>
            </p:nvGrpSpPr>
            <p:grpSpPr>
              <a:xfrm>
                <a:off x="0" y="0"/>
                <a:ext cx="2514240" cy="6857640"/>
                <a:chOff x="0" y="0"/>
                <a:chExt cx="2514240" cy="6857640"/>
              </a:xfrm>
            </p:grpSpPr>
            <p:sp>
              <p:nvSpPr>
                <p:cNvPr id="88" name="Rectangle 114">
                  <a:extLst>
                    <a:ext uri="{FF2B5EF4-FFF2-40B4-BE49-F238E27FC236}">
                      <a16:creationId xmlns:a16="http://schemas.microsoft.com/office/drawing/2014/main" xmlns="" id="{55541F6D-E557-4B43-A9FA-AF283CF8B023}"/>
                    </a:ext>
                  </a:extLst>
                </p:cNvPr>
                <p:cNvSpPr/>
                <p:nvPr/>
              </p:nvSpPr>
              <p:spPr>
                <a:xfrm>
                  <a:off x="9144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9" name="Rectangle 2">
                  <a:extLst>
                    <a:ext uri="{FF2B5EF4-FFF2-40B4-BE49-F238E27FC236}">
                      <a16:creationId xmlns:a16="http://schemas.microsoft.com/office/drawing/2014/main" xmlns="" id="{E71CCBFE-538C-454C-A018-778245B9B607}"/>
                    </a:ext>
                  </a:extLst>
                </p:cNvPr>
                <p:cNvSpPr/>
                <p:nvPr/>
              </p:nvSpPr>
              <p:spPr>
                <a:xfrm>
                  <a:off x="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90" name="Rectangle 3">
                  <a:extLst>
                    <a:ext uri="{FF2B5EF4-FFF2-40B4-BE49-F238E27FC236}">
                      <a16:creationId xmlns:a16="http://schemas.microsoft.com/office/drawing/2014/main" xmlns="" id="{B9F9B424-6EE4-4C0B-BDFF-C43751210894}"/>
                    </a:ext>
                  </a:extLst>
                </p:cNvPr>
                <p:cNvSpPr/>
                <p:nvPr/>
              </p:nvSpPr>
              <p:spPr>
                <a:xfrm>
                  <a:off x="2286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77" name="Group 5">
                <a:extLst>
                  <a:ext uri="{FF2B5EF4-FFF2-40B4-BE49-F238E27FC236}">
                    <a16:creationId xmlns:a16="http://schemas.microsoft.com/office/drawing/2014/main" xmlns="" id="{AF912807-7A4D-415E-BB90-7865F5BEB5B0}"/>
                  </a:ext>
                </a:extLst>
              </p:cNvPr>
              <p:cNvGrpSpPr/>
              <p:nvPr/>
            </p:nvGrpSpPr>
            <p:grpSpPr>
              <a:xfrm>
                <a:off x="423000" y="0"/>
                <a:ext cx="2514240" cy="6857640"/>
                <a:chOff x="423000" y="0"/>
                <a:chExt cx="2514240" cy="6857640"/>
              </a:xfrm>
            </p:grpSpPr>
            <p:sp>
              <p:nvSpPr>
                <p:cNvPr id="85" name="Rectangle 84">
                  <a:extLst>
                    <a:ext uri="{FF2B5EF4-FFF2-40B4-BE49-F238E27FC236}">
                      <a16:creationId xmlns:a16="http://schemas.microsoft.com/office/drawing/2014/main" xmlns="" id="{3FEA0C39-EE5C-42AF-AD58-8DAF3E575119}"/>
                    </a:ext>
                  </a:extLst>
                </p:cNvPr>
                <p:cNvSpPr/>
                <p:nvPr/>
              </p:nvSpPr>
              <p:spPr>
                <a:xfrm>
                  <a:off x="13374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6" name="Rectangle 85">
                  <a:extLst>
                    <a:ext uri="{FF2B5EF4-FFF2-40B4-BE49-F238E27FC236}">
                      <a16:creationId xmlns:a16="http://schemas.microsoft.com/office/drawing/2014/main" xmlns="" id="{0A36443A-D188-4E18-94EA-5F10BC0CF23E}"/>
                    </a:ext>
                  </a:extLst>
                </p:cNvPr>
                <p:cNvSpPr/>
                <p:nvPr/>
              </p:nvSpPr>
              <p:spPr>
                <a:xfrm>
                  <a:off x="4230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7" name="Rectangle 113">
                  <a:extLst>
                    <a:ext uri="{FF2B5EF4-FFF2-40B4-BE49-F238E27FC236}">
                      <a16:creationId xmlns:a16="http://schemas.microsoft.com/office/drawing/2014/main" xmlns="" id="{A5E99C12-F768-4700-9D13-D0A40BA907E4}"/>
                    </a:ext>
                  </a:extLst>
                </p:cNvPr>
                <p:cNvSpPr/>
                <p:nvPr/>
              </p:nvSpPr>
              <p:spPr>
                <a:xfrm>
                  <a:off x="6516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78" name="Group 9">
                <a:extLst>
                  <a:ext uri="{FF2B5EF4-FFF2-40B4-BE49-F238E27FC236}">
                    <a16:creationId xmlns:a16="http://schemas.microsoft.com/office/drawing/2014/main" xmlns="" id="{0CA5A41F-D69A-4A1E-BE5A-A038EA7E7FCE}"/>
                  </a:ext>
                </a:extLst>
              </p:cNvPr>
              <p:cNvGrpSpPr/>
              <p:nvPr/>
            </p:nvGrpSpPr>
            <p:grpSpPr>
              <a:xfrm>
                <a:off x="6629400" y="0"/>
                <a:ext cx="2514239" cy="6857640"/>
                <a:chOff x="6629400" y="0"/>
                <a:chExt cx="2514239" cy="6857640"/>
              </a:xfrm>
            </p:grpSpPr>
            <p:sp>
              <p:nvSpPr>
                <p:cNvPr id="82" name="Rectangle 77">
                  <a:extLst>
                    <a:ext uri="{FF2B5EF4-FFF2-40B4-BE49-F238E27FC236}">
                      <a16:creationId xmlns:a16="http://schemas.microsoft.com/office/drawing/2014/main" xmlns="" id="{C7B85F2E-29C7-47E2-B9DE-F17727133601}"/>
                    </a:ext>
                  </a:extLst>
                </p:cNvPr>
                <p:cNvSpPr/>
                <p:nvPr/>
              </p:nvSpPr>
              <p:spPr>
                <a:xfrm>
                  <a:off x="7543799"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3" name="Rectangle 78">
                  <a:extLst>
                    <a:ext uri="{FF2B5EF4-FFF2-40B4-BE49-F238E27FC236}">
                      <a16:creationId xmlns:a16="http://schemas.microsoft.com/office/drawing/2014/main" xmlns="" id="{2DB14E96-E2EC-43AB-AF07-33DBDB962781}"/>
                    </a:ext>
                  </a:extLst>
                </p:cNvPr>
                <p:cNvSpPr/>
                <p:nvPr/>
              </p:nvSpPr>
              <p:spPr>
                <a:xfrm>
                  <a:off x="66294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4" name="Rectangle 80">
                  <a:extLst>
                    <a:ext uri="{FF2B5EF4-FFF2-40B4-BE49-F238E27FC236}">
                      <a16:creationId xmlns:a16="http://schemas.microsoft.com/office/drawing/2014/main" xmlns="" id="{49290773-3E62-4331-B833-583B3C32D1F9}"/>
                    </a:ext>
                  </a:extLst>
                </p:cNvPr>
                <p:cNvSpPr/>
                <p:nvPr/>
              </p:nvSpPr>
              <p:spPr>
                <a:xfrm>
                  <a:off x="68580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79" name="Rectangle 74">
                <a:extLst>
                  <a:ext uri="{FF2B5EF4-FFF2-40B4-BE49-F238E27FC236}">
                    <a16:creationId xmlns:a16="http://schemas.microsoft.com/office/drawing/2014/main" xmlns="" id="{EB9F32C7-5467-4576-8235-025E003CF557}"/>
                  </a:ext>
                </a:extLst>
              </p:cNvPr>
              <p:cNvSpPr/>
              <p:nvPr/>
            </p:nvSpPr>
            <p:spPr>
              <a:xfrm>
                <a:off x="3809880" y="0"/>
                <a:ext cx="281916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0" name="Rectangle 75">
                <a:extLst>
                  <a:ext uri="{FF2B5EF4-FFF2-40B4-BE49-F238E27FC236}">
                    <a16:creationId xmlns:a16="http://schemas.microsoft.com/office/drawing/2014/main" xmlns="" id="{94CD4220-6172-4148-9BF5-9494A4ED8799}"/>
                  </a:ext>
                </a:extLst>
              </p:cNvPr>
              <p:cNvSpPr/>
              <p:nvPr/>
            </p:nvSpPr>
            <p:spPr>
              <a:xfrm>
                <a:off x="2895479"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1" name="Rectangle 76">
                <a:extLst>
                  <a:ext uri="{FF2B5EF4-FFF2-40B4-BE49-F238E27FC236}">
                    <a16:creationId xmlns:a16="http://schemas.microsoft.com/office/drawing/2014/main" xmlns="" id="{00573E50-8B15-4172-AC41-52FE74D79E6F}"/>
                  </a:ext>
                </a:extLst>
              </p:cNvPr>
              <p:cNvSpPr/>
              <p:nvPr/>
            </p:nvSpPr>
            <p:spPr>
              <a:xfrm>
                <a:off x="3124079"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54" name="Freeform 44">
              <a:extLst>
                <a:ext uri="{FF2B5EF4-FFF2-40B4-BE49-F238E27FC236}">
                  <a16:creationId xmlns:a16="http://schemas.microsoft.com/office/drawing/2014/main" xmlns="" id="{AD768A2C-BCE6-4591-965D-DD4FD587DED9}"/>
                </a:ext>
              </a:extLst>
            </p:cNvPr>
            <p:cNvSpPr/>
            <p:nvPr/>
          </p:nvSpPr>
          <p:spPr>
            <a:xfrm>
              <a:off x="-11880" y="5034960"/>
              <a:ext cx="9143640" cy="1175400"/>
            </a:xfrm>
            <a:custGeom>
              <a:avLst/>
              <a:gdLst>
                <a:gd name="f0" fmla="val 0"/>
                <a:gd name="f1" fmla="val 9144000"/>
                <a:gd name="f2" fmla="val 1175655"/>
                <a:gd name="f3" fmla="val 1116279"/>
                <a:gd name="f4" fmla="val 493815"/>
                <a:gd name="f5" fmla="val 1145967"/>
                <a:gd name="f6" fmla="val 987631"/>
                <a:gd name="f7" fmla="val 1674420"/>
                <a:gd name="f8" fmla="val 1163780"/>
                <a:gd name="f9" fmla="val 2361209"/>
                <a:gd name="f10" fmla="val 1151905"/>
                <a:gd name="f11" fmla="val 3204358"/>
                <a:gd name="f12" fmla="val 1138050"/>
                <a:gd name="f13" fmla="val 4120737"/>
                <a:gd name="f14" fmla="val 1045027"/>
                <a:gd name="f15" fmla="val 5037116"/>
                <a:gd name="f16" fmla="val 952004"/>
                <a:gd name="f17" fmla="val 6335486"/>
                <a:gd name="f18" fmla="val 779811"/>
                <a:gd name="f19" fmla="val 7172696"/>
                <a:gd name="f20" fmla="val 605640"/>
                <a:gd name="f21" fmla="val 8009907"/>
                <a:gd name="f22" fmla="val 431469"/>
                <a:gd name="f23" fmla="val 8866910"/>
                <a:gd name="f24" fmla="val 154379"/>
              </a:gdLst>
              <a:ahLst/>
              <a:cxnLst>
                <a:cxn ang="3cd4">
                  <a:pos x="hc" y="t"/>
                </a:cxn>
                <a:cxn ang="0">
                  <a:pos x="r" y="vc"/>
                </a:cxn>
                <a:cxn ang="cd4">
                  <a:pos x="hc" y="b"/>
                </a:cxn>
                <a:cxn ang="cd2">
                  <a:pos x="l" y="vc"/>
                </a:cxn>
              </a:cxnLst>
              <a:rect l="l" t="t" r="r" b="b"/>
              <a:pathLst>
                <a:path w="9144000" h="1175655">
                  <a:moveTo>
                    <a:pt x="f0" y="f3"/>
                  </a:moveTo>
                  <a:cubicBezTo>
                    <a:pt x="f4" y="f5"/>
                    <a:pt x="f6" y="f2"/>
                    <a:pt x="f7" y="f8"/>
                  </a:cubicBezTo>
                  <a:cubicBezTo>
                    <a:pt x="f9" y="f10"/>
                    <a:pt x="f11" y="f12"/>
                    <a:pt x="f13" y="f14"/>
                  </a:cubicBezTo>
                  <a:cubicBezTo>
                    <a:pt x="f15" y="f16"/>
                    <a:pt x="f17" y="f18"/>
                    <a:pt x="f19" y="f20"/>
                  </a:cubicBezTo>
                  <a:cubicBezTo>
                    <a:pt x="f21" y="f22"/>
                    <a:pt x="f23" y="f24"/>
                    <a:pt x="f1" y="f0"/>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5" name="Freeform 47">
              <a:extLst>
                <a:ext uri="{FF2B5EF4-FFF2-40B4-BE49-F238E27FC236}">
                  <a16:creationId xmlns:a16="http://schemas.microsoft.com/office/drawing/2014/main" xmlns="" id="{84257F85-0CC6-4FE7-8E80-F7605B53E135}"/>
                </a:ext>
              </a:extLst>
            </p:cNvPr>
            <p:cNvSpPr/>
            <p:nvPr/>
          </p:nvSpPr>
          <p:spPr>
            <a:xfrm>
              <a:off x="-11880" y="3467520"/>
              <a:ext cx="9143640" cy="890280"/>
            </a:xfrm>
            <a:custGeom>
              <a:avLst/>
              <a:gdLst>
                <a:gd name="f0" fmla="val 0"/>
                <a:gd name="f1" fmla="val 9144000"/>
                <a:gd name="f2" fmla="val 890650"/>
                <a:gd name="f3" fmla="val 263236"/>
                <a:gd name="f4" fmla="val 751114"/>
                <a:gd name="f5" fmla="val 526472"/>
                <a:gd name="f6" fmla="val 611579"/>
                <a:gd name="f7" fmla="val 1045028"/>
                <a:gd name="f8" fmla="val 475013"/>
                <a:gd name="f9" fmla="val 1563584"/>
                <a:gd name="f10" fmla="val 338447"/>
                <a:gd name="f11" fmla="val 2299855"/>
                <a:gd name="f12" fmla="val 138545"/>
                <a:gd name="f13" fmla="val 3111335"/>
                <a:gd name="f14" fmla="val 71252"/>
                <a:gd name="f15" fmla="val 3922815"/>
                <a:gd name="f16" fmla="val 3959"/>
                <a:gd name="f17" fmla="val 4908467"/>
                <a:gd name="f18" fmla="val 5913911"/>
                <a:gd name="f19" fmla="val 6919355"/>
                <a:gd name="f20" fmla="val 142504"/>
                <a:gd name="f21" fmla="val 8595756"/>
                <a:gd name="f22" fmla="val 427512"/>
                <a:gd name="f23" fmla="val 498764"/>
              </a:gdLst>
              <a:ahLst/>
              <a:cxnLst>
                <a:cxn ang="3cd4">
                  <a:pos x="hc" y="t"/>
                </a:cxn>
                <a:cxn ang="0">
                  <a:pos x="r" y="vc"/>
                </a:cxn>
                <a:cxn ang="cd4">
                  <a:pos x="hc" y="b"/>
                </a:cxn>
                <a:cxn ang="cd2">
                  <a:pos x="l" y="vc"/>
                </a:cxn>
              </a:cxnLst>
              <a:rect l="l" t="t" r="r" b="b"/>
              <a:pathLst>
                <a:path w="9144000" h="890650">
                  <a:moveTo>
                    <a:pt x="f0" y="f2"/>
                  </a:moveTo>
                  <a:cubicBezTo>
                    <a:pt x="f3" y="f4"/>
                    <a:pt x="f5" y="f6"/>
                    <a:pt x="f7" y="f8"/>
                  </a:cubicBezTo>
                  <a:cubicBezTo>
                    <a:pt x="f9" y="f10"/>
                    <a:pt x="f11" y="f12"/>
                    <a:pt x="f13" y="f14"/>
                  </a:cubicBezTo>
                  <a:cubicBezTo>
                    <a:pt x="f15" y="f16"/>
                    <a:pt x="f17" y="f0"/>
                    <a:pt x="f18" y="f14"/>
                  </a:cubicBezTo>
                  <a:cubicBezTo>
                    <a:pt x="f19" y="f20"/>
                    <a:pt x="f21" y="f22"/>
                    <a:pt x="f1" y="f23"/>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6" name="Freeform 48">
              <a:extLst>
                <a:ext uri="{FF2B5EF4-FFF2-40B4-BE49-F238E27FC236}">
                  <a16:creationId xmlns:a16="http://schemas.microsoft.com/office/drawing/2014/main" xmlns="" id="{B8FCB1C2-C9C2-485E-8BE1-FA31D4297F87}"/>
                </a:ext>
              </a:extLst>
            </p:cNvPr>
            <p:cNvSpPr/>
            <p:nvPr/>
          </p:nvSpPr>
          <p:spPr>
            <a:xfrm>
              <a:off x="-23760" y="5640840"/>
              <a:ext cx="3004200" cy="1211040"/>
            </a:xfrm>
            <a:custGeom>
              <a:avLst/>
              <a:gdLst>
                <a:gd name="f0" fmla="val 0"/>
                <a:gd name="f1" fmla="val 3004457"/>
                <a:gd name="f2" fmla="val 1211283"/>
                <a:gd name="f3" fmla="val 1103415"/>
                <a:gd name="f4" fmla="val 501732"/>
                <a:gd name="f5" fmla="val 2206831"/>
                <a:gd name="f6" fmla="val 1003465"/>
              </a:gdLst>
              <a:ahLst/>
              <a:cxnLst>
                <a:cxn ang="3cd4">
                  <a:pos x="hc" y="t"/>
                </a:cxn>
                <a:cxn ang="0">
                  <a:pos x="r" y="vc"/>
                </a:cxn>
                <a:cxn ang="cd4">
                  <a:pos x="hc" y="b"/>
                </a:cxn>
                <a:cxn ang="cd2">
                  <a:pos x="l" y="vc"/>
                </a:cxn>
              </a:cxnLst>
              <a:rect l="l" t="t" r="r" b="b"/>
              <a:pathLst>
                <a:path w="3004457" h="1211283">
                  <a:moveTo>
                    <a:pt x="f0" y="f0"/>
                  </a:moveTo>
                  <a:cubicBezTo>
                    <a:pt x="f3" y="f4"/>
                    <a:pt x="f5" y="f6"/>
                    <a:pt x="f1" y="f2"/>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7" name="Freeform 50">
              <a:extLst>
                <a:ext uri="{FF2B5EF4-FFF2-40B4-BE49-F238E27FC236}">
                  <a16:creationId xmlns:a16="http://schemas.microsoft.com/office/drawing/2014/main" xmlns="" id="{9AAD9F85-0865-43CB-ABB5-E1AA76438F5E}"/>
                </a:ext>
              </a:extLst>
            </p:cNvPr>
            <p:cNvSpPr/>
            <p:nvPr/>
          </p:nvSpPr>
          <p:spPr>
            <a:xfrm>
              <a:off x="-11880" y="5284440"/>
              <a:ext cx="9143640" cy="1478160"/>
            </a:xfrm>
            <a:custGeom>
              <a:avLst/>
              <a:gdLst>
                <a:gd name="f0" fmla="val 0"/>
                <a:gd name="f1" fmla="val 9144000"/>
                <a:gd name="f2" fmla="val 1478478"/>
                <a:gd name="f3" fmla="val 285997"/>
                <a:gd name="f4" fmla="val 99951"/>
                <a:gd name="f5" fmla="val 571995"/>
                <a:gd name="f6" fmla="val 199902"/>
                <a:gd name="f7" fmla="val 1104405"/>
                <a:gd name="f8" fmla="val 344385"/>
                <a:gd name="f9" fmla="val 1636815"/>
                <a:gd name="f10" fmla="val 488868"/>
                <a:gd name="f11" fmla="val 2432462"/>
                <a:gd name="f12" fmla="val 710541"/>
                <a:gd name="f13" fmla="val 3194462"/>
                <a:gd name="f14" fmla="val 866899"/>
                <a:gd name="f15" fmla="val 3956462"/>
                <a:gd name="f16" fmla="val 1023258"/>
                <a:gd name="f17" fmla="val 4920343"/>
                <a:gd name="f18" fmla="val 1185554"/>
                <a:gd name="f19" fmla="val 5676405"/>
                <a:gd name="f20" fmla="val 1282536"/>
                <a:gd name="f21" fmla="val 6432467"/>
                <a:gd name="f22" fmla="val 1379518"/>
                <a:gd name="f23" fmla="val 7247906"/>
                <a:gd name="f24" fmla="val 1419102"/>
                <a:gd name="f25" fmla="val 7730836"/>
                <a:gd name="f26" fmla="val 1448790"/>
                <a:gd name="f27" fmla="val 8213766"/>
                <a:gd name="f28" fmla="val 8338457"/>
                <a:gd name="f29" fmla="val 1464623"/>
                <a:gd name="f30" fmla="val 8573984"/>
                <a:gd name="f31" fmla="val 1460665"/>
                <a:gd name="f32" fmla="val 8809511"/>
                <a:gd name="f33" fmla="val 1456707"/>
                <a:gd name="f34" fmla="val 8976755"/>
                <a:gd name="f35" fmla="val 1440873"/>
                <a:gd name="f36" fmla="val 1425039"/>
              </a:gdLst>
              <a:ahLst/>
              <a:cxnLst>
                <a:cxn ang="3cd4">
                  <a:pos x="hc" y="t"/>
                </a:cxn>
                <a:cxn ang="0">
                  <a:pos x="r" y="vc"/>
                </a:cxn>
                <a:cxn ang="cd4">
                  <a:pos x="hc" y="b"/>
                </a:cxn>
                <a:cxn ang="cd2">
                  <a:pos x="l" y="vc"/>
                </a:cxn>
              </a:cxnLst>
              <a:rect l="l" t="t" r="r" b="b"/>
              <a:pathLst>
                <a:path w="9144000" h="1478478">
                  <a:moveTo>
                    <a:pt x="f0" y="f0"/>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
                    <a:pt x="f28" y="f29"/>
                    <a:pt x="f30" y="f31"/>
                  </a:cubicBezTo>
                  <a:cubicBezTo>
                    <a:pt x="f32" y="f33"/>
                    <a:pt x="f34" y="f35"/>
                    <a:pt x="f1" y="f36"/>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8" name="Freeform 51">
              <a:extLst>
                <a:ext uri="{FF2B5EF4-FFF2-40B4-BE49-F238E27FC236}">
                  <a16:creationId xmlns:a16="http://schemas.microsoft.com/office/drawing/2014/main" xmlns="" id="{A2E975C8-4667-40A9-A976-3DB2FDB7E3F9}"/>
                </a:ext>
              </a:extLst>
            </p:cNvPr>
            <p:cNvSpPr/>
            <p:nvPr/>
          </p:nvSpPr>
          <p:spPr>
            <a:xfrm>
              <a:off x="2137680" y="5132160"/>
              <a:ext cx="6982200" cy="1719720"/>
            </a:xfrm>
            <a:custGeom>
              <a:avLst/>
              <a:gdLst>
                <a:gd name="f0" fmla="val 0"/>
                <a:gd name="f1" fmla="val 6982691"/>
                <a:gd name="f2" fmla="val 1719942"/>
                <a:gd name="f3" fmla="val 162296"/>
                <a:gd name="f4" fmla="val 1536864"/>
                <a:gd name="f5" fmla="val 324592"/>
                <a:gd name="f6" fmla="val 1353787"/>
                <a:gd name="f7" fmla="val 546265"/>
                <a:gd name="f8" fmla="val 1185553"/>
                <a:gd name="f9" fmla="val 767938"/>
                <a:gd name="f10" fmla="val 1017319"/>
                <a:gd name="f11" fmla="val 1074718"/>
                <a:gd name="f12" fmla="val 835231"/>
                <a:gd name="f13" fmla="val 1330037"/>
                <a:gd name="f14" fmla="val 710540"/>
                <a:gd name="f15" fmla="val 1585356"/>
                <a:gd name="f16" fmla="val 585849"/>
                <a:gd name="f17" fmla="val 1741715"/>
                <a:gd name="f18" fmla="val 530430"/>
                <a:gd name="f19" fmla="val 2078182"/>
                <a:gd name="f20" fmla="val 437407"/>
                <a:gd name="f21" fmla="val 2414649"/>
                <a:gd name="f22" fmla="val 344384"/>
                <a:gd name="f23" fmla="val 3028208"/>
                <a:gd name="f24" fmla="val 213755"/>
                <a:gd name="f25" fmla="val 3348842"/>
                <a:gd name="f26" fmla="val 152399"/>
                <a:gd name="f27" fmla="val 3669476"/>
                <a:gd name="f28" fmla="val 91043"/>
                <a:gd name="f29" fmla="val 3718957"/>
                <a:gd name="f30" fmla="val 93022"/>
                <a:gd name="f31" fmla="val 4001985"/>
                <a:gd name="f32" fmla="val 69272"/>
                <a:gd name="f33" fmla="val 4285013"/>
                <a:gd name="f34" fmla="val 45522"/>
                <a:gd name="f35" fmla="val 4732317"/>
                <a:gd name="f36" fmla="val 19792"/>
                <a:gd name="f37" fmla="val 5047013"/>
                <a:gd name="f38" fmla="val 9896"/>
                <a:gd name="f39" fmla="val 5361709"/>
                <a:gd name="f40" fmla="val 5890161"/>
                <a:gd name="f41" fmla="val 6495803"/>
                <a:gd name="f42" fmla="val 6664037"/>
                <a:gd name="f43" fmla="val 13854"/>
                <a:gd name="f44" fmla="val 6818416"/>
                <a:gd name="f45" fmla="val 27708"/>
                <a:gd name="f46" fmla="val 6899564"/>
                <a:gd name="f47" fmla="val 33646"/>
                <a:gd name="f48" fmla="val 6980712"/>
                <a:gd name="f49" fmla="val 39584"/>
                <a:gd name="f50" fmla="val 6953003"/>
                <a:gd name="f51" fmla="val 37605"/>
              </a:gdLst>
              <a:ahLst/>
              <a:cxnLst>
                <a:cxn ang="3cd4">
                  <a:pos x="hc" y="t"/>
                </a:cxn>
                <a:cxn ang="0">
                  <a:pos x="r" y="vc"/>
                </a:cxn>
                <a:cxn ang="cd4">
                  <a:pos x="hc" y="b"/>
                </a:cxn>
                <a:cxn ang="cd2">
                  <a:pos x="l" y="vc"/>
                </a:cxn>
              </a:cxnLst>
              <a:rect l="l" t="t" r="r" b="b"/>
              <a:pathLst>
                <a:path w="6982691" h="1719942">
                  <a:moveTo>
                    <a:pt x="f0" y="f2"/>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8"/>
                    <a:pt x="f29" y="f30"/>
                    <a:pt x="f31" y="f32"/>
                  </a:cubicBezTo>
                  <a:cubicBezTo>
                    <a:pt x="f33" y="f34"/>
                    <a:pt x="f35" y="f36"/>
                    <a:pt x="f37" y="f38"/>
                  </a:cubicBezTo>
                  <a:cubicBezTo>
                    <a:pt x="f39" y="f0"/>
                    <a:pt x="f40" y="f38"/>
                    <a:pt x="f40" y="f38"/>
                  </a:cubicBezTo>
                  <a:lnTo>
                    <a:pt x="f41" y="f38"/>
                  </a:lnTo>
                  <a:cubicBezTo>
                    <a:pt x="f42" y="f43"/>
                    <a:pt x="f44" y="f45"/>
                    <a:pt x="f46" y="f47"/>
                  </a:cubicBezTo>
                  <a:cubicBezTo>
                    <a:pt x="f48" y="f49"/>
                    <a:pt x="f50" y="f51"/>
                    <a:pt x="f1" y="f34"/>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9" name="Hexagon 52">
              <a:extLst>
                <a:ext uri="{FF2B5EF4-FFF2-40B4-BE49-F238E27FC236}">
                  <a16:creationId xmlns:a16="http://schemas.microsoft.com/office/drawing/2014/main" xmlns="" id="{05549024-EDCA-47D1-AA84-86A59BF45110}"/>
                </a:ext>
              </a:extLst>
            </p:cNvPr>
            <p:cNvSpPr/>
            <p:nvPr/>
          </p:nvSpPr>
          <p:spPr>
            <a:xfrm rot="1800000">
              <a:off x="29964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0" name="Hexagon 53">
              <a:extLst>
                <a:ext uri="{FF2B5EF4-FFF2-40B4-BE49-F238E27FC236}">
                  <a16:creationId xmlns:a16="http://schemas.microsoft.com/office/drawing/2014/main" xmlns="" id="{6B481444-E66D-4D47-B6F7-329B64E2748B}"/>
                </a:ext>
              </a:extLst>
            </p:cNvPr>
            <p:cNvSpPr/>
            <p:nvPr/>
          </p:nvSpPr>
          <p:spPr>
            <a:xfrm rot="1800000">
              <a:off x="372036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1" name="Hexagon 54">
              <a:extLst>
                <a:ext uri="{FF2B5EF4-FFF2-40B4-BE49-F238E27FC236}">
                  <a16:creationId xmlns:a16="http://schemas.microsoft.com/office/drawing/2014/main" xmlns="" id="{19798801-86C2-4E76-974D-1F99527CB18B}"/>
                </a:ext>
              </a:extLst>
            </p:cNvPr>
            <p:cNvSpPr/>
            <p:nvPr/>
          </p:nvSpPr>
          <p:spPr>
            <a:xfrm rot="1800000">
              <a:off x="3729729" y="15924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2" name="Hexagon 55">
              <a:extLst>
                <a:ext uri="{FF2B5EF4-FFF2-40B4-BE49-F238E27FC236}">
                  <a16:creationId xmlns:a16="http://schemas.microsoft.com/office/drawing/2014/main" xmlns="" id="{01116575-B137-4068-99A9-015C2BE18570}"/>
                </a:ext>
              </a:extLst>
            </p:cNvPr>
            <p:cNvSpPr/>
            <p:nvPr/>
          </p:nvSpPr>
          <p:spPr>
            <a:xfrm rot="1800000">
              <a:off x="2977329" y="3256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4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3" name="Hexagon 56">
              <a:extLst>
                <a:ext uri="{FF2B5EF4-FFF2-40B4-BE49-F238E27FC236}">
                  <a16:creationId xmlns:a16="http://schemas.microsoft.com/office/drawing/2014/main" xmlns="" id="{CD2885A0-4688-4173-98D3-3072512B17FD}"/>
                </a:ext>
              </a:extLst>
            </p:cNvPr>
            <p:cNvSpPr/>
            <p:nvPr/>
          </p:nvSpPr>
          <p:spPr>
            <a:xfrm rot="1800000">
              <a:off x="4463049" y="53832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6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4" name="Freeform 57">
              <a:extLst>
                <a:ext uri="{FF2B5EF4-FFF2-40B4-BE49-F238E27FC236}">
                  <a16:creationId xmlns:a16="http://schemas.microsoft.com/office/drawing/2014/main" xmlns="" id="{6F77491D-62A5-44B1-813F-2907D3E3D801}"/>
                </a:ext>
              </a:extLst>
            </p:cNvPr>
            <p:cNvSpPr/>
            <p:nvPr/>
          </p:nvSpPr>
          <p:spPr>
            <a:xfrm rot="1800000">
              <a:off x="-382106" y="4201385"/>
              <a:ext cx="1261080" cy="1387799"/>
            </a:xfrm>
            <a:custGeom>
              <a:avLst/>
              <a:gdLst>
                <a:gd name="f0" fmla="val 0"/>
                <a:gd name="f1" fmla="val 1261499"/>
                <a:gd name="f2" fmla="val 1388236"/>
                <a:gd name="f3" fmla="val 105098"/>
                <a:gd name="f4" fmla="val 56357"/>
                <a:gd name="f5" fmla="val 865241"/>
                <a:gd name="f6" fmla="val 694118"/>
                <a:gd name="f7" fmla="val 744578"/>
                <a:gd name="f8" fmla="val 1387893"/>
              </a:gdLst>
              <a:ahLst/>
              <a:cxnLst>
                <a:cxn ang="3cd4">
                  <a:pos x="hc" y="t"/>
                </a:cxn>
                <a:cxn ang="0">
                  <a:pos x="r" y="vc"/>
                </a:cxn>
                <a:cxn ang="cd4">
                  <a:pos x="hc" y="b"/>
                </a:cxn>
                <a:cxn ang="cd2">
                  <a:pos x="l" y="vc"/>
                </a:cxn>
              </a:cxnLst>
              <a:rect l="l" t="t" r="r" b="b"/>
              <a:pathLst>
                <a:path w="1261499" h="1388236">
                  <a:moveTo>
                    <a:pt x="f0" y="f3"/>
                  </a:moveTo>
                  <a:lnTo>
                    <a:pt x="f4" y="f0"/>
                  </a:lnTo>
                  <a:lnTo>
                    <a:pt x="f5" y="f0"/>
                  </a:lnTo>
                  <a:lnTo>
                    <a:pt x="f1" y="f6"/>
                  </a:lnTo>
                  <a:lnTo>
                    <a:pt x="f5" y="f2"/>
                  </a:lnTo>
                  <a:lnTo>
                    <a:pt x="f7" y="f8"/>
                  </a:lnTo>
                  <a:lnTo>
                    <a:pt x="f0" y="f3"/>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5" name="Hexagon 58">
              <a:extLst>
                <a:ext uri="{FF2B5EF4-FFF2-40B4-BE49-F238E27FC236}">
                  <a16:creationId xmlns:a16="http://schemas.microsoft.com/office/drawing/2014/main" xmlns="" id="{E2528784-01DE-4F0C-B7C8-FF75FB71C651}"/>
                </a:ext>
              </a:extLst>
            </p:cNvPr>
            <p:cNvSpPr/>
            <p:nvPr/>
          </p:nvSpPr>
          <p:spPr>
            <a:xfrm rot="1800000">
              <a:off x="24609" y="540234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6" name="Hexagon 59">
              <a:extLst>
                <a:ext uri="{FF2B5EF4-FFF2-40B4-BE49-F238E27FC236}">
                  <a16:creationId xmlns:a16="http://schemas.microsoft.com/office/drawing/2014/main" xmlns="" id="{EBBF2115-C471-4E36-BEC1-F42EA093EF96}"/>
                </a:ext>
              </a:extLst>
            </p:cNvPr>
            <p:cNvSpPr/>
            <p:nvPr/>
          </p:nvSpPr>
          <p:spPr>
            <a:xfrm rot="1800000">
              <a:off x="53048" y="284958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7" name="Hexagon 60">
              <a:extLst>
                <a:ext uri="{FF2B5EF4-FFF2-40B4-BE49-F238E27FC236}">
                  <a16:creationId xmlns:a16="http://schemas.microsoft.com/office/drawing/2014/main" xmlns="" id="{D0515984-A81D-49FD-B538-DABDC9224175}"/>
                </a:ext>
              </a:extLst>
            </p:cNvPr>
            <p:cNvSpPr/>
            <p:nvPr/>
          </p:nvSpPr>
          <p:spPr>
            <a:xfrm rot="1800000">
              <a:off x="77700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8" name="Hexagon 61">
              <a:extLst>
                <a:ext uri="{FF2B5EF4-FFF2-40B4-BE49-F238E27FC236}">
                  <a16:creationId xmlns:a16="http://schemas.microsoft.com/office/drawing/2014/main" xmlns="" id="{835C96EA-74F1-4F1E-B497-8AC67C6FFEE7}"/>
                </a:ext>
              </a:extLst>
            </p:cNvPr>
            <p:cNvSpPr/>
            <p:nvPr/>
          </p:nvSpPr>
          <p:spPr>
            <a:xfrm rot="1800000">
              <a:off x="1510329" y="54117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9" name="Hexagon 62">
              <a:extLst>
                <a:ext uri="{FF2B5EF4-FFF2-40B4-BE49-F238E27FC236}">
                  <a16:creationId xmlns:a16="http://schemas.microsoft.com/office/drawing/2014/main" xmlns="" id="{9772FE3F-FF96-458C-AB7E-8D608651C477}"/>
                </a:ext>
              </a:extLst>
            </p:cNvPr>
            <p:cNvSpPr/>
            <p:nvPr/>
          </p:nvSpPr>
          <p:spPr>
            <a:xfrm rot="1800000">
              <a:off x="15294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0" name="Hexagon 63">
              <a:extLst>
                <a:ext uri="{FF2B5EF4-FFF2-40B4-BE49-F238E27FC236}">
                  <a16:creationId xmlns:a16="http://schemas.microsoft.com/office/drawing/2014/main" xmlns="" id="{4E9F8378-5F20-4904-A61D-55A8834B21B6}"/>
                </a:ext>
              </a:extLst>
            </p:cNvPr>
            <p:cNvSpPr/>
            <p:nvPr/>
          </p:nvSpPr>
          <p:spPr>
            <a:xfrm rot="1800000">
              <a:off x="796089" y="15636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1" name="Hexagon 64">
              <a:extLst>
                <a:ext uri="{FF2B5EF4-FFF2-40B4-BE49-F238E27FC236}">
                  <a16:creationId xmlns:a16="http://schemas.microsoft.com/office/drawing/2014/main" xmlns="" id="{6B23E67B-C925-485F-97C8-BA48A65BB6EE}"/>
                </a:ext>
              </a:extLst>
            </p:cNvPr>
            <p:cNvSpPr/>
            <p:nvPr/>
          </p:nvSpPr>
          <p:spPr>
            <a:xfrm rot="1800000">
              <a:off x="6806289" y="41448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2" name="Hexagon 65">
              <a:extLst>
                <a:ext uri="{FF2B5EF4-FFF2-40B4-BE49-F238E27FC236}">
                  <a16:creationId xmlns:a16="http://schemas.microsoft.com/office/drawing/2014/main" xmlns="" id="{578646B0-ACC6-41C6-BD8B-FE73019188BD}"/>
                </a:ext>
              </a:extLst>
            </p:cNvPr>
            <p:cNvSpPr/>
            <p:nvPr/>
          </p:nvSpPr>
          <p:spPr>
            <a:xfrm rot="1800000">
              <a:off x="7549329" y="54214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3" name="Hexagon 66">
              <a:extLst>
                <a:ext uri="{FF2B5EF4-FFF2-40B4-BE49-F238E27FC236}">
                  <a16:creationId xmlns:a16="http://schemas.microsoft.com/office/drawing/2014/main" xmlns="" id="{E8A88F39-407C-4B13-9356-64BA78F80676}"/>
                </a:ext>
              </a:extLst>
            </p:cNvPr>
            <p:cNvSpPr/>
            <p:nvPr/>
          </p:nvSpPr>
          <p:spPr>
            <a:xfrm rot="1800000">
              <a:off x="7549329" y="286866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4" name="Freeform 67">
              <a:extLst>
                <a:ext uri="{FF2B5EF4-FFF2-40B4-BE49-F238E27FC236}">
                  <a16:creationId xmlns:a16="http://schemas.microsoft.com/office/drawing/2014/main" xmlns="" id="{9612FD5A-2D98-4DC8-9ACC-341E74720618}"/>
                </a:ext>
              </a:extLst>
            </p:cNvPr>
            <p:cNvSpPr/>
            <p:nvPr/>
          </p:nvSpPr>
          <p:spPr>
            <a:xfrm rot="1800000">
              <a:off x="8306620" y="4055405"/>
              <a:ext cx="1243080" cy="1387799"/>
            </a:xfrm>
            <a:custGeom>
              <a:avLst/>
              <a:gdLst>
                <a:gd name="f0" fmla="val 0"/>
                <a:gd name="f1" fmla="val 1243407"/>
                <a:gd name="f2" fmla="val 1388236"/>
                <a:gd name="f3" fmla="val 694118"/>
                <a:gd name="f4" fmla="val 396258"/>
                <a:gd name="f5" fmla="val 474029"/>
                <a:gd name="f6" fmla="val 4016"/>
                <a:gd name="f7" fmla="val 1325983"/>
                <a:gd name="f8" fmla="val 1205142"/>
              </a:gdLst>
              <a:ahLst/>
              <a:cxnLst>
                <a:cxn ang="3cd4">
                  <a:pos x="hc" y="t"/>
                </a:cxn>
                <a:cxn ang="0">
                  <a:pos x="r" y="vc"/>
                </a:cxn>
                <a:cxn ang="cd4">
                  <a:pos x="hc" y="b"/>
                </a:cxn>
                <a:cxn ang="cd2">
                  <a:pos x="l" y="vc"/>
                </a:cxn>
              </a:cxnLst>
              <a:rect l="l" t="t" r="r" b="b"/>
              <a:pathLst>
                <a:path w="1243407" h="1388236">
                  <a:moveTo>
                    <a:pt x="f0" y="f3"/>
                  </a:moveTo>
                  <a:lnTo>
                    <a:pt x="f4" y="f0"/>
                  </a:lnTo>
                  <a:lnTo>
                    <a:pt x="f5" y="f6"/>
                  </a:lnTo>
                  <a:lnTo>
                    <a:pt x="f1" y="f7"/>
                  </a:lnTo>
                  <a:lnTo>
                    <a:pt x="f8" y="f2"/>
                  </a:lnTo>
                  <a:lnTo>
                    <a:pt x="f4" y="f2"/>
                  </a:lnTo>
                  <a:lnTo>
                    <a:pt x="f0" y="f3"/>
                  </a:lnTo>
                  <a:close/>
                </a:path>
              </a:pathLst>
            </a:custGeom>
            <a:solidFill>
              <a:srgbClr val="FFFFFF">
                <a:alpha val="4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5" name="Freeform 68">
              <a:extLst>
                <a:ext uri="{FF2B5EF4-FFF2-40B4-BE49-F238E27FC236}">
                  <a16:creationId xmlns:a16="http://schemas.microsoft.com/office/drawing/2014/main" xmlns="" id="{C26D6F71-44E2-4CB9-BF63-23CB66933F15}"/>
                </a:ext>
              </a:extLst>
            </p:cNvPr>
            <p:cNvSpPr/>
            <p:nvPr/>
          </p:nvSpPr>
          <p:spPr>
            <a:xfrm rot="1800000">
              <a:off x="8306896" y="1511597"/>
              <a:ext cx="1241640" cy="1388520"/>
            </a:xfrm>
            <a:custGeom>
              <a:avLst/>
              <a:gdLst>
                <a:gd name="f0" fmla="val 0"/>
                <a:gd name="f1" fmla="val 1241871"/>
                <a:gd name="f2" fmla="val 1388822"/>
                <a:gd name="f3" fmla="val 694704"/>
                <a:gd name="f4" fmla="val 396258"/>
                <a:gd name="f5" fmla="val 586"/>
                <a:gd name="f6" fmla="val 482002"/>
                <a:gd name="f7" fmla="val 1323912"/>
                <a:gd name="f8" fmla="val 1205142"/>
              </a:gdLst>
              <a:ahLst/>
              <a:cxnLst>
                <a:cxn ang="3cd4">
                  <a:pos x="hc" y="t"/>
                </a:cxn>
                <a:cxn ang="0">
                  <a:pos x="r" y="vc"/>
                </a:cxn>
                <a:cxn ang="cd4">
                  <a:pos x="hc" y="b"/>
                </a:cxn>
                <a:cxn ang="cd2">
                  <a:pos x="l" y="vc"/>
                </a:cxn>
              </a:cxnLst>
              <a:rect l="l" t="t" r="r" b="b"/>
              <a:pathLst>
                <a:path w="1241871" h="1388822">
                  <a:moveTo>
                    <a:pt x="f0" y="f3"/>
                  </a:moveTo>
                  <a:lnTo>
                    <a:pt x="f4" y="f5"/>
                  </a:lnTo>
                  <a:lnTo>
                    <a:pt x="f6" y="f0"/>
                  </a:lnTo>
                  <a:lnTo>
                    <a:pt x="f1" y="f7"/>
                  </a:lnTo>
                  <a:lnTo>
                    <a:pt x="f8" y="f2"/>
                  </a:lnTo>
                  <a:lnTo>
                    <a:pt x="f4" y="f2"/>
                  </a:lnTo>
                  <a:lnTo>
                    <a:pt x="f0" y="f3"/>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91" name="Rectangle 45">
            <a:extLst>
              <a:ext uri="{FF2B5EF4-FFF2-40B4-BE49-F238E27FC236}">
                <a16:creationId xmlns:a16="http://schemas.microsoft.com/office/drawing/2014/main" xmlns="" id="{8962BC5C-E977-47DC-815A-2029EEF893B2}"/>
              </a:ext>
            </a:extLst>
          </p:cNvPr>
          <p:cNvSpPr/>
          <p:nvPr/>
        </p:nvSpPr>
        <p:spPr>
          <a:xfrm>
            <a:off x="4561200" y="-21600"/>
            <a:ext cx="3678840" cy="62715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5F5F5"/>
          </a:solidFill>
          <a:ln w="15840">
            <a:solidFill>
              <a:srgbClr val="74A51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92" name="Rectangle 46">
            <a:extLst>
              <a:ext uri="{FF2B5EF4-FFF2-40B4-BE49-F238E27FC236}">
                <a16:creationId xmlns:a16="http://schemas.microsoft.com/office/drawing/2014/main" xmlns="" id="{478C8348-F983-4AC9-848E-C61146B2DECC}"/>
              </a:ext>
            </a:extLst>
          </p:cNvPr>
          <p:cNvSpPr/>
          <p:nvPr/>
        </p:nvSpPr>
        <p:spPr>
          <a:xfrm>
            <a:off x="4649040" y="-21600"/>
            <a:ext cx="3504959" cy="2312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71685A"/>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93" name="Rectangle 49">
            <a:extLst>
              <a:ext uri="{FF2B5EF4-FFF2-40B4-BE49-F238E27FC236}">
                <a16:creationId xmlns:a16="http://schemas.microsoft.com/office/drawing/2014/main" xmlns="" id="{8011CCB6-CA8F-4D16-9FAF-5B984A338B86}"/>
              </a:ext>
            </a:extLst>
          </p:cNvPr>
          <p:cNvSpPr/>
          <p:nvPr/>
        </p:nvSpPr>
        <p:spPr>
          <a:xfrm>
            <a:off x="4650840" y="6088320"/>
            <a:ext cx="3504959" cy="813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94C600"/>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94" name="Rectangle 88">
            <a:extLst>
              <a:ext uri="{FF2B5EF4-FFF2-40B4-BE49-F238E27FC236}">
                <a16:creationId xmlns:a16="http://schemas.microsoft.com/office/drawing/2014/main" xmlns="" id="{3F0B2C9B-7783-4263-9199-1D33EBD4F753}"/>
              </a:ext>
            </a:extLst>
          </p:cNvPr>
          <p:cNvSpPr/>
          <p:nvPr/>
        </p:nvSpPr>
        <p:spPr>
          <a:xfrm>
            <a:off x="4650840" y="6088320"/>
            <a:ext cx="3504959" cy="813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94C600"/>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 name="Title 1">
            <a:extLst>
              <a:ext uri="{FF2B5EF4-FFF2-40B4-BE49-F238E27FC236}">
                <a16:creationId xmlns:a16="http://schemas.microsoft.com/office/drawing/2014/main" xmlns="" id="{5C2ADB38-28F0-42A4-B2FD-5A8A61C8F4BE}"/>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D1BB2818-E2EC-466F-9DAA-8107EF5E9B13}"/>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219B3BB8-FD59-440F-8510-6023C31BA53E}"/>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2F17BA38-5C56-45B0-9CA7-B35F1957032B}"/>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954A3963-5DBD-4EAB-8002-00AF4CD4103A}"/>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DAA6D365-D0B7-4F0D-B3B8-928152852CDC}"/>
              </a:ext>
            </a:extLst>
          </p:cNvPr>
          <p:cNvSpPr>
            <a:spLocks noGrp="1"/>
          </p:cNvSpPr>
          <p:nvPr>
            <p:ph type="dt" sz="half" idx="10"/>
          </p:nvPr>
        </p:nvSpPr>
        <p:spPr>
          <a:xfrm>
            <a:off x="4738680" y="1516680"/>
            <a:ext cx="2133360" cy="750600"/>
          </a:xfrm>
        </p:spPr>
        <p:txBody>
          <a:bodyPr/>
          <a:lstStyle/>
          <a:p>
            <a:pPr lvl="0"/>
            <a:fld id="{70614EFE-4FD6-4B1A-9612-788E41AAF33D}" type="datetime1">
              <a:rPr lang="en-GB"/>
              <a:pPr lvl="0"/>
              <a:t>05/11/2018</a:t>
            </a:fld>
            <a:endParaRPr lang="en-GB"/>
          </a:p>
        </p:txBody>
      </p:sp>
      <p:sp>
        <p:nvSpPr>
          <p:cNvPr id="8" name="Footer Placeholder 7">
            <a:extLst>
              <a:ext uri="{FF2B5EF4-FFF2-40B4-BE49-F238E27FC236}">
                <a16:creationId xmlns:a16="http://schemas.microsoft.com/office/drawing/2014/main" xmlns="" id="{AA8DA24B-008F-4CC7-8232-BFF6A961F524}"/>
              </a:ext>
            </a:extLst>
          </p:cNvPr>
          <p:cNvSpPr>
            <a:spLocks noGrp="1"/>
          </p:cNvSpPr>
          <p:nvPr>
            <p:ph type="ftr" sz="quarter" idx="11"/>
          </p:nvPr>
        </p:nvSpPr>
        <p:spPr>
          <a:xfrm>
            <a:off x="5303520" y="5720040"/>
            <a:ext cx="2831399" cy="364679"/>
          </a:xfrm>
        </p:spPr>
        <p:txBody>
          <a:bodyPr/>
          <a:lstStyle/>
          <a:p>
            <a:pPr lvl="0"/>
            <a:endParaRPr lang="en-GB"/>
          </a:p>
        </p:txBody>
      </p:sp>
      <p:sp>
        <p:nvSpPr>
          <p:cNvPr id="9" name="Slide Number Placeholder 8">
            <a:extLst>
              <a:ext uri="{FF2B5EF4-FFF2-40B4-BE49-F238E27FC236}">
                <a16:creationId xmlns:a16="http://schemas.microsoft.com/office/drawing/2014/main" xmlns="" id="{3DD0A2AB-4241-4F03-9939-1F7030F93947}"/>
              </a:ext>
            </a:extLst>
          </p:cNvPr>
          <p:cNvSpPr>
            <a:spLocks noGrp="1"/>
          </p:cNvSpPr>
          <p:nvPr>
            <p:ph type="sldNum" sz="quarter" idx="12"/>
          </p:nvPr>
        </p:nvSpPr>
        <p:spPr>
          <a:xfrm>
            <a:off x="4649040" y="5720040"/>
            <a:ext cx="643320" cy="364679"/>
          </a:xfrm>
        </p:spPr>
        <p:txBody>
          <a:bodyPr/>
          <a:lstStyle/>
          <a:p>
            <a:pPr lvl="0"/>
            <a:fld id="{A20165DD-6E5F-4AC9-A586-A1EC54A54EE4}" type="slidenum">
              <a:t>‹#›</a:t>
            </a:fld>
            <a:endParaRPr lang="en-GB"/>
          </a:p>
        </p:txBody>
      </p:sp>
    </p:spTree>
    <p:extLst>
      <p:ext uri="{BB962C8B-B14F-4D97-AF65-F5344CB8AC3E}">
        <p14:creationId xmlns:p14="http://schemas.microsoft.com/office/powerpoint/2010/main" val="4076338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6" name="Group 41">
            <a:extLst>
              <a:ext uri="{FF2B5EF4-FFF2-40B4-BE49-F238E27FC236}">
                <a16:creationId xmlns:a16="http://schemas.microsoft.com/office/drawing/2014/main" xmlns="" id="{16347D53-2E60-4DF4-8353-152C8357E435}"/>
              </a:ext>
            </a:extLst>
          </p:cNvPr>
          <p:cNvGrpSpPr/>
          <p:nvPr/>
        </p:nvGrpSpPr>
        <p:grpSpPr>
          <a:xfrm>
            <a:off x="-304706" y="0"/>
            <a:ext cx="9932165" cy="6857640"/>
            <a:chOff x="-304706" y="0"/>
            <a:chExt cx="9932165" cy="6857640"/>
          </a:xfrm>
        </p:grpSpPr>
        <p:grpSp>
          <p:nvGrpSpPr>
            <p:cNvPr id="7" name="Group 44">
              <a:extLst>
                <a:ext uri="{FF2B5EF4-FFF2-40B4-BE49-F238E27FC236}">
                  <a16:creationId xmlns:a16="http://schemas.microsoft.com/office/drawing/2014/main" xmlns="" id="{75A7D39D-550F-4B2E-9B49-15518D20FE13}"/>
                </a:ext>
              </a:extLst>
            </p:cNvPr>
            <p:cNvGrpSpPr/>
            <p:nvPr/>
          </p:nvGrpSpPr>
          <p:grpSpPr>
            <a:xfrm>
              <a:off x="77760" y="0"/>
              <a:ext cx="9143640" cy="6857640"/>
              <a:chOff x="77760" y="0"/>
              <a:chExt cx="9143640" cy="6857640"/>
            </a:xfrm>
          </p:grpSpPr>
          <p:grpSp>
            <p:nvGrpSpPr>
              <p:cNvPr id="30" name="Group 4">
                <a:extLst>
                  <a:ext uri="{FF2B5EF4-FFF2-40B4-BE49-F238E27FC236}">
                    <a16:creationId xmlns:a16="http://schemas.microsoft.com/office/drawing/2014/main" xmlns="" id="{F5502C7B-FB08-4402-8008-21565CCC8CC6}"/>
                  </a:ext>
                </a:extLst>
              </p:cNvPr>
              <p:cNvGrpSpPr/>
              <p:nvPr/>
            </p:nvGrpSpPr>
            <p:grpSpPr>
              <a:xfrm>
                <a:off x="77760" y="0"/>
                <a:ext cx="2514239" cy="6857640"/>
                <a:chOff x="77760" y="0"/>
                <a:chExt cx="2514239" cy="6857640"/>
              </a:xfrm>
            </p:grpSpPr>
            <p:sp>
              <p:nvSpPr>
                <p:cNvPr id="42" name="Rectangle 112">
                  <a:extLst>
                    <a:ext uri="{FF2B5EF4-FFF2-40B4-BE49-F238E27FC236}">
                      <a16:creationId xmlns:a16="http://schemas.microsoft.com/office/drawing/2014/main" xmlns="" id="{C013785A-0831-4711-B491-16C204D357F8}"/>
                    </a:ext>
                  </a:extLst>
                </p:cNvPr>
                <p:cNvSpPr/>
                <p:nvPr/>
              </p:nvSpPr>
              <p:spPr>
                <a:xfrm>
                  <a:off x="992159"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3" name="Rectangle 2">
                  <a:extLst>
                    <a:ext uri="{FF2B5EF4-FFF2-40B4-BE49-F238E27FC236}">
                      <a16:creationId xmlns:a16="http://schemas.microsoft.com/office/drawing/2014/main" xmlns="" id="{ED13091E-8117-4E05-A448-F53D5757E29A}"/>
                    </a:ext>
                  </a:extLst>
                </p:cNvPr>
                <p:cNvSpPr/>
                <p:nvPr/>
              </p:nvSpPr>
              <p:spPr>
                <a:xfrm>
                  <a:off x="777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4" name="Rectangle 3">
                  <a:extLst>
                    <a:ext uri="{FF2B5EF4-FFF2-40B4-BE49-F238E27FC236}">
                      <a16:creationId xmlns:a16="http://schemas.microsoft.com/office/drawing/2014/main" xmlns="" id="{5911E47A-293D-4D96-88BA-5AF3381F098B}"/>
                    </a:ext>
                  </a:extLst>
                </p:cNvPr>
                <p:cNvSpPr/>
                <p:nvPr/>
              </p:nvSpPr>
              <p:spPr>
                <a:xfrm>
                  <a:off x="30636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1" name="Group 5">
                <a:extLst>
                  <a:ext uri="{FF2B5EF4-FFF2-40B4-BE49-F238E27FC236}">
                    <a16:creationId xmlns:a16="http://schemas.microsoft.com/office/drawing/2014/main" xmlns="" id="{0A662B7D-0D28-4BB5-A146-2D23A127D9F1}"/>
                  </a:ext>
                </a:extLst>
              </p:cNvPr>
              <p:cNvGrpSpPr/>
              <p:nvPr/>
            </p:nvGrpSpPr>
            <p:grpSpPr>
              <a:xfrm>
                <a:off x="500400" y="0"/>
                <a:ext cx="2514240" cy="6857640"/>
                <a:chOff x="500400" y="0"/>
                <a:chExt cx="2514240" cy="6857640"/>
              </a:xfrm>
            </p:grpSpPr>
            <p:sp>
              <p:nvSpPr>
                <p:cNvPr id="39" name="Rectangle 109">
                  <a:extLst>
                    <a:ext uri="{FF2B5EF4-FFF2-40B4-BE49-F238E27FC236}">
                      <a16:creationId xmlns:a16="http://schemas.microsoft.com/office/drawing/2014/main" xmlns="" id="{F0ED7345-3AE4-4C92-8F64-353E2D8AD1E2}"/>
                    </a:ext>
                  </a:extLst>
                </p:cNvPr>
                <p:cNvSpPr/>
                <p:nvPr/>
              </p:nvSpPr>
              <p:spPr>
                <a:xfrm>
                  <a:off x="14148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0" name="Rectangle 110">
                  <a:extLst>
                    <a:ext uri="{FF2B5EF4-FFF2-40B4-BE49-F238E27FC236}">
                      <a16:creationId xmlns:a16="http://schemas.microsoft.com/office/drawing/2014/main" xmlns="" id="{1C8634B6-6FF1-4C0D-B42E-9FAF36E68845}"/>
                    </a:ext>
                  </a:extLst>
                </p:cNvPr>
                <p:cNvSpPr/>
                <p:nvPr/>
              </p:nvSpPr>
              <p:spPr>
                <a:xfrm>
                  <a:off x="5004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1" name="Rectangle 111">
                  <a:extLst>
                    <a:ext uri="{FF2B5EF4-FFF2-40B4-BE49-F238E27FC236}">
                      <a16:creationId xmlns:a16="http://schemas.microsoft.com/office/drawing/2014/main" xmlns="" id="{C9D5879B-300E-430A-AF4C-C5F734568142}"/>
                    </a:ext>
                  </a:extLst>
                </p:cNvPr>
                <p:cNvSpPr/>
                <p:nvPr/>
              </p:nvSpPr>
              <p:spPr>
                <a:xfrm>
                  <a:off x="7290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2" name="Group 9">
                <a:extLst>
                  <a:ext uri="{FF2B5EF4-FFF2-40B4-BE49-F238E27FC236}">
                    <a16:creationId xmlns:a16="http://schemas.microsoft.com/office/drawing/2014/main" xmlns="" id="{BEBD2C06-BC6B-4449-AA05-262D13EC87AF}"/>
                  </a:ext>
                </a:extLst>
              </p:cNvPr>
              <p:cNvGrpSpPr/>
              <p:nvPr/>
            </p:nvGrpSpPr>
            <p:grpSpPr>
              <a:xfrm>
                <a:off x="6707160" y="0"/>
                <a:ext cx="2514240" cy="6857640"/>
                <a:chOff x="6707160" y="0"/>
                <a:chExt cx="2514240" cy="6857640"/>
              </a:xfrm>
            </p:grpSpPr>
            <p:sp>
              <p:nvSpPr>
                <p:cNvPr id="36" name="Rectangle 106">
                  <a:extLst>
                    <a:ext uri="{FF2B5EF4-FFF2-40B4-BE49-F238E27FC236}">
                      <a16:creationId xmlns:a16="http://schemas.microsoft.com/office/drawing/2014/main" xmlns="" id="{579E1191-DD8D-42A7-B4A5-0BC2B768D913}"/>
                    </a:ext>
                  </a:extLst>
                </p:cNvPr>
                <p:cNvSpPr/>
                <p:nvPr/>
              </p:nvSpPr>
              <p:spPr>
                <a:xfrm>
                  <a:off x="762156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7" name="Rectangle 107">
                  <a:extLst>
                    <a:ext uri="{FF2B5EF4-FFF2-40B4-BE49-F238E27FC236}">
                      <a16:creationId xmlns:a16="http://schemas.microsoft.com/office/drawing/2014/main" xmlns="" id="{EA847261-E1EC-40BF-A686-A0097EC90051}"/>
                    </a:ext>
                  </a:extLst>
                </p:cNvPr>
                <p:cNvSpPr/>
                <p:nvPr/>
              </p:nvSpPr>
              <p:spPr>
                <a:xfrm>
                  <a:off x="67071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8" name="Rectangle 108">
                  <a:extLst>
                    <a:ext uri="{FF2B5EF4-FFF2-40B4-BE49-F238E27FC236}">
                      <a16:creationId xmlns:a16="http://schemas.microsoft.com/office/drawing/2014/main" xmlns="" id="{EEA32DD0-F86F-44A2-8D21-FE34318DEB4B}"/>
                    </a:ext>
                  </a:extLst>
                </p:cNvPr>
                <p:cNvSpPr/>
                <p:nvPr/>
              </p:nvSpPr>
              <p:spPr>
                <a:xfrm>
                  <a:off x="6935759"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33" name="Rectangle 103">
                <a:extLst>
                  <a:ext uri="{FF2B5EF4-FFF2-40B4-BE49-F238E27FC236}">
                    <a16:creationId xmlns:a16="http://schemas.microsoft.com/office/drawing/2014/main" xmlns="" id="{5484C0C6-45DE-4A16-803D-BCCAD28C8239}"/>
                  </a:ext>
                </a:extLst>
              </p:cNvPr>
              <p:cNvSpPr/>
              <p:nvPr/>
            </p:nvSpPr>
            <p:spPr>
              <a:xfrm>
                <a:off x="3887640" y="0"/>
                <a:ext cx="281916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4" name="Rectangle 104">
                <a:extLst>
                  <a:ext uri="{FF2B5EF4-FFF2-40B4-BE49-F238E27FC236}">
                    <a16:creationId xmlns:a16="http://schemas.microsoft.com/office/drawing/2014/main" xmlns="" id="{F086DF79-94A6-480A-BDC0-D658E4EBB00D}"/>
                  </a:ext>
                </a:extLst>
              </p:cNvPr>
              <p:cNvSpPr/>
              <p:nvPr/>
            </p:nvSpPr>
            <p:spPr>
              <a:xfrm>
                <a:off x="297324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5" name="Rectangle 105">
                <a:extLst>
                  <a:ext uri="{FF2B5EF4-FFF2-40B4-BE49-F238E27FC236}">
                    <a16:creationId xmlns:a16="http://schemas.microsoft.com/office/drawing/2014/main" xmlns="" id="{76E9D16E-209C-4271-916A-E775F69ACE04}"/>
                  </a:ext>
                </a:extLst>
              </p:cNvPr>
              <p:cNvSpPr/>
              <p:nvPr/>
            </p:nvSpPr>
            <p:spPr>
              <a:xfrm>
                <a:off x="320184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8" name="Freeform 43">
              <a:extLst>
                <a:ext uri="{FF2B5EF4-FFF2-40B4-BE49-F238E27FC236}">
                  <a16:creationId xmlns:a16="http://schemas.microsoft.com/office/drawing/2014/main" xmlns="" id="{878F2645-C647-4907-ABE4-109BE4302112}"/>
                </a:ext>
              </a:extLst>
            </p:cNvPr>
            <p:cNvSpPr/>
            <p:nvPr/>
          </p:nvSpPr>
          <p:spPr>
            <a:xfrm>
              <a:off x="65880" y="5034960"/>
              <a:ext cx="9143640" cy="1175400"/>
            </a:xfrm>
            <a:custGeom>
              <a:avLst/>
              <a:gdLst>
                <a:gd name="f0" fmla="val 0"/>
                <a:gd name="f1" fmla="val 9144000"/>
                <a:gd name="f2" fmla="val 1175655"/>
                <a:gd name="f3" fmla="val 1116279"/>
                <a:gd name="f4" fmla="val 493815"/>
                <a:gd name="f5" fmla="val 1145967"/>
                <a:gd name="f6" fmla="val 987631"/>
                <a:gd name="f7" fmla="val 1674420"/>
                <a:gd name="f8" fmla="val 1163780"/>
                <a:gd name="f9" fmla="val 2361209"/>
                <a:gd name="f10" fmla="val 1151905"/>
                <a:gd name="f11" fmla="val 3204358"/>
                <a:gd name="f12" fmla="val 1138050"/>
                <a:gd name="f13" fmla="val 4120737"/>
                <a:gd name="f14" fmla="val 1045027"/>
                <a:gd name="f15" fmla="val 5037116"/>
                <a:gd name="f16" fmla="val 952004"/>
                <a:gd name="f17" fmla="val 6335486"/>
                <a:gd name="f18" fmla="val 779811"/>
                <a:gd name="f19" fmla="val 7172696"/>
                <a:gd name="f20" fmla="val 605640"/>
                <a:gd name="f21" fmla="val 8009907"/>
                <a:gd name="f22" fmla="val 431469"/>
                <a:gd name="f23" fmla="val 8866910"/>
                <a:gd name="f24" fmla="val 154379"/>
              </a:gdLst>
              <a:ahLst/>
              <a:cxnLst>
                <a:cxn ang="3cd4">
                  <a:pos x="hc" y="t"/>
                </a:cxn>
                <a:cxn ang="0">
                  <a:pos x="r" y="vc"/>
                </a:cxn>
                <a:cxn ang="cd4">
                  <a:pos x="hc" y="b"/>
                </a:cxn>
                <a:cxn ang="cd2">
                  <a:pos x="l" y="vc"/>
                </a:cxn>
              </a:cxnLst>
              <a:rect l="l" t="t" r="r" b="b"/>
              <a:pathLst>
                <a:path w="9144000" h="1175655">
                  <a:moveTo>
                    <a:pt x="f0" y="f3"/>
                  </a:moveTo>
                  <a:cubicBezTo>
                    <a:pt x="f4" y="f5"/>
                    <a:pt x="f6" y="f2"/>
                    <a:pt x="f7" y="f8"/>
                  </a:cubicBezTo>
                  <a:cubicBezTo>
                    <a:pt x="f9" y="f10"/>
                    <a:pt x="f11" y="f12"/>
                    <a:pt x="f13" y="f14"/>
                  </a:cubicBezTo>
                  <a:cubicBezTo>
                    <a:pt x="f15" y="f16"/>
                    <a:pt x="f17" y="f18"/>
                    <a:pt x="f19" y="f20"/>
                  </a:cubicBezTo>
                  <a:cubicBezTo>
                    <a:pt x="f21" y="f22"/>
                    <a:pt x="f23" y="f24"/>
                    <a:pt x="f1" y="f0"/>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9" name="Freeform 44">
              <a:extLst>
                <a:ext uri="{FF2B5EF4-FFF2-40B4-BE49-F238E27FC236}">
                  <a16:creationId xmlns:a16="http://schemas.microsoft.com/office/drawing/2014/main" xmlns="" id="{BC9473BC-25DF-459F-9BCF-7E4770268497}"/>
                </a:ext>
              </a:extLst>
            </p:cNvPr>
            <p:cNvSpPr/>
            <p:nvPr/>
          </p:nvSpPr>
          <p:spPr>
            <a:xfrm>
              <a:off x="65880" y="3467520"/>
              <a:ext cx="9143640" cy="890280"/>
            </a:xfrm>
            <a:custGeom>
              <a:avLst/>
              <a:gdLst>
                <a:gd name="f0" fmla="val 0"/>
                <a:gd name="f1" fmla="val 9144000"/>
                <a:gd name="f2" fmla="val 890650"/>
                <a:gd name="f3" fmla="val 263236"/>
                <a:gd name="f4" fmla="val 751114"/>
                <a:gd name="f5" fmla="val 526472"/>
                <a:gd name="f6" fmla="val 611579"/>
                <a:gd name="f7" fmla="val 1045028"/>
                <a:gd name="f8" fmla="val 475013"/>
                <a:gd name="f9" fmla="val 1563584"/>
                <a:gd name="f10" fmla="val 338447"/>
                <a:gd name="f11" fmla="val 2299855"/>
                <a:gd name="f12" fmla="val 138545"/>
                <a:gd name="f13" fmla="val 3111335"/>
                <a:gd name="f14" fmla="val 71252"/>
                <a:gd name="f15" fmla="val 3922815"/>
                <a:gd name="f16" fmla="val 3959"/>
                <a:gd name="f17" fmla="val 4908467"/>
                <a:gd name="f18" fmla="val 5913911"/>
                <a:gd name="f19" fmla="val 6919355"/>
                <a:gd name="f20" fmla="val 142504"/>
                <a:gd name="f21" fmla="val 8595756"/>
                <a:gd name="f22" fmla="val 427512"/>
                <a:gd name="f23" fmla="val 498764"/>
              </a:gdLst>
              <a:ahLst/>
              <a:cxnLst>
                <a:cxn ang="3cd4">
                  <a:pos x="hc" y="t"/>
                </a:cxn>
                <a:cxn ang="0">
                  <a:pos x="r" y="vc"/>
                </a:cxn>
                <a:cxn ang="cd4">
                  <a:pos x="hc" y="b"/>
                </a:cxn>
                <a:cxn ang="cd2">
                  <a:pos x="l" y="vc"/>
                </a:cxn>
              </a:cxnLst>
              <a:rect l="l" t="t" r="r" b="b"/>
              <a:pathLst>
                <a:path w="9144000" h="890650">
                  <a:moveTo>
                    <a:pt x="f0" y="f2"/>
                  </a:moveTo>
                  <a:cubicBezTo>
                    <a:pt x="f3" y="f4"/>
                    <a:pt x="f5" y="f6"/>
                    <a:pt x="f7" y="f8"/>
                  </a:cubicBezTo>
                  <a:cubicBezTo>
                    <a:pt x="f9" y="f10"/>
                    <a:pt x="f11" y="f12"/>
                    <a:pt x="f13" y="f14"/>
                  </a:cubicBezTo>
                  <a:cubicBezTo>
                    <a:pt x="f15" y="f16"/>
                    <a:pt x="f17" y="f0"/>
                    <a:pt x="f18" y="f14"/>
                  </a:cubicBezTo>
                  <a:cubicBezTo>
                    <a:pt x="f19" y="f20"/>
                    <a:pt x="f21" y="f22"/>
                    <a:pt x="f1" y="f23"/>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0" name="Freeform 45">
              <a:extLst>
                <a:ext uri="{FF2B5EF4-FFF2-40B4-BE49-F238E27FC236}">
                  <a16:creationId xmlns:a16="http://schemas.microsoft.com/office/drawing/2014/main" xmlns="" id="{24C02D07-53B4-4715-ABEE-9123963B7999}"/>
                </a:ext>
              </a:extLst>
            </p:cNvPr>
            <p:cNvSpPr/>
            <p:nvPr/>
          </p:nvSpPr>
          <p:spPr>
            <a:xfrm>
              <a:off x="54000" y="5640840"/>
              <a:ext cx="3004200" cy="1211040"/>
            </a:xfrm>
            <a:custGeom>
              <a:avLst/>
              <a:gdLst>
                <a:gd name="f0" fmla="val 0"/>
                <a:gd name="f1" fmla="val 3004457"/>
                <a:gd name="f2" fmla="val 1211283"/>
                <a:gd name="f3" fmla="val 1103415"/>
                <a:gd name="f4" fmla="val 501732"/>
                <a:gd name="f5" fmla="val 2206831"/>
                <a:gd name="f6" fmla="val 1003465"/>
              </a:gdLst>
              <a:ahLst/>
              <a:cxnLst>
                <a:cxn ang="3cd4">
                  <a:pos x="hc" y="t"/>
                </a:cxn>
                <a:cxn ang="0">
                  <a:pos x="r" y="vc"/>
                </a:cxn>
                <a:cxn ang="cd4">
                  <a:pos x="hc" y="b"/>
                </a:cxn>
                <a:cxn ang="cd2">
                  <a:pos x="l" y="vc"/>
                </a:cxn>
              </a:cxnLst>
              <a:rect l="l" t="t" r="r" b="b"/>
              <a:pathLst>
                <a:path w="3004457" h="1211283">
                  <a:moveTo>
                    <a:pt x="f0" y="f0"/>
                  </a:moveTo>
                  <a:cubicBezTo>
                    <a:pt x="f3" y="f4"/>
                    <a:pt x="f5" y="f6"/>
                    <a:pt x="f1" y="f2"/>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1" name="Freeform 46">
              <a:extLst>
                <a:ext uri="{FF2B5EF4-FFF2-40B4-BE49-F238E27FC236}">
                  <a16:creationId xmlns:a16="http://schemas.microsoft.com/office/drawing/2014/main" xmlns="" id="{240B6D81-E32E-4B92-B431-F5420BB7A1F9}"/>
                </a:ext>
              </a:extLst>
            </p:cNvPr>
            <p:cNvSpPr/>
            <p:nvPr/>
          </p:nvSpPr>
          <p:spPr>
            <a:xfrm>
              <a:off x="65880" y="5284440"/>
              <a:ext cx="9143640" cy="1478160"/>
            </a:xfrm>
            <a:custGeom>
              <a:avLst/>
              <a:gdLst>
                <a:gd name="f0" fmla="val 0"/>
                <a:gd name="f1" fmla="val 9144000"/>
                <a:gd name="f2" fmla="val 1478478"/>
                <a:gd name="f3" fmla="val 285997"/>
                <a:gd name="f4" fmla="val 99951"/>
                <a:gd name="f5" fmla="val 571995"/>
                <a:gd name="f6" fmla="val 199902"/>
                <a:gd name="f7" fmla="val 1104405"/>
                <a:gd name="f8" fmla="val 344385"/>
                <a:gd name="f9" fmla="val 1636815"/>
                <a:gd name="f10" fmla="val 488868"/>
                <a:gd name="f11" fmla="val 2432462"/>
                <a:gd name="f12" fmla="val 710541"/>
                <a:gd name="f13" fmla="val 3194462"/>
                <a:gd name="f14" fmla="val 866899"/>
                <a:gd name="f15" fmla="val 3956462"/>
                <a:gd name="f16" fmla="val 1023258"/>
                <a:gd name="f17" fmla="val 4920343"/>
                <a:gd name="f18" fmla="val 1185554"/>
                <a:gd name="f19" fmla="val 5676405"/>
                <a:gd name="f20" fmla="val 1282536"/>
                <a:gd name="f21" fmla="val 6432467"/>
                <a:gd name="f22" fmla="val 1379518"/>
                <a:gd name="f23" fmla="val 7247906"/>
                <a:gd name="f24" fmla="val 1419102"/>
                <a:gd name="f25" fmla="val 7730836"/>
                <a:gd name="f26" fmla="val 1448790"/>
                <a:gd name="f27" fmla="val 8213766"/>
                <a:gd name="f28" fmla="val 8338457"/>
                <a:gd name="f29" fmla="val 1464623"/>
                <a:gd name="f30" fmla="val 8573984"/>
                <a:gd name="f31" fmla="val 1460665"/>
                <a:gd name="f32" fmla="val 8809511"/>
                <a:gd name="f33" fmla="val 1456707"/>
                <a:gd name="f34" fmla="val 8976755"/>
                <a:gd name="f35" fmla="val 1440873"/>
                <a:gd name="f36" fmla="val 1425039"/>
              </a:gdLst>
              <a:ahLst/>
              <a:cxnLst>
                <a:cxn ang="3cd4">
                  <a:pos x="hc" y="t"/>
                </a:cxn>
                <a:cxn ang="0">
                  <a:pos x="r" y="vc"/>
                </a:cxn>
                <a:cxn ang="cd4">
                  <a:pos x="hc" y="b"/>
                </a:cxn>
                <a:cxn ang="cd2">
                  <a:pos x="l" y="vc"/>
                </a:cxn>
              </a:cxnLst>
              <a:rect l="l" t="t" r="r" b="b"/>
              <a:pathLst>
                <a:path w="9144000" h="1478478">
                  <a:moveTo>
                    <a:pt x="f0" y="f0"/>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
                    <a:pt x="f28" y="f29"/>
                    <a:pt x="f30" y="f31"/>
                  </a:cubicBezTo>
                  <a:cubicBezTo>
                    <a:pt x="f32" y="f33"/>
                    <a:pt x="f34" y="f35"/>
                    <a:pt x="f1" y="f36"/>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2" name="Freeform 48">
              <a:extLst>
                <a:ext uri="{FF2B5EF4-FFF2-40B4-BE49-F238E27FC236}">
                  <a16:creationId xmlns:a16="http://schemas.microsoft.com/office/drawing/2014/main" xmlns="" id="{5D3C58DE-5DC3-42F1-8B9D-27C542C972D0}"/>
                </a:ext>
              </a:extLst>
            </p:cNvPr>
            <p:cNvSpPr/>
            <p:nvPr/>
          </p:nvSpPr>
          <p:spPr>
            <a:xfrm>
              <a:off x="2215080" y="5132160"/>
              <a:ext cx="6982200" cy="1719720"/>
            </a:xfrm>
            <a:custGeom>
              <a:avLst/>
              <a:gdLst>
                <a:gd name="f0" fmla="val 0"/>
                <a:gd name="f1" fmla="val 6982691"/>
                <a:gd name="f2" fmla="val 1719942"/>
                <a:gd name="f3" fmla="val 162296"/>
                <a:gd name="f4" fmla="val 1536864"/>
                <a:gd name="f5" fmla="val 324592"/>
                <a:gd name="f6" fmla="val 1353787"/>
                <a:gd name="f7" fmla="val 546265"/>
                <a:gd name="f8" fmla="val 1185553"/>
                <a:gd name="f9" fmla="val 767938"/>
                <a:gd name="f10" fmla="val 1017319"/>
                <a:gd name="f11" fmla="val 1074718"/>
                <a:gd name="f12" fmla="val 835231"/>
                <a:gd name="f13" fmla="val 1330037"/>
                <a:gd name="f14" fmla="val 710540"/>
                <a:gd name="f15" fmla="val 1585356"/>
                <a:gd name="f16" fmla="val 585849"/>
                <a:gd name="f17" fmla="val 1741715"/>
                <a:gd name="f18" fmla="val 530430"/>
                <a:gd name="f19" fmla="val 2078182"/>
                <a:gd name="f20" fmla="val 437407"/>
                <a:gd name="f21" fmla="val 2414649"/>
                <a:gd name="f22" fmla="val 344384"/>
                <a:gd name="f23" fmla="val 3028208"/>
                <a:gd name="f24" fmla="val 213755"/>
                <a:gd name="f25" fmla="val 3348842"/>
                <a:gd name="f26" fmla="val 152399"/>
                <a:gd name="f27" fmla="val 3669476"/>
                <a:gd name="f28" fmla="val 91043"/>
                <a:gd name="f29" fmla="val 3718957"/>
                <a:gd name="f30" fmla="val 93022"/>
                <a:gd name="f31" fmla="val 4001985"/>
                <a:gd name="f32" fmla="val 69272"/>
                <a:gd name="f33" fmla="val 4285013"/>
                <a:gd name="f34" fmla="val 45522"/>
                <a:gd name="f35" fmla="val 4732317"/>
                <a:gd name="f36" fmla="val 19792"/>
                <a:gd name="f37" fmla="val 5047013"/>
                <a:gd name="f38" fmla="val 9896"/>
                <a:gd name="f39" fmla="val 5361709"/>
                <a:gd name="f40" fmla="val 5890161"/>
                <a:gd name="f41" fmla="val 6495803"/>
                <a:gd name="f42" fmla="val 6664037"/>
                <a:gd name="f43" fmla="val 13854"/>
                <a:gd name="f44" fmla="val 6818416"/>
                <a:gd name="f45" fmla="val 27708"/>
                <a:gd name="f46" fmla="val 6899564"/>
                <a:gd name="f47" fmla="val 33646"/>
                <a:gd name="f48" fmla="val 6980712"/>
                <a:gd name="f49" fmla="val 39584"/>
                <a:gd name="f50" fmla="val 6953003"/>
                <a:gd name="f51" fmla="val 37605"/>
              </a:gdLst>
              <a:ahLst/>
              <a:cxnLst>
                <a:cxn ang="3cd4">
                  <a:pos x="hc" y="t"/>
                </a:cxn>
                <a:cxn ang="0">
                  <a:pos x="r" y="vc"/>
                </a:cxn>
                <a:cxn ang="cd4">
                  <a:pos x="hc" y="b"/>
                </a:cxn>
                <a:cxn ang="cd2">
                  <a:pos x="l" y="vc"/>
                </a:cxn>
              </a:cxnLst>
              <a:rect l="l" t="t" r="r" b="b"/>
              <a:pathLst>
                <a:path w="6982691" h="1719942">
                  <a:moveTo>
                    <a:pt x="f0" y="f2"/>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8"/>
                    <a:pt x="f29" y="f30"/>
                    <a:pt x="f31" y="f32"/>
                  </a:cubicBezTo>
                  <a:cubicBezTo>
                    <a:pt x="f33" y="f34"/>
                    <a:pt x="f35" y="f36"/>
                    <a:pt x="f37" y="f38"/>
                  </a:cubicBezTo>
                  <a:cubicBezTo>
                    <a:pt x="f39" y="f0"/>
                    <a:pt x="f40" y="f38"/>
                    <a:pt x="f40" y="f38"/>
                  </a:cubicBezTo>
                  <a:lnTo>
                    <a:pt x="f41" y="f38"/>
                  </a:lnTo>
                  <a:cubicBezTo>
                    <a:pt x="f42" y="f43"/>
                    <a:pt x="f44" y="f45"/>
                    <a:pt x="f46" y="f47"/>
                  </a:cubicBezTo>
                  <a:cubicBezTo>
                    <a:pt x="f48" y="f49"/>
                    <a:pt x="f50" y="f51"/>
                    <a:pt x="f1" y="f34"/>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3" name="Hexagon 49">
              <a:extLst>
                <a:ext uri="{FF2B5EF4-FFF2-40B4-BE49-F238E27FC236}">
                  <a16:creationId xmlns:a16="http://schemas.microsoft.com/office/drawing/2014/main" xmlns="" id="{D266F624-9646-47EA-AAAB-A06ABD184E04}"/>
                </a:ext>
              </a:extLst>
            </p:cNvPr>
            <p:cNvSpPr/>
            <p:nvPr/>
          </p:nvSpPr>
          <p:spPr>
            <a:xfrm rot="1800000">
              <a:off x="30738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4" name="Hexagon 50">
              <a:extLst>
                <a:ext uri="{FF2B5EF4-FFF2-40B4-BE49-F238E27FC236}">
                  <a16:creationId xmlns:a16="http://schemas.microsoft.com/office/drawing/2014/main" xmlns="" id="{EEACA970-1DEB-4810-98B2-0FD5305468A3}"/>
                </a:ext>
              </a:extLst>
            </p:cNvPr>
            <p:cNvSpPr/>
            <p:nvPr/>
          </p:nvSpPr>
          <p:spPr>
            <a:xfrm rot="1800000">
              <a:off x="379776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5" name="Hexagon 51">
              <a:extLst>
                <a:ext uri="{FF2B5EF4-FFF2-40B4-BE49-F238E27FC236}">
                  <a16:creationId xmlns:a16="http://schemas.microsoft.com/office/drawing/2014/main" xmlns="" id="{114830CF-F9DC-435D-BEC2-7CDD9938D3E4}"/>
                </a:ext>
              </a:extLst>
            </p:cNvPr>
            <p:cNvSpPr/>
            <p:nvPr/>
          </p:nvSpPr>
          <p:spPr>
            <a:xfrm rot="1800000">
              <a:off x="3807489" y="15924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6" name="Hexagon 52">
              <a:extLst>
                <a:ext uri="{FF2B5EF4-FFF2-40B4-BE49-F238E27FC236}">
                  <a16:creationId xmlns:a16="http://schemas.microsoft.com/office/drawing/2014/main" xmlns="" id="{1EA3F0E9-BB7C-4A01-890E-B3CF2A45E366}"/>
                </a:ext>
              </a:extLst>
            </p:cNvPr>
            <p:cNvSpPr/>
            <p:nvPr/>
          </p:nvSpPr>
          <p:spPr>
            <a:xfrm rot="1800000">
              <a:off x="3054728" y="3256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4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7" name="Hexagon 53">
              <a:extLst>
                <a:ext uri="{FF2B5EF4-FFF2-40B4-BE49-F238E27FC236}">
                  <a16:creationId xmlns:a16="http://schemas.microsoft.com/office/drawing/2014/main" xmlns="" id="{70480584-F191-46FE-A081-157210ECB796}"/>
                </a:ext>
              </a:extLst>
            </p:cNvPr>
            <p:cNvSpPr/>
            <p:nvPr/>
          </p:nvSpPr>
          <p:spPr>
            <a:xfrm rot="1800000">
              <a:off x="4540809" y="53832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6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8" name="Freeform 54">
              <a:extLst>
                <a:ext uri="{FF2B5EF4-FFF2-40B4-BE49-F238E27FC236}">
                  <a16:creationId xmlns:a16="http://schemas.microsoft.com/office/drawing/2014/main" xmlns="" id="{FC835024-C84E-4EF4-A391-C09D00F7E07A}"/>
                </a:ext>
              </a:extLst>
            </p:cNvPr>
            <p:cNvSpPr/>
            <p:nvPr/>
          </p:nvSpPr>
          <p:spPr>
            <a:xfrm rot="1800000">
              <a:off x="-304706" y="4201385"/>
              <a:ext cx="1261080" cy="1387799"/>
            </a:xfrm>
            <a:custGeom>
              <a:avLst/>
              <a:gdLst>
                <a:gd name="f0" fmla="val 0"/>
                <a:gd name="f1" fmla="val 1261499"/>
                <a:gd name="f2" fmla="val 1388236"/>
                <a:gd name="f3" fmla="val 105098"/>
                <a:gd name="f4" fmla="val 56357"/>
                <a:gd name="f5" fmla="val 865241"/>
                <a:gd name="f6" fmla="val 694118"/>
                <a:gd name="f7" fmla="val 744578"/>
                <a:gd name="f8" fmla="val 1387893"/>
              </a:gdLst>
              <a:ahLst/>
              <a:cxnLst>
                <a:cxn ang="3cd4">
                  <a:pos x="hc" y="t"/>
                </a:cxn>
                <a:cxn ang="0">
                  <a:pos x="r" y="vc"/>
                </a:cxn>
                <a:cxn ang="cd4">
                  <a:pos x="hc" y="b"/>
                </a:cxn>
                <a:cxn ang="cd2">
                  <a:pos x="l" y="vc"/>
                </a:cxn>
              </a:cxnLst>
              <a:rect l="l" t="t" r="r" b="b"/>
              <a:pathLst>
                <a:path w="1261499" h="1388236">
                  <a:moveTo>
                    <a:pt x="f0" y="f3"/>
                  </a:moveTo>
                  <a:lnTo>
                    <a:pt x="f4" y="f0"/>
                  </a:lnTo>
                  <a:lnTo>
                    <a:pt x="f5" y="f0"/>
                  </a:lnTo>
                  <a:lnTo>
                    <a:pt x="f1" y="f6"/>
                  </a:lnTo>
                  <a:lnTo>
                    <a:pt x="f5" y="f2"/>
                  </a:lnTo>
                  <a:lnTo>
                    <a:pt x="f7" y="f8"/>
                  </a:lnTo>
                  <a:lnTo>
                    <a:pt x="f0" y="f3"/>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9" name="Hexagon 55">
              <a:extLst>
                <a:ext uri="{FF2B5EF4-FFF2-40B4-BE49-F238E27FC236}">
                  <a16:creationId xmlns:a16="http://schemas.microsoft.com/office/drawing/2014/main" xmlns="" id="{E66D0976-7173-464A-9E3E-7724D38A6726}"/>
                </a:ext>
              </a:extLst>
            </p:cNvPr>
            <p:cNvSpPr/>
            <p:nvPr/>
          </p:nvSpPr>
          <p:spPr>
            <a:xfrm rot="1800000">
              <a:off x="102009" y="540234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0" name="Hexagon 56">
              <a:extLst>
                <a:ext uri="{FF2B5EF4-FFF2-40B4-BE49-F238E27FC236}">
                  <a16:creationId xmlns:a16="http://schemas.microsoft.com/office/drawing/2014/main" xmlns="" id="{F77EE7F2-B198-4C1F-AB2C-2CA98553B3DF}"/>
                </a:ext>
              </a:extLst>
            </p:cNvPr>
            <p:cNvSpPr/>
            <p:nvPr/>
          </p:nvSpPr>
          <p:spPr>
            <a:xfrm rot="1800000">
              <a:off x="130809" y="284958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1" name="Hexagon 57">
              <a:extLst>
                <a:ext uri="{FF2B5EF4-FFF2-40B4-BE49-F238E27FC236}">
                  <a16:creationId xmlns:a16="http://schemas.microsoft.com/office/drawing/2014/main" xmlns="" id="{347C6D83-C839-496C-ABFB-589A4CDDC0E5}"/>
                </a:ext>
              </a:extLst>
            </p:cNvPr>
            <p:cNvSpPr/>
            <p:nvPr/>
          </p:nvSpPr>
          <p:spPr>
            <a:xfrm rot="1800000">
              <a:off x="85440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2" name="Hexagon 58">
              <a:extLst>
                <a:ext uri="{FF2B5EF4-FFF2-40B4-BE49-F238E27FC236}">
                  <a16:creationId xmlns:a16="http://schemas.microsoft.com/office/drawing/2014/main" xmlns="" id="{6E787E19-A877-41F0-83A3-AA87141DAC02}"/>
                </a:ext>
              </a:extLst>
            </p:cNvPr>
            <p:cNvSpPr/>
            <p:nvPr/>
          </p:nvSpPr>
          <p:spPr>
            <a:xfrm rot="1800000">
              <a:off x="1588089" y="54117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3" name="Hexagon 59">
              <a:extLst>
                <a:ext uri="{FF2B5EF4-FFF2-40B4-BE49-F238E27FC236}">
                  <a16:creationId xmlns:a16="http://schemas.microsoft.com/office/drawing/2014/main" xmlns="" id="{38877004-BD16-4A15-8620-119581FC2C94}"/>
                </a:ext>
              </a:extLst>
            </p:cNvPr>
            <p:cNvSpPr/>
            <p:nvPr/>
          </p:nvSpPr>
          <p:spPr>
            <a:xfrm rot="1800000">
              <a:off x="160716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4" name="Hexagon 94">
              <a:extLst>
                <a:ext uri="{FF2B5EF4-FFF2-40B4-BE49-F238E27FC236}">
                  <a16:creationId xmlns:a16="http://schemas.microsoft.com/office/drawing/2014/main" xmlns="" id="{7003E863-8E89-4C1A-AE4E-4E5286D1DCFC}"/>
                </a:ext>
              </a:extLst>
            </p:cNvPr>
            <p:cNvSpPr/>
            <p:nvPr/>
          </p:nvSpPr>
          <p:spPr>
            <a:xfrm rot="1800000">
              <a:off x="873489" y="15636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5" name="Hexagon 95">
              <a:extLst>
                <a:ext uri="{FF2B5EF4-FFF2-40B4-BE49-F238E27FC236}">
                  <a16:creationId xmlns:a16="http://schemas.microsoft.com/office/drawing/2014/main" xmlns="" id="{54BD1A74-2E28-4B4B-B60E-9888350E062A}"/>
                </a:ext>
              </a:extLst>
            </p:cNvPr>
            <p:cNvSpPr/>
            <p:nvPr/>
          </p:nvSpPr>
          <p:spPr>
            <a:xfrm rot="1800000">
              <a:off x="6884049" y="41448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6" name="Hexagon 96">
              <a:extLst>
                <a:ext uri="{FF2B5EF4-FFF2-40B4-BE49-F238E27FC236}">
                  <a16:creationId xmlns:a16="http://schemas.microsoft.com/office/drawing/2014/main" xmlns="" id="{8956A878-0C55-40C1-BE78-4B50F0D6D5B8}"/>
                </a:ext>
              </a:extLst>
            </p:cNvPr>
            <p:cNvSpPr/>
            <p:nvPr/>
          </p:nvSpPr>
          <p:spPr>
            <a:xfrm rot="1800000">
              <a:off x="7626729" y="54214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7" name="Hexagon 97">
              <a:extLst>
                <a:ext uri="{FF2B5EF4-FFF2-40B4-BE49-F238E27FC236}">
                  <a16:creationId xmlns:a16="http://schemas.microsoft.com/office/drawing/2014/main" xmlns="" id="{147DAD75-2E0D-4188-8BDA-3221B34C262D}"/>
                </a:ext>
              </a:extLst>
            </p:cNvPr>
            <p:cNvSpPr/>
            <p:nvPr/>
          </p:nvSpPr>
          <p:spPr>
            <a:xfrm rot="1800000">
              <a:off x="7626729" y="286866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8" name="Freeform 98">
              <a:extLst>
                <a:ext uri="{FF2B5EF4-FFF2-40B4-BE49-F238E27FC236}">
                  <a16:creationId xmlns:a16="http://schemas.microsoft.com/office/drawing/2014/main" xmlns="" id="{B4B93DC1-71C0-4EA9-B6C9-5393C07A09EA}"/>
                </a:ext>
              </a:extLst>
            </p:cNvPr>
            <p:cNvSpPr/>
            <p:nvPr/>
          </p:nvSpPr>
          <p:spPr>
            <a:xfrm rot="1800000">
              <a:off x="8384379" y="4055405"/>
              <a:ext cx="1243080" cy="1387799"/>
            </a:xfrm>
            <a:custGeom>
              <a:avLst/>
              <a:gdLst>
                <a:gd name="f0" fmla="val 0"/>
                <a:gd name="f1" fmla="val 1243407"/>
                <a:gd name="f2" fmla="val 1388236"/>
                <a:gd name="f3" fmla="val 694118"/>
                <a:gd name="f4" fmla="val 396258"/>
                <a:gd name="f5" fmla="val 474029"/>
                <a:gd name="f6" fmla="val 4016"/>
                <a:gd name="f7" fmla="val 1325983"/>
                <a:gd name="f8" fmla="val 1205142"/>
              </a:gdLst>
              <a:ahLst/>
              <a:cxnLst>
                <a:cxn ang="3cd4">
                  <a:pos x="hc" y="t"/>
                </a:cxn>
                <a:cxn ang="0">
                  <a:pos x="r" y="vc"/>
                </a:cxn>
                <a:cxn ang="cd4">
                  <a:pos x="hc" y="b"/>
                </a:cxn>
                <a:cxn ang="cd2">
                  <a:pos x="l" y="vc"/>
                </a:cxn>
              </a:cxnLst>
              <a:rect l="l" t="t" r="r" b="b"/>
              <a:pathLst>
                <a:path w="1243407" h="1388236">
                  <a:moveTo>
                    <a:pt x="f0" y="f3"/>
                  </a:moveTo>
                  <a:lnTo>
                    <a:pt x="f4" y="f0"/>
                  </a:lnTo>
                  <a:lnTo>
                    <a:pt x="f5" y="f6"/>
                  </a:lnTo>
                  <a:lnTo>
                    <a:pt x="f1" y="f7"/>
                  </a:lnTo>
                  <a:lnTo>
                    <a:pt x="f8" y="f2"/>
                  </a:lnTo>
                  <a:lnTo>
                    <a:pt x="f4" y="f2"/>
                  </a:lnTo>
                  <a:lnTo>
                    <a:pt x="f0" y="f3"/>
                  </a:lnTo>
                  <a:close/>
                </a:path>
              </a:pathLst>
            </a:custGeom>
            <a:solidFill>
              <a:srgbClr val="FFFFFF">
                <a:alpha val="4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9" name="Freeform 99">
              <a:extLst>
                <a:ext uri="{FF2B5EF4-FFF2-40B4-BE49-F238E27FC236}">
                  <a16:creationId xmlns:a16="http://schemas.microsoft.com/office/drawing/2014/main" xmlns="" id="{43A44FFD-BDCC-446A-A0D1-6400981C8E67}"/>
                </a:ext>
              </a:extLst>
            </p:cNvPr>
            <p:cNvSpPr/>
            <p:nvPr/>
          </p:nvSpPr>
          <p:spPr>
            <a:xfrm rot="1800000">
              <a:off x="8384295" y="1511597"/>
              <a:ext cx="1241640" cy="1388520"/>
            </a:xfrm>
            <a:custGeom>
              <a:avLst/>
              <a:gdLst>
                <a:gd name="f0" fmla="val 0"/>
                <a:gd name="f1" fmla="val 1241871"/>
                <a:gd name="f2" fmla="val 1388822"/>
                <a:gd name="f3" fmla="val 694704"/>
                <a:gd name="f4" fmla="val 396258"/>
                <a:gd name="f5" fmla="val 586"/>
                <a:gd name="f6" fmla="val 482002"/>
                <a:gd name="f7" fmla="val 1323912"/>
                <a:gd name="f8" fmla="val 1205142"/>
              </a:gdLst>
              <a:ahLst/>
              <a:cxnLst>
                <a:cxn ang="3cd4">
                  <a:pos x="hc" y="t"/>
                </a:cxn>
                <a:cxn ang="0">
                  <a:pos x="r" y="vc"/>
                </a:cxn>
                <a:cxn ang="cd4">
                  <a:pos x="hc" y="b"/>
                </a:cxn>
                <a:cxn ang="cd2">
                  <a:pos x="l" y="vc"/>
                </a:cxn>
              </a:cxnLst>
              <a:rect l="l" t="t" r="r" b="b"/>
              <a:pathLst>
                <a:path w="1241871" h="1388822">
                  <a:moveTo>
                    <a:pt x="f0" y="f3"/>
                  </a:moveTo>
                  <a:lnTo>
                    <a:pt x="f4" y="f5"/>
                  </a:lnTo>
                  <a:lnTo>
                    <a:pt x="f6" y="f0"/>
                  </a:lnTo>
                  <a:lnTo>
                    <a:pt x="f1" y="f7"/>
                  </a:lnTo>
                  <a:lnTo>
                    <a:pt x="f8" y="f2"/>
                  </a:lnTo>
                  <a:lnTo>
                    <a:pt x="f4" y="f2"/>
                  </a:lnTo>
                  <a:lnTo>
                    <a:pt x="f0" y="f3"/>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45" name="Rectangle 65">
            <a:extLst>
              <a:ext uri="{FF2B5EF4-FFF2-40B4-BE49-F238E27FC236}">
                <a16:creationId xmlns:a16="http://schemas.microsoft.com/office/drawing/2014/main" xmlns="" id="{78F95CB4-41A2-49C2-BE94-DB5D6712F1EA}"/>
              </a:ext>
            </a:extLst>
          </p:cNvPr>
          <p:cNvSpPr/>
          <p:nvPr/>
        </p:nvSpPr>
        <p:spPr>
          <a:xfrm>
            <a:off x="457200" y="333360"/>
            <a:ext cx="8229240" cy="6185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6480">
            <a:solidFill>
              <a:srgbClr val="00000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6" name="Rectangle 69">
            <a:extLst>
              <a:ext uri="{FF2B5EF4-FFF2-40B4-BE49-F238E27FC236}">
                <a16:creationId xmlns:a16="http://schemas.microsoft.com/office/drawing/2014/main" xmlns="" id="{4A9844D8-F317-4C03-A336-FDD69F7BA116}"/>
              </a:ext>
            </a:extLst>
          </p:cNvPr>
          <p:cNvSpPr/>
          <p:nvPr/>
        </p:nvSpPr>
        <p:spPr>
          <a:xfrm>
            <a:off x="4561200" y="-21600"/>
            <a:ext cx="3678840" cy="698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5F5F5"/>
          </a:solidFill>
          <a:ln w="15840">
            <a:solidFill>
              <a:srgbClr val="74A51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7" name="Rectangle 70">
            <a:extLst>
              <a:ext uri="{FF2B5EF4-FFF2-40B4-BE49-F238E27FC236}">
                <a16:creationId xmlns:a16="http://schemas.microsoft.com/office/drawing/2014/main" xmlns="" id="{590BC3F7-063F-4948-93AD-76B4EC6E497E}"/>
              </a:ext>
            </a:extLst>
          </p:cNvPr>
          <p:cNvSpPr/>
          <p:nvPr/>
        </p:nvSpPr>
        <p:spPr>
          <a:xfrm>
            <a:off x="4649040" y="-21600"/>
            <a:ext cx="3504959" cy="6235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71685A"/>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nvGrpSpPr>
          <p:cNvPr id="48" name="Group 42">
            <a:extLst>
              <a:ext uri="{FF2B5EF4-FFF2-40B4-BE49-F238E27FC236}">
                <a16:creationId xmlns:a16="http://schemas.microsoft.com/office/drawing/2014/main" xmlns="" id="{CEE50515-3BDB-47E6-9FC0-2BBA22798FBF}"/>
              </a:ext>
            </a:extLst>
          </p:cNvPr>
          <p:cNvGrpSpPr/>
          <p:nvPr/>
        </p:nvGrpSpPr>
        <p:grpSpPr>
          <a:xfrm>
            <a:off x="-382106" y="0"/>
            <a:ext cx="9931806" cy="6857640"/>
            <a:chOff x="-382106" y="0"/>
            <a:chExt cx="9931806" cy="6857640"/>
          </a:xfrm>
        </p:grpSpPr>
        <p:grpSp>
          <p:nvGrpSpPr>
            <p:cNvPr id="49" name="Group 48">
              <a:extLst>
                <a:ext uri="{FF2B5EF4-FFF2-40B4-BE49-F238E27FC236}">
                  <a16:creationId xmlns:a16="http://schemas.microsoft.com/office/drawing/2014/main" xmlns="" id="{12475E27-FB22-4A1C-A18D-5B7A17C8DD62}"/>
                </a:ext>
              </a:extLst>
            </p:cNvPr>
            <p:cNvGrpSpPr/>
            <p:nvPr/>
          </p:nvGrpSpPr>
          <p:grpSpPr>
            <a:xfrm>
              <a:off x="0" y="0"/>
              <a:ext cx="9143639" cy="6857640"/>
              <a:chOff x="0" y="0"/>
              <a:chExt cx="9143639" cy="6857640"/>
            </a:xfrm>
          </p:grpSpPr>
          <p:grpSp>
            <p:nvGrpSpPr>
              <p:cNvPr id="72" name="Group 4">
                <a:extLst>
                  <a:ext uri="{FF2B5EF4-FFF2-40B4-BE49-F238E27FC236}">
                    <a16:creationId xmlns:a16="http://schemas.microsoft.com/office/drawing/2014/main" xmlns="" id="{35449323-E3BF-4B24-810B-E392C5DAC926}"/>
                  </a:ext>
                </a:extLst>
              </p:cNvPr>
              <p:cNvGrpSpPr/>
              <p:nvPr/>
            </p:nvGrpSpPr>
            <p:grpSpPr>
              <a:xfrm>
                <a:off x="0" y="0"/>
                <a:ext cx="2514240" cy="6857640"/>
                <a:chOff x="0" y="0"/>
                <a:chExt cx="2514240" cy="6857640"/>
              </a:xfrm>
            </p:grpSpPr>
            <p:sp>
              <p:nvSpPr>
                <p:cNvPr id="84" name="Rectangle 114">
                  <a:extLst>
                    <a:ext uri="{FF2B5EF4-FFF2-40B4-BE49-F238E27FC236}">
                      <a16:creationId xmlns:a16="http://schemas.microsoft.com/office/drawing/2014/main" xmlns="" id="{C12303F1-4F5F-4150-A09C-2A4DEAAD0A47}"/>
                    </a:ext>
                  </a:extLst>
                </p:cNvPr>
                <p:cNvSpPr/>
                <p:nvPr/>
              </p:nvSpPr>
              <p:spPr>
                <a:xfrm>
                  <a:off x="9144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5" name="Rectangle 2">
                  <a:extLst>
                    <a:ext uri="{FF2B5EF4-FFF2-40B4-BE49-F238E27FC236}">
                      <a16:creationId xmlns:a16="http://schemas.microsoft.com/office/drawing/2014/main" xmlns="" id="{691DBC8E-44A1-4DA0-8E64-C6E186A542B9}"/>
                    </a:ext>
                  </a:extLst>
                </p:cNvPr>
                <p:cNvSpPr/>
                <p:nvPr/>
              </p:nvSpPr>
              <p:spPr>
                <a:xfrm>
                  <a:off x="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6" name="Rectangle 3">
                  <a:extLst>
                    <a:ext uri="{FF2B5EF4-FFF2-40B4-BE49-F238E27FC236}">
                      <a16:creationId xmlns:a16="http://schemas.microsoft.com/office/drawing/2014/main" xmlns="" id="{02B0AC63-18CE-487F-A201-FFFCA6C92DAF}"/>
                    </a:ext>
                  </a:extLst>
                </p:cNvPr>
                <p:cNvSpPr/>
                <p:nvPr/>
              </p:nvSpPr>
              <p:spPr>
                <a:xfrm>
                  <a:off x="2286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73" name="Group 5">
                <a:extLst>
                  <a:ext uri="{FF2B5EF4-FFF2-40B4-BE49-F238E27FC236}">
                    <a16:creationId xmlns:a16="http://schemas.microsoft.com/office/drawing/2014/main" xmlns="" id="{6A4B59B6-3D02-42DE-B901-CEA62B767124}"/>
                  </a:ext>
                </a:extLst>
              </p:cNvPr>
              <p:cNvGrpSpPr/>
              <p:nvPr/>
            </p:nvGrpSpPr>
            <p:grpSpPr>
              <a:xfrm>
                <a:off x="423000" y="0"/>
                <a:ext cx="2514240" cy="6857640"/>
                <a:chOff x="423000" y="0"/>
                <a:chExt cx="2514240" cy="6857640"/>
              </a:xfrm>
            </p:grpSpPr>
            <p:sp>
              <p:nvSpPr>
                <p:cNvPr id="81" name="Rectangle 84">
                  <a:extLst>
                    <a:ext uri="{FF2B5EF4-FFF2-40B4-BE49-F238E27FC236}">
                      <a16:creationId xmlns:a16="http://schemas.microsoft.com/office/drawing/2014/main" xmlns="" id="{01EC44A4-0E5A-42CD-81CF-C76E982C6889}"/>
                    </a:ext>
                  </a:extLst>
                </p:cNvPr>
                <p:cNvSpPr/>
                <p:nvPr/>
              </p:nvSpPr>
              <p:spPr>
                <a:xfrm>
                  <a:off x="13374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2" name="Rectangle 85">
                  <a:extLst>
                    <a:ext uri="{FF2B5EF4-FFF2-40B4-BE49-F238E27FC236}">
                      <a16:creationId xmlns:a16="http://schemas.microsoft.com/office/drawing/2014/main" xmlns="" id="{EAF1D107-703A-4902-90E5-F188CD6E2650}"/>
                    </a:ext>
                  </a:extLst>
                </p:cNvPr>
                <p:cNvSpPr/>
                <p:nvPr/>
              </p:nvSpPr>
              <p:spPr>
                <a:xfrm>
                  <a:off x="4230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3" name="Rectangle 113">
                  <a:extLst>
                    <a:ext uri="{FF2B5EF4-FFF2-40B4-BE49-F238E27FC236}">
                      <a16:creationId xmlns:a16="http://schemas.microsoft.com/office/drawing/2014/main" xmlns="" id="{0CFCAB8F-FDB3-4548-8145-3243F59FDFF9}"/>
                    </a:ext>
                  </a:extLst>
                </p:cNvPr>
                <p:cNvSpPr/>
                <p:nvPr/>
              </p:nvSpPr>
              <p:spPr>
                <a:xfrm>
                  <a:off x="6516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74" name="Group 9">
                <a:extLst>
                  <a:ext uri="{FF2B5EF4-FFF2-40B4-BE49-F238E27FC236}">
                    <a16:creationId xmlns:a16="http://schemas.microsoft.com/office/drawing/2014/main" xmlns="" id="{5C5C8102-1632-4B29-A7DC-BD3ABAFEA2A4}"/>
                  </a:ext>
                </a:extLst>
              </p:cNvPr>
              <p:cNvGrpSpPr/>
              <p:nvPr/>
            </p:nvGrpSpPr>
            <p:grpSpPr>
              <a:xfrm>
                <a:off x="6629400" y="0"/>
                <a:ext cx="2514239" cy="6857640"/>
                <a:chOff x="6629400" y="0"/>
                <a:chExt cx="2514239" cy="6857640"/>
              </a:xfrm>
            </p:grpSpPr>
            <p:sp>
              <p:nvSpPr>
                <p:cNvPr id="78" name="Rectangle 77">
                  <a:extLst>
                    <a:ext uri="{FF2B5EF4-FFF2-40B4-BE49-F238E27FC236}">
                      <a16:creationId xmlns:a16="http://schemas.microsoft.com/office/drawing/2014/main" xmlns="" id="{2853C901-0132-4B67-8D4A-44D8C2E7125E}"/>
                    </a:ext>
                  </a:extLst>
                </p:cNvPr>
                <p:cNvSpPr/>
                <p:nvPr/>
              </p:nvSpPr>
              <p:spPr>
                <a:xfrm>
                  <a:off x="7543799"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9" name="Rectangle 78">
                  <a:extLst>
                    <a:ext uri="{FF2B5EF4-FFF2-40B4-BE49-F238E27FC236}">
                      <a16:creationId xmlns:a16="http://schemas.microsoft.com/office/drawing/2014/main" xmlns="" id="{1EE175B8-7214-4CF1-A100-4DC2E88120A1}"/>
                    </a:ext>
                  </a:extLst>
                </p:cNvPr>
                <p:cNvSpPr/>
                <p:nvPr/>
              </p:nvSpPr>
              <p:spPr>
                <a:xfrm>
                  <a:off x="66294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0" name="Rectangle 80">
                  <a:extLst>
                    <a:ext uri="{FF2B5EF4-FFF2-40B4-BE49-F238E27FC236}">
                      <a16:creationId xmlns:a16="http://schemas.microsoft.com/office/drawing/2014/main" xmlns="" id="{DFD3973B-4028-4372-AB3A-1FF4563418BF}"/>
                    </a:ext>
                  </a:extLst>
                </p:cNvPr>
                <p:cNvSpPr/>
                <p:nvPr/>
              </p:nvSpPr>
              <p:spPr>
                <a:xfrm>
                  <a:off x="68580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75" name="Rectangle 74">
                <a:extLst>
                  <a:ext uri="{FF2B5EF4-FFF2-40B4-BE49-F238E27FC236}">
                    <a16:creationId xmlns:a16="http://schemas.microsoft.com/office/drawing/2014/main" xmlns="" id="{5374D6FB-FAAD-47B9-9419-DC89A909DCE1}"/>
                  </a:ext>
                </a:extLst>
              </p:cNvPr>
              <p:cNvSpPr/>
              <p:nvPr/>
            </p:nvSpPr>
            <p:spPr>
              <a:xfrm>
                <a:off x="3809880" y="0"/>
                <a:ext cx="281916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6" name="Rectangle 75">
                <a:extLst>
                  <a:ext uri="{FF2B5EF4-FFF2-40B4-BE49-F238E27FC236}">
                    <a16:creationId xmlns:a16="http://schemas.microsoft.com/office/drawing/2014/main" xmlns="" id="{8417DA1E-FD1E-4362-9514-41ACBFBAFC66}"/>
                  </a:ext>
                </a:extLst>
              </p:cNvPr>
              <p:cNvSpPr/>
              <p:nvPr/>
            </p:nvSpPr>
            <p:spPr>
              <a:xfrm>
                <a:off x="2895479"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7" name="Rectangle 76">
                <a:extLst>
                  <a:ext uri="{FF2B5EF4-FFF2-40B4-BE49-F238E27FC236}">
                    <a16:creationId xmlns:a16="http://schemas.microsoft.com/office/drawing/2014/main" xmlns="" id="{14A6765F-15A3-4A44-B207-B5892F662C8F}"/>
                  </a:ext>
                </a:extLst>
              </p:cNvPr>
              <p:cNvSpPr/>
              <p:nvPr/>
            </p:nvSpPr>
            <p:spPr>
              <a:xfrm>
                <a:off x="3124079"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50" name="Freeform 44">
              <a:extLst>
                <a:ext uri="{FF2B5EF4-FFF2-40B4-BE49-F238E27FC236}">
                  <a16:creationId xmlns:a16="http://schemas.microsoft.com/office/drawing/2014/main" xmlns="" id="{3923995F-746D-44AA-A7DE-341DD1068617}"/>
                </a:ext>
              </a:extLst>
            </p:cNvPr>
            <p:cNvSpPr/>
            <p:nvPr/>
          </p:nvSpPr>
          <p:spPr>
            <a:xfrm>
              <a:off x="-11880" y="5034960"/>
              <a:ext cx="9143640" cy="1175400"/>
            </a:xfrm>
            <a:custGeom>
              <a:avLst/>
              <a:gdLst>
                <a:gd name="f0" fmla="val 0"/>
                <a:gd name="f1" fmla="val 9144000"/>
                <a:gd name="f2" fmla="val 1175655"/>
                <a:gd name="f3" fmla="val 1116279"/>
                <a:gd name="f4" fmla="val 493815"/>
                <a:gd name="f5" fmla="val 1145967"/>
                <a:gd name="f6" fmla="val 987631"/>
                <a:gd name="f7" fmla="val 1674420"/>
                <a:gd name="f8" fmla="val 1163780"/>
                <a:gd name="f9" fmla="val 2361209"/>
                <a:gd name="f10" fmla="val 1151905"/>
                <a:gd name="f11" fmla="val 3204358"/>
                <a:gd name="f12" fmla="val 1138050"/>
                <a:gd name="f13" fmla="val 4120737"/>
                <a:gd name="f14" fmla="val 1045027"/>
                <a:gd name="f15" fmla="val 5037116"/>
                <a:gd name="f16" fmla="val 952004"/>
                <a:gd name="f17" fmla="val 6335486"/>
                <a:gd name="f18" fmla="val 779811"/>
                <a:gd name="f19" fmla="val 7172696"/>
                <a:gd name="f20" fmla="val 605640"/>
                <a:gd name="f21" fmla="val 8009907"/>
                <a:gd name="f22" fmla="val 431469"/>
                <a:gd name="f23" fmla="val 8866910"/>
                <a:gd name="f24" fmla="val 154379"/>
              </a:gdLst>
              <a:ahLst/>
              <a:cxnLst>
                <a:cxn ang="3cd4">
                  <a:pos x="hc" y="t"/>
                </a:cxn>
                <a:cxn ang="0">
                  <a:pos x="r" y="vc"/>
                </a:cxn>
                <a:cxn ang="cd4">
                  <a:pos x="hc" y="b"/>
                </a:cxn>
                <a:cxn ang="cd2">
                  <a:pos x="l" y="vc"/>
                </a:cxn>
              </a:cxnLst>
              <a:rect l="l" t="t" r="r" b="b"/>
              <a:pathLst>
                <a:path w="9144000" h="1175655">
                  <a:moveTo>
                    <a:pt x="f0" y="f3"/>
                  </a:moveTo>
                  <a:cubicBezTo>
                    <a:pt x="f4" y="f5"/>
                    <a:pt x="f6" y="f2"/>
                    <a:pt x="f7" y="f8"/>
                  </a:cubicBezTo>
                  <a:cubicBezTo>
                    <a:pt x="f9" y="f10"/>
                    <a:pt x="f11" y="f12"/>
                    <a:pt x="f13" y="f14"/>
                  </a:cubicBezTo>
                  <a:cubicBezTo>
                    <a:pt x="f15" y="f16"/>
                    <a:pt x="f17" y="f18"/>
                    <a:pt x="f19" y="f20"/>
                  </a:cubicBezTo>
                  <a:cubicBezTo>
                    <a:pt x="f21" y="f22"/>
                    <a:pt x="f23" y="f24"/>
                    <a:pt x="f1" y="f0"/>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1" name="Freeform 47">
              <a:extLst>
                <a:ext uri="{FF2B5EF4-FFF2-40B4-BE49-F238E27FC236}">
                  <a16:creationId xmlns:a16="http://schemas.microsoft.com/office/drawing/2014/main" xmlns="" id="{9A146B82-A0BC-4BA4-8BA0-53866C488AD2}"/>
                </a:ext>
              </a:extLst>
            </p:cNvPr>
            <p:cNvSpPr/>
            <p:nvPr/>
          </p:nvSpPr>
          <p:spPr>
            <a:xfrm>
              <a:off x="-11880" y="3467520"/>
              <a:ext cx="9143640" cy="890280"/>
            </a:xfrm>
            <a:custGeom>
              <a:avLst/>
              <a:gdLst>
                <a:gd name="f0" fmla="val 0"/>
                <a:gd name="f1" fmla="val 9144000"/>
                <a:gd name="f2" fmla="val 890650"/>
                <a:gd name="f3" fmla="val 263236"/>
                <a:gd name="f4" fmla="val 751114"/>
                <a:gd name="f5" fmla="val 526472"/>
                <a:gd name="f6" fmla="val 611579"/>
                <a:gd name="f7" fmla="val 1045028"/>
                <a:gd name="f8" fmla="val 475013"/>
                <a:gd name="f9" fmla="val 1563584"/>
                <a:gd name="f10" fmla="val 338447"/>
                <a:gd name="f11" fmla="val 2299855"/>
                <a:gd name="f12" fmla="val 138545"/>
                <a:gd name="f13" fmla="val 3111335"/>
                <a:gd name="f14" fmla="val 71252"/>
                <a:gd name="f15" fmla="val 3922815"/>
                <a:gd name="f16" fmla="val 3959"/>
                <a:gd name="f17" fmla="val 4908467"/>
                <a:gd name="f18" fmla="val 5913911"/>
                <a:gd name="f19" fmla="val 6919355"/>
                <a:gd name="f20" fmla="val 142504"/>
                <a:gd name="f21" fmla="val 8595756"/>
                <a:gd name="f22" fmla="val 427512"/>
                <a:gd name="f23" fmla="val 498764"/>
              </a:gdLst>
              <a:ahLst/>
              <a:cxnLst>
                <a:cxn ang="3cd4">
                  <a:pos x="hc" y="t"/>
                </a:cxn>
                <a:cxn ang="0">
                  <a:pos x="r" y="vc"/>
                </a:cxn>
                <a:cxn ang="cd4">
                  <a:pos x="hc" y="b"/>
                </a:cxn>
                <a:cxn ang="cd2">
                  <a:pos x="l" y="vc"/>
                </a:cxn>
              </a:cxnLst>
              <a:rect l="l" t="t" r="r" b="b"/>
              <a:pathLst>
                <a:path w="9144000" h="890650">
                  <a:moveTo>
                    <a:pt x="f0" y="f2"/>
                  </a:moveTo>
                  <a:cubicBezTo>
                    <a:pt x="f3" y="f4"/>
                    <a:pt x="f5" y="f6"/>
                    <a:pt x="f7" y="f8"/>
                  </a:cubicBezTo>
                  <a:cubicBezTo>
                    <a:pt x="f9" y="f10"/>
                    <a:pt x="f11" y="f12"/>
                    <a:pt x="f13" y="f14"/>
                  </a:cubicBezTo>
                  <a:cubicBezTo>
                    <a:pt x="f15" y="f16"/>
                    <a:pt x="f17" y="f0"/>
                    <a:pt x="f18" y="f14"/>
                  </a:cubicBezTo>
                  <a:cubicBezTo>
                    <a:pt x="f19" y="f20"/>
                    <a:pt x="f21" y="f22"/>
                    <a:pt x="f1" y="f23"/>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2" name="Freeform 48">
              <a:extLst>
                <a:ext uri="{FF2B5EF4-FFF2-40B4-BE49-F238E27FC236}">
                  <a16:creationId xmlns:a16="http://schemas.microsoft.com/office/drawing/2014/main" xmlns="" id="{C857A287-BE11-4243-AD4D-64926974D2FD}"/>
                </a:ext>
              </a:extLst>
            </p:cNvPr>
            <p:cNvSpPr/>
            <p:nvPr/>
          </p:nvSpPr>
          <p:spPr>
            <a:xfrm>
              <a:off x="-23760" y="5640840"/>
              <a:ext cx="3004200" cy="1211040"/>
            </a:xfrm>
            <a:custGeom>
              <a:avLst/>
              <a:gdLst>
                <a:gd name="f0" fmla="val 0"/>
                <a:gd name="f1" fmla="val 3004457"/>
                <a:gd name="f2" fmla="val 1211283"/>
                <a:gd name="f3" fmla="val 1103415"/>
                <a:gd name="f4" fmla="val 501732"/>
                <a:gd name="f5" fmla="val 2206831"/>
                <a:gd name="f6" fmla="val 1003465"/>
              </a:gdLst>
              <a:ahLst/>
              <a:cxnLst>
                <a:cxn ang="3cd4">
                  <a:pos x="hc" y="t"/>
                </a:cxn>
                <a:cxn ang="0">
                  <a:pos x="r" y="vc"/>
                </a:cxn>
                <a:cxn ang="cd4">
                  <a:pos x="hc" y="b"/>
                </a:cxn>
                <a:cxn ang="cd2">
                  <a:pos x="l" y="vc"/>
                </a:cxn>
              </a:cxnLst>
              <a:rect l="l" t="t" r="r" b="b"/>
              <a:pathLst>
                <a:path w="3004457" h="1211283">
                  <a:moveTo>
                    <a:pt x="f0" y="f0"/>
                  </a:moveTo>
                  <a:cubicBezTo>
                    <a:pt x="f3" y="f4"/>
                    <a:pt x="f5" y="f6"/>
                    <a:pt x="f1" y="f2"/>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3" name="Freeform 50">
              <a:extLst>
                <a:ext uri="{FF2B5EF4-FFF2-40B4-BE49-F238E27FC236}">
                  <a16:creationId xmlns:a16="http://schemas.microsoft.com/office/drawing/2014/main" xmlns="" id="{0778E6CD-8B87-4659-8EC8-865E18737358}"/>
                </a:ext>
              </a:extLst>
            </p:cNvPr>
            <p:cNvSpPr/>
            <p:nvPr/>
          </p:nvSpPr>
          <p:spPr>
            <a:xfrm>
              <a:off x="-11880" y="5284440"/>
              <a:ext cx="9143640" cy="1478160"/>
            </a:xfrm>
            <a:custGeom>
              <a:avLst/>
              <a:gdLst>
                <a:gd name="f0" fmla="val 0"/>
                <a:gd name="f1" fmla="val 9144000"/>
                <a:gd name="f2" fmla="val 1478478"/>
                <a:gd name="f3" fmla="val 285997"/>
                <a:gd name="f4" fmla="val 99951"/>
                <a:gd name="f5" fmla="val 571995"/>
                <a:gd name="f6" fmla="val 199902"/>
                <a:gd name="f7" fmla="val 1104405"/>
                <a:gd name="f8" fmla="val 344385"/>
                <a:gd name="f9" fmla="val 1636815"/>
                <a:gd name="f10" fmla="val 488868"/>
                <a:gd name="f11" fmla="val 2432462"/>
                <a:gd name="f12" fmla="val 710541"/>
                <a:gd name="f13" fmla="val 3194462"/>
                <a:gd name="f14" fmla="val 866899"/>
                <a:gd name="f15" fmla="val 3956462"/>
                <a:gd name="f16" fmla="val 1023258"/>
                <a:gd name="f17" fmla="val 4920343"/>
                <a:gd name="f18" fmla="val 1185554"/>
                <a:gd name="f19" fmla="val 5676405"/>
                <a:gd name="f20" fmla="val 1282536"/>
                <a:gd name="f21" fmla="val 6432467"/>
                <a:gd name="f22" fmla="val 1379518"/>
                <a:gd name="f23" fmla="val 7247906"/>
                <a:gd name="f24" fmla="val 1419102"/>
                <a:gd name="f25" fmla="val 7730836"/>
                <a:gd name="f26" fmla="val 1448790"/>
                <a:gd name="f27" fmla="val 8213766"/>
                <a:gd name="f28" fmla="val 8338457"/>
                <a:gd name="f29" fmla="val 1464623"/>
                <a:gd name="f30" fmla="val 8573984"/>
                <a:gd name="f31" fmla="val 1460665"/>
                <a:gd name="f32" fmla="val 8809511"/>
                <a:gd name="f33" fmla="val 1456707"/>
                <a:gd name="f34" fmla="val 8976755"/>
                <a:gd name="f35" fmla="val 1440873"/>
                <a:gd name="f36" fmla="val 1425039"/>
              </a:gdLst>
              <a:ahLst/>
              <a:cxnLst>
                <a:cxn ang="3cd4">
                  <a:pos x="hc" y="t"/>
                </a:cxn>
                <a:cxn ang="0">
                  <a:pos x="r" y="vc"/>
                </a:cxn>
                <a:cxn ang="cd4">
                  <a:pos x="hc" y="b"/>
                </a:cxn>
                <a:cxn ang="cd2">
                  <a:pos x="l" y="vc"/>
                </a:cxn>
              </a:cxnLst>
              <a:rect l="l" t="t" r="r" b="b"/>
              <a:pathLst>
                <a:path w="9144000" h="1478478">
                  <a:moveTo>
                    <a:pt x="f0" y="f0"/>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
                    <a:pt x="f28" y="f29"/>
                    <a:pt x="f30" y="f31"/>
                  </a:cubicBezTo>
                  <a:cubicBezTo>
                    <a:pt x="f32" y="f33"/>
                    <a:pt x="f34" y="f35"/>
                    <a:pt x="f1" y="f36"/>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4" name="Freeform 51">
              <a:extLst>
                <a:ext uri="{FF2B5EF4-FFF2-40B4-BE49-F238E27FC236}">
                  <a16:creationId xmlns:a16="http://schemas.microsoft.com/office/drawing/2014/main" xmlns="" id="{61E8E8AE-4164-48CC-A776-49A4B0D53D66}"/>
                </a:ext>
              </a:extLst>
            </p:cNvPr>
            <p:cNvSpPr/>
            <p:nvPr/>
          </p:nvSpPr>
          <p:spPr>
            <a:xfrm>
              <a:off x="2137680" y="5132160"/>
              <a:ext cx="6982200" cy="1719720"/>
            </a:xfrm>
            <a:custGeom>
              <a:avLst/>
              <a:gdLst>
                <a:gd name="f0" fmla="val 0"/>
                <a:gd name="f1" fmla="val 6982691"/>
                <a:gd name="f2" fmla="val 1719942"/>
                <a:gd name="f3" fmla="val 162296"/>
                <a:gd name="f4" fmla="val 1536864"/>
                <a:gd name="f5" fmla="val 324592"/>
                <a:gd name="f6" fmla="val 1353787"/>
                <a:gd name="f7" fmla="val 546265"/>
                <a:gd name="f8" fmla="val 1185553"/>
                <a:gd name="f9" fmla="val 767938"/>
                <a:gd name="f10" fmla="val 1017319"/>
                <a:gd name="f11" fmla="val 1074718"/>
                <a:gd name="f12" fmla="val 835231"/>
                <a:gd name="f13" fmla="val 1330037"/>
                <a:gd name="f14" fmla="val 710540"/>
                <a:gd name="f15" fmla="val 1585356"/>
                <a:gd name="f16" fmla="val 585849"/>
                <a:gd name="f17" fmla="val 1741715"/>
                <a:gd name="f18" fmla="val 530430"/>
                <a:gd name="f19" fmla="val 2078182"/>
                <a:gd name="f20" fmla="val 437407"/>
                <a:gd name="f21" fmla="val 2414649"/>
                <a:gd name="f22" fmla="val 344384"/>
                <a:gd name="f23" fmla="val 3028208"/>
                <a:gd name="f24" fmla="val 213755"/>
                <a:gd name="f25" fmla="val 3348842"/>
                <a:gd name="f26" fmla="val 152399"/>
                <a:gd name="f27" fmla="val 3669476"/>
                <a:gd name="f28" fmla="val 91043"/>
                <a:gd name="f29" fmla="val 3718957"/>
                <a:gd name="f30" fmla="val 93022"/>
                <a:gd name="f31" fmla="val 4001985"/>
                <a:gd name="f32" fmla="val 69272"/>
                <a:gd name="f33" fmla="val 4285013"/>
                <a:gd name="f34" fmla="val 45522"/>
                <a:gd name="f35" fmla="val 4732317"/>
                <a:gd name="f36" fmla="val 19792"/>
                <a:gd name="f37" fmla="val 5047013"/>
                <a:gd name="f38" fmla="val 9896"/>
                <a:gd name="f39" fmla="val 5361709"/>
                <a:gd name="f40" fmla="val 5890161"/>
                <a:gd name="f41" fmla="val 6495803"/>
                <a:gd name="f42" fmla="val 6664037"/>
                <a:gd name="f43" fmla="val 13854"/>
                <a:gd name="f44" fmla="val 6818416"/>
                <a:gd name="f45" fmla="val 27708"/>
                <a:gd name="f46" fmla="val 6899564"/>
                <a:gd name="f47" fmla="val 33646"/>
                <a:gd name="f48" fmla="val 6980712"/>
                <a:gd name="f49" fmla="val 39584"/>
                <a:gd name="f50" fmla="val 6953003"/>
                <a:gd name="f51" fmla="val 37605"/>
              </a:gdLst>
              <a:ahLst/>
              <a:cxnLst>
                <a:cxn ang="3cd4">
                  <a:pos x="hc" y="t"/>
                </a:cxn>
                <a:cxn ang="0">
                  <a:pos x="r" y="vc"/>
                </a:cxn>
                <a:cxn ang="cd4">
                  <a:pos x="hc" y="b"/>
                </a:cxn>
                <a:cxn ang="cd2">
                  <a:pos x="l" y="vc"/>
                </a:cxn>
              </a:cxnLst>
              <a:rect l="l" t="t" r="r" b="b"/>
              <a:pathLst>
                <a:path w="6982691" h="1719942">
                  <a:moveTo>
                    <a:pt x="f0" y="f2"/>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8"/>
                    <a:pt x="f29" y="f30"/>
                    <a:pt x="f31" y="f32"/>
                  </a:cubicBezTo>
                  <a:cubicBezTo>
                    <a:pt x="f33" y="f34"/>
                    <a:pt x="f35" y="f36"/>
                    <a:pt x="f37" y="f38"/>
                  </a:cubicBezTo>
                  <a:cubicBezTo>
                    <a:pt x="f39" y="f0"/>
                    <a:pt x="f40" y="f38"/>
                    <a:pt x="f40" y="f38"/>
                  </a:cubicBezTo>
                  <a:lnTo>
                    <a:pt x="f41" y="f38"/>
                  </a:lnTo>
                  <a:cubicBezTo>
                    <a:pt x="f42" y="f43"/>
                    <a:pt x="f44" y="f45"/>
                    <a:pt x="f46" y="f47"/>
                  </a:cubicBezTo>
                  <a:cubicBezTo>
                    <a:pt x="f48" y="f49"/>
                    <a:pt x="f50" y="f51"/>
                    <a:pt x="f1" y="f34"/>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5" name="Hexagon 52">
              <a:extLst>
                <a:ext uri="{FF2B5EF4-FFF2-40B4-BE49-F238E27FC236}">
                  <a16:creationId xmlns:a16="http://schemas.microsoft.com/office/drawing/2014/main" xmlns="" id="{2266C87F-BF01-4944-988E-E97F8208FF3A}"/>
                </a:ext>
              </a:extLst>
            </p:cNvPr>
            <p:cNvSpPr/>
            <p:nvPr/>
          </p:nvSpPr>
          <p:spPr>
            <a:xfrm rot="1800000">
              <a:off x="29964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6" name="Hexagon 53">
              <a:extLst>
                <a:ext uri="{FF2B5EF4-FFF2-40B4-BE49-F238E27FC236}">
                  <a16:creationId xmlns:a16="http://schemas.microsoft.com/office/drawing/2014/main" xmlns="" id="{E3D4DA71-65CD-419D-9905-55463F3D46C3}"/>
                </a:ext>
              </a:extLst>
            </p:cNvPr>
            <p:cNvSpPr/>
            <p:nvPr/>
          </p:nvSpPr>
          <p:spPr>
            <a:xfrm rot="1800000">
              <a:off x="372036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7" name="Hexagon 54">
              <a:extLst>
                <a:ext uri="{FF2B5EF4-FFF2-40B4-BE49-F238E27FC236}">
                  <a16:creationId xmlns:a16="http://schemas.microsoft.com/office/drawing/2014/main" xmlns="" id="{3C8E2455-1582-4499-AC91-244FC773CABD}"/>
                </a:ext>
              </a:extLst>
            </p:cNvPr>
            <p:cNvSpPr/>
            <p:nvPr/>
          </p:nvSpPr>
          <p:spPr>
            <a:xfrm rot="1800000">
              <a:off x="3729729" y="15924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8" name="Hexagon 55">
              <a:extLst>
                <a:ext uri="{FF2B5EF4-FFF2-40B4-BE49-F238E27FC236}">
                  <a16:creationId xmlns:a16="http://schemas.microsoft.com/office/drawing/2014/main" xmlns="" id="{478A95F1-47C0-4C5C-85D4-53B012881167}"/>
                </a:ext>
              </a:extLst>
            </p:cNvPr>
            <p:cNvSpPr/>
            <p:nvPr/>
          </p:nvSpPr>
          <p:spPr>
            <a:xfrm rot="1800000">
              <a:off x="2977329" y="3256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4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9" name="Hexagon 56">
              <a:extLst>
                <a:ext uri="{FF2B5EF4-FFF2-40B4-BE49-F238E27FC236}">
                  <a16:creationId xmlns:a16="http://schemas.microsoft.com/office/drawing/2014/main" xmlns="" id="{CE433C9E-4070-46DD-B254-4045C7CBE9C6}"/>
                </a:ext>
              </a:extLst>
            </p:cNvPr>
            <p:cNvSpPr/>
            <p:nvPr/>
          </p:nvSpPr>
          <p:spPr>
            <a:xfrm rot="1800000">
              <a:off x="4463049" y="53832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6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0" name="Freeform 57">
              <a:extLst>
                <a:ext uri="{FF2B5EF4-FFF2-40B4-BE49-F238E27FC236}">
                  <a16:creationId xmlns:a16="http://schemas.microsoft.com/office/drawing/2014/main" xmlns="" id="{B63FDEE0-F787-486C-9687-FBD97C9F0B19}"/>
                </a:ext>
              </a:extLst>
            </p:cNvPr>
            <p:cNvSpPr/>
            <p:nvPr/>
          </p:nvSpPr>
          <p:spPr>
            <a:xfrm rot="1800000">
              <a:off x="-382106" y="4201385"/>
              <a:ext cx="1261080" cy="1387799"/>
            </a:xfrm>
            <a:custGeom>
              <a:avLst/>
              <a:gdLst>
                <a:gd name="f0" fmla="val 0"/>
                <a:gd name="f1" fmla="val 1261499"/>
                <a:gd name="f2" fmla="val 1388236"/>
                <a:gd name="f3" fmla="val 105098"/>
                <a:gd name="f4" fmla="val 56357"/>
                <a:gd name="f5" fmla="val 865241"/>
                <a:gd name="f6" fmla="val 694118"/>
                <a:gd name="f7" fmla="val 744578"/>
                <a:gd name="f8" fmla="val 1387893"/>
              </a:gdLst>
              <a:ahLst/>
              <a:cxnLst>
                <a:cxn ang="3cd4">
                  <a:pos x="hc" y="t"/>
                </a:cxn>
                <a:cxn ang="0">
                  <a:pos x="r" y="vc"/>
                </a:cxn>
                <a:cxn ang="cd4">
                  <a:pos x="hc" y="b"/>
                </a:cxn>
                <a:cxn ang="cd2">
                  <a:pos x="l" y="vc"/>
                </a:cxn>
              </a:cxnLst>
              <a:rect l="l" t="t" r="r" b="b"/>
              <a:pathLst>
                <a:path w="1261499" h="1388236">
                  <a:moveTo>
                    <a:pt x="f0" y="f3"/>
                  </a:moveTo>
                  <a:lnTo>
                    <a:pt x="f4" y="f0"/>
                  </a:lnTo>
                  <a:lnTo>
                    <a:pt x="f5" y="f0"/>
                  </a:lnTo>
                  <a:lnTo>
                    <a:pt x="f1" y="f6"/>
                  </a:lnTo>
                  <a:lnTo>
                    <a:pt x="f5" y="f2"/>
                  </a:lnTo>
                  <a:lnTo>
                    <a:pt x="f7" y="f8"/>
                  </a:lnTo>
                  <a:lnTo>
                    <a:pt x="f0" y="f3"/>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1" name="Hexagon 58">
              <a:extLst>
                <a:ext uri="{FF2B5EF4-FFF2-40B4-BE49-F238E27FC236}">
                  <a16:creationId xmlns:a16="http://schemas.microsoft.com/office/drawing/2014/main" xmlns="" id="{B7E4869B-C810-4B3C-9479-2D78A8256539}"/>
                </a:ext>
              </a:extLst>
            </p:cNvPr>
            <p:cNvSpPr/>
            <p:nvPr/>
          </p:nvSpPr>
          <p:spPr>
            <a:xfrm rot="1800000">
              <a:off x="24609" y="540234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2" name="Hexagon 59">
              <a:extLst>
                <a:ext uri="{FF2B5EF4-FFF2-40B4-BE49-F238E27FC236}">
                  <a16:creationId xmlns:a16="http://schemas.microsoft.com/office/drawing/2014/main" xmlns="" id="{E23313D0-434E-4A2E-8B99-BB26CD0680C7}"/>
                </a:ext>
              </a:extLst>
            </p:cNvPr>
            <p:cNvSpPr/>
            <p:nvPr/>
          </p:nvSpPr>
          <p:spPr>
            <a:xfrm rot="1800000">
              <a:off x="53048" y="284958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3" name="Hexagon 60">
              <a:extLst>
                <a:ext uri="{FF2B5EF4-FFF2-40B4-BE49-F238E27FC236}">
                  <a16:creationId xmlns:a16="http://schemas.microsoft.com/office/drawing/2014/main" xmlns="" id="{299CD5A1-49E3-4E54-B17A-91E2402F6482}"/>
                </a:ext>
              </a:extLst>
            </p:cNvPr>
            <p:cNvSpPr/>
            <p:nvPr/>
          </p:nvSpPr>
          <p:spPr>
            <a:xfrm rot="1800000">
              <a:off x="77700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4" name="Hexagon 61">
              <a:extLst>
                <a:ext uri="{FF2B5EF4-FFF2-40B4-BE49-F238E27FC236}">
                  <a16:creationId xmlns:a16="http://schemas.microsoft.com/office/drawing/2014/main" xmlns="" id="{DB658771-F898-44A0-96FE-BE71AC7F53CB}"/>
                </a:ext>
              </a:extLst>
            </p:cNvPr>
            <p:cNvSpPr/>
            <p:nvPr/>
          </p:nvSpPr>
          <p:spPr>
            <a:xfrm rot="1800000">
              <a:off x="1510329" y="54117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5" name="Hexagon 62">
              <a:extLst>
                <a:ext uri="{FF2B5EF4-FFF2-40B4-BE49-F238E27FC236}">
                  <a16:creationId xmlns:a16="http://schemas.microsoft.com/office/drawing/2014/main" xmlns="" id="{E0D09472-BAEE-41B3-980B-EBF3B8C0EB01}"/>
                </a:ext>
              </a:extLst>
            </p:cNvPr>
            <p:cNvSpPr/>
            <p:nvPr/>
          </p:nvSpPr>
          <p:spPr>
            <a:xfrm rot="1800000">
              <a:off x="15294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6" name="Hexagon 63">
              <a:extLst>
                <a:ext uri="{FF2B5EF4-FFF2-40B4-BE49-F238E27FC236}">
                  <a16:creationId xmlns:a16="http://schemas.microsoft.com/office/drawing/2014/main" xmlns="" id="{7D0418DB-1973-4961-BDFA-C69FBC0FE3EF}"/>
                </a:ext>
              </a:extLst>
            </p:cNvPr>
            <p:cNvSpPr/>
            <p:nvPr/>
          </p:nvSpPr>
          <p:spPr>
            <a:xfrm rot="1800000">
              <a:off x="796089" y="15636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7" name="Hexagon 64">
              <a:extLst>
                <a:ext uri="{FF2B5EF4-FFF2-40B4-BE49-F238E27FC236}">
                  <a16:creationId xmlns:a16="http://schemas.microsoft.com/office/drawing/2014/main" xmlns="" id="{ACCDB11A-1551-4810-9618-9D7F91A29A43}"/>
                </a:ext>
              </a:extLst>
            </p:cNvPr>
            <p:cNvSpPr/>
            <p:nvPr/>
          </p:nvSpPr>
          <p:spPr>
            <a:xfrm rot="1800000">
              <a:off x="6806289" y="41448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8" name="Hexagon 65">
              <a:extLst>
                <a:ext uri="{FF2B5EF4-FFF2-40B4-BE49-F238E27FC236}">
                  <a16:creationId xmlns:a16="http://schemas.microsoft.com/office/drawing/2014/main" xmlns="" id="{B2D1B0D3-0050-4361-AFC6-162D155B9408}"/>
                </a:ext>
              </a:extLst>
            </p:cNvPr>
            <p:cNvSpPr/>
            <p:nvPr/>
          </p:nvSpPr>
          <p:spPr>
            <a:xfrm rot="1800000">
              <a:off x="7549329" y="54214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9" name="Hexagon 66">
              <a:extLst>
                <a:ext uri="{FF2B5EF4-FFF2-40B4-BE49-F238E27FC236}">
                  <a16:creationId xmlns:a16="http://schemas.microsoft.com/office/drawing/2014/main" xmlns="" id="{10C92192-EF25-417E-8451-DB2265754707}"/>
                </a:ext>
              </a:extLst>
            </p:cNvPr>
            <p:cNvSpPr/>
            <p:nvPr/>
          </p:nvSpPr>
          <p:spPr>
            <a:xfrm rot="1800000">
              <a:off x="7549329" y="286866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0" name="Freeform 67">
              <a:extLst>
                <a:ext uri="{FF2B5EF4-FFF2-40B4-BE49-F238E27FC236}">
                  <a16:creationId xmlns:a16="http://schemas.microsoft.com/office/drawing/2014/main" xmlns="" id="{678F9048-5B90-4029-BE0C-C78D57767C7C}"/>
                </a:ext>
              </a:extLst>
            </p:cNvPr>
            <p:cNvSpPr/>
            <p:nvPr/>
          </p:nvSpPr>
          <p:spPr>
            <a:xfrm rot="1800000">
              <a:off x="8306620" y="4055405"/>
              <a:ext cx="1243080" cy="1387799"/>
            </a:xfrm>
            <a:custGeom>
              <a:avLst/>
              <a:gdLst>
                <a:gd name="f0" fmla="val 0"/>
                <a:gd name="f1" fmla="val 1243407"/>
                <a:gd name="f2" fmla="val 1388236"/>
                <a:gd name="f3" fmla="val 694118"/>
                <a:gd name="f4" fmla="val 396258"/>
                <a:gd name="f5" fmla="val 474029"/>
                <a:gd name="f6" fmla="val 4016"/>
                <a:gd name="f7" fmla="val 1325983"/>
                <a:gd name="f8" fmla="val 1205142"/>
              </a:gdLst>
              <a:ahLst/>
              <a:cxnLst>
                <a:cxn ang="3cd4">
                  <a:pos x="hc" y="t"/>
                </a:cxn>
                <a:cxn ang="0">
                  <a:pos x="r" y="vc"/>
                </a:cxn>
                <a:cxn ang="cd4">
                  <a:pos x="hc" y="b"/>
                </a:cxn>
                <a:cxn ang="cd2">
                  <a:pos x="l" y="vc"/>
                </a:cxn>
              </a:cxnLst>
              <a:rect l="l" t="t" r="r" b="b"/>
              <a:pathLst>
                <a:path w="1243407" h="1388236">
                  <a:moveTo>
                    <a:pt x="f0" y="f3"/>
                  </a:moveTo>
                  <a:lnTo>
                    <a:pt x="f4" y="f0"/>
                  </a:lnTo>
                  <a:lnTo>
                    <a:pt x="f5" y="f6"/>
                  </a:lnTo>
                  <a:lnTo>
                    <a:pt x="f1" y="f7"/>
                  </a:lnTo>
                  <a:lnTo>
                    <a:pt x="f8" y="f2"/>
                  </a:lnTo>
                  <a:lnTo>
                    <a:pt x="f4" y="f2"/>
                  </a:lnTo>
                  <a:lnTo>
                    <a:pt x="f0" y="f3"/>
                  </a:lnTo>
                  <a:close/>
                </a:path>
              </a:pathLst>
            </a:custGeom>
            <a:solidFill>
              <a:srgbClr val="FFFFFF">
                <a:alpha val="4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1" name="Freeform 68">
              <a:extLst>
                <a:ext uri="{FF2B5EF4-FFF2-40B4-BE49-F238E27FC236}">
                  <a16:creationId xmlns:a16="http://schemas.microsoft.com/office/drawing/2014/main" xmlns="" id="{984DEDFE-FAD9-4FD6-8CED-E4320B70BEC9}"/>
                </a:ext>
              </a:extLst>
            </p:cNvPr>
            <p:cNvSpPr/>
            <p:nvPr/>
          </p:nvSpPr>
          <p:spPr>
            <a:xfrm rot="1800000">
              <a:off x="8306896" y="1511597"/>
              <a:ext cx="1241640" cy="1388520"/>
            </a:xfrm>
            <a:custGeom>
              <a:avLst/>
              <a:gdLst>
                <a:gd name="f0" fmla="val 0"/>
                <a:gd name="f1" fmla="val 1241871"/>
                <a:gd name="f2" fmla="val 1388822"/>
                <a:gd name="f3" fmla="val 694704"/>
                <a:gd name="f4" fmla="val 396258"/>
                <a:gd name="f5" fmla="val 586"/>
                <a:gd name="f6" fmla="val 482002"/>
                <a:gd name="f7" fmla="val 1323912"/>
                <a:gd name="f8" fmla="val 1205142"/>
              </a:gdLst>
              <a:ahLst/>
              <a:cxnLst>
                <a:cxn ang="3cd4">
                  <a:pos x="hc" y="t"/>
                </a:cxn>
                <a:cxn ang="0">
                  <a:pos x="r" y="vc"/>
                </a:cxn>
                <a:cxn ang="cd4">
                  <a:pos x="hc" y="b"/>
                </a:cxn>
                <a:cxn ang="cd2">
                  <a:pos x="l" y="vc"/>
                </a:cxn>
              </a:cxnLst>
              <a:rect l="l" t="t" r="r" b="b"/>
              <a:pathLst>
                <a:path w="1241871" h="1388822">
                  <a:moveTo>
                    <a:pt x="f0" y="f3"/>
                  </a:moveTo>
                  <a:lnTo>
                    <a:pt x="f4" y="f5"/>
                  </a:lnTo>
                  <a:lnTo>
                    <a:pt x="f6" y="f0"/>
                  </a:lnTo>
                  <a:lnTo>
                    <a:pt x="f1" y="f7"/>
                  </a:lnTo>
                  <a:lnTo>
                    <a:pt x="f8" y="f2"/>
                  </a:lnTo>
                  <a:lnTo>
                    <a:pt x="f4" y="f2"/>
                  </a:lnTo>
                  <a:lnTo>
                    <a:pt x="f0" y="f3"/>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87" name="Rectangle 45">
            <a:extLst>
              <a:ext uri="{FF2B5EF4-FFF2-40B4-BE49-F238E27FC236}">
                <a16:creationId xmlns:a16="http://schemas.microsoft.com/office/drawing/2014/main" xmlns="" id="{FA040216-49A7-4562-AA52-5B1CFAADECDB}"/>
              </a:ext>
            </a:extLst>
          </p:cNvPr>
          <p:cNvSpPr/>
          <p:nvPr/>
        </p:nvSpPr>
        <p:spPr>
          <a:xfrm>
            <a:off x="4561200" y="-21600"/>
            <a:ext cx="3678840" cy="62715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5F5F5"/>
          </a:solidFill>
          <a:ln w="15840">
            <a:solidFill>
              <a:srgbClr val="74A51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8" name="Rectangle 46">
            <a:extLst>
              <a:ext uri="{FF2B5EF4-FFF2-40B4-BE49-F238E27FC236}">
                <a16:creationId xmlns:a16="http://schemas.microsoft.com/office/drawing/2014/main" xmlns="" id="{96836F6D-8EC4-4774-B72C-00C67BDF59C1}"/>
              </a:ext>
            </a:extLst>
          </p:cNvPr>
          <p:cNvSpPr/>
          <p:nvPr/>
        </p:nvSpPr>
        <p:spPr>
          <a:xfrm>
            <a:off x="4649040" y="-21600"/>
            <a:ext cx="3504959" cy="2312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71685A"/>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9" name="Rectangle 49">
            <a:extLst>
              <a:ext uri="{FF2B5EF4-FFF2-40B4-BE49-F238E27FC236}">
                <a16:creationId xmlns:a16="http://schemas.microsoft.com/office/drawing/2014/main" xmlns="" id="{54D29C1A-1235-4149-9FAB-FCBA89DD1258}"/>
              </a:ext>
            </a:extLst>
          </p:cNvPr>
          <p:cNvSpPr/>
          <p:nvPr/>
        </p:nvSpPr>
        <p:spPr>
          <a:xfrm>
            <a:off x="4650840" y="6088320"/>
            <a:ext cx="3504959" cy="813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94C600"/>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90" name="Rectangle 88">
            <a:extLst>
              <a:ext uri="{FF2B5EF4-FFF2-40B4-BE49-F238E27FC236}">
                <a16:creationId xmlns:a16="http://schemas.microsoft.com/office/drawing/2014/main" xmlns="" id="{7117F8F8-AF82-4916-8B55-FB0391A26099}"/>
              </a:ext>
            </a:extLst>
          </p:cNvPr>
          <p:cNvSpPr/>
          <p:nvPr/>
        </p:nvSpPr>
        <p:spPr>
          <a:xfrm>
            <a:off x="4650840" y="6088320"/>
            <a:ext cx="3504959" cy="813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94C600"/>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 name="Title 1">
            <a:extLst>
              <a:ext uri="{FF2B5EF4-FFF2-40B4-BE49-F238E27FC236}">
                <a16:creationId xmlns:a16="http://schemas.microsoft.com/office/drawing/2014/main" xmlns="" id="{FA1C7CB2-0778-42B0-A720-C8DB7DB4243B}"/>
              </a:ext>
            </a:extLst>
          </p:cNvPr>
          <p:cNvSpPr>
            <a:spLocks noGrp="1"/>
          </p:cNvSpPr>
          <p:nvPr>
            <p:ph type="title"/>
          </p:nvPr>
        </p:nvSpPr>
        <p:spPr>
          <a:xfrm>
            <a:off x="4733279" y="2708639"/>
            <a:ext cx="3313080" cy="1701719"/>
          </a:xfrm>
        </p:spPr>
        <p:txBody>
          <a:bodyPr/>
          <a:lstStyle/>
          <a:p>
            <a:r>
              <a:rPr lang="en-US"/>
              <a:t>Click to edit Master title style</a:t>
            </a:r>
          </a:p>
        </p:txBody>
      </p:sp>
      <p:sp>
        <p:nvSpPr>
          <p:cNvPr id="3" name="Date Placeholder 2">
            <a:extLst>
              <a:ext uri="{FF2B5EF4-FFF2-40B4-BE49-F238E27FC236}">
                <a16:creationId xmlns:a16="http://schemas.microsoft.com/office/drawing/2014/main" xmlns="" id="{14284EF3-18BC-495F-B7C4-1B7985B92D2B}"/>
              </a:ext>
            </a:extLst>
          </p:cNvPr>
          <p:cNvSpPr>
            <a:spLocks noGrp="1"/>
          </p:cNvSpPr>
          <p:nvPr>
            <p:ph type="dt" sz="half" idx="10"/>
          </p:nvPr>
        </p:nvSpPr>
        <p:spPr>
          <a:xfrm>
            <a:off x="4738680" y="1516680"/>
            <a:ext cx="2133360" cy="750600"/>
          </a:xfrm>
        </p:spPr>
        <p:txBody>
          <a:bodyPr/>
          <a:lstStyle/>
          <a:p>
            <a:pPr lvl="0"/>
            <a:fld id="{70614EFE-4FD6-4B1A-9612-788E41AAF33D}" type="datetime1">
              <a:rPr lang="en-GB"/>
              <a:pPr lvl="0"/>
              <a:t>05/11/2018</a:t>
            </a:fld>
            <a:endParaRPr lang="en-GB"/>
          </a:p>
        </p:txBody>
      </p:sp>
      <p:sp>
        <p:nvSpPr>
          <p:cNvPr id="4" name="Footer Placeholder 3">
            <a:extLst>
              <a:ext uri="{FF2B5EF4-FFF2-40B4-BE49-F238E27FC236}">
                <a16:creationId xmlns:a16="http://schemas.microsoft.com/office/drawing/2014/main" xmlns="" id="{C4FDC993-ADD9-435A-B5B5-084375E73A72}"/>
              </a:ext>
            </a:extLst>
          </p:cNvPr>
          <p:cNvSpPr>
            <a:spLocks noGrp="1"/>
          </p:cNvSpPr>
          <p:nvPr>
            <p:ph type="ftr" sz="quarter" idx="11"/>
          </p:nvPr>
        </p:nvSpPr>
        <p:spPr>
          <a:xfrm>
            <a:off x="5303520" y="5720040"/>
            <a:ext cx="2831399" cy="364679"/>
          </a:xfrm>
        </p:spPr>
        <p:txBody>
          <a:bodyPr/>
          <a:lstStyle/>
          <a:p>
            <a:pPr lvl="0"/>
            <a:endParaRPr lang="en-GB"/>
          </a:p>
        </p:txBody>
      </p:sp>
      <p:sp>
        <p:nvSpPr>
          <p:cNvPr id="5" name="Slide Number Placeholder 4">
            <a:extLst>
              <a:ext uri="{FF2B5EF4-FFF2-40B4-BE49-F238E27FC236}">
                <a16:creationId xmlns:a16="http://schemas.microsoft.com/office/drawing/2014/main" xmlns="" id="{A80732E1-43E8-4DB7-832F-8822CAAC90C0}"/>
              </a:ext>
            </a:extLst>
          </p:cNvPr>
          <p:cNvSpPr>
            <a:spLocks noGrp="1"/>
          </p:cNvSpPr>
          <p:nvPr>
            <p:ph type="sldNum" sz="quarter" idx="12"/>
          </p:nvPr>
        </p:nvSpPr>
        <p:spPr>
          <a:xfrm>
            <a:off x="4649040" y="5720040"/>
            <a:ext cx="643320" cy="364679"/>
          </a:xfrm>
        </p:spPr>
        <p:txBody>
          <a:bodyPr/>
          <a:lstStyle/>
          <a:p>
            <a:pPr lvl="0"/>
            <a:fld id="{1B17818B-F3DD-4713-A978-FF8BA21D911E}" type="slidenum">
              <a:t>‹#›</a:t>
            </a:fld>
            <a:endParaRPr lang="en-GB"/>
          </a:p>
        </p:txBody>
      </p:sp>
    </p:spTree>
    <p:extLst>
      <p:ext uri="{BB962C8B-B14F-4D97-AF65-F5344CB8AC3E}">
        <p14:creationId xmlns:p14="http://schemas.microsoft.com/office/powerpoint/2010/main" val="2368400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5" name="Group 41">
            <a:extLst>
              <a:ext uri="{FF2B5EF4-FFF2-40B4-BE49-F238E27FC236}">
                <a16:creationId xmlns:a16="http://schemas.microsoft.com/office/drawing/2014/main" xmlns="" id="{1DC42344-1594-4702-A43A-A5C531ADFD02}"/>
              </a:ext>
            </a:extLst>
          </p:cNvPr>
          <p:cNvGrpSpPr/>
          <p:nvPr/>
        </p:nvGrpSpPr>
        <p:grpSpPr>
          <a:xfrm>
            <a:off x="-304706" y="0"/>
            <a:ext cx="9932165" cy="6857640"/>
            <a:chOff x="-304706" y="0"/>
            <a:chExt cx="9932165" cy="6857640"/>
          </a:xfrm>
        </p:grpSpPr>
        <p:grpSp>
          <p:nvGrpSpPr>
            <p:cNvPr id="6" name="Group 44">
              <a:extLst>
                <a:ext uri="{FF2B5EF4-FFF2-40B4-BE49-F238E27FC236}">
                  <a16:creationId xmlns:a16="http://schemas.microsoft.com/office/drawing/2014/main" xmlns="" id="{FDC2F682-02DA-4E16-8381-F215A92A0824}"/>
                </a:ext>
              </a:extLst>
            </p:cNvPr>
            <p:cNvGrpSpPr/>
            <p:nvPr/>
          </p:nvGrpSpPr>
          <p:grpSpPr>
            <a:xfrm>
              <a:off x="77760" y="0"/>
              <a:ext cx="9143640" cy="6857640"/>
              <a:chOff x="77760" y="0"/>
              <a:chExt cx="9143640" cy="6857640"/>
            </a:xfrm>
          </p:grpSpPr>
          <p:grpSp>
            <p:nvGrpSpPr>
              <p:cNvPr id="29" name="Group 4">
                <a:extLst>
                  <a:ext uri="{FF2B5EF4-FFF2-40B4-BE49-F238E27FC236}">
                    <a16:creationId xmlns:a16="http://schemas.microsoft.com/office/drawing/2014/main" xmlns="" id="{05FF5F77-B6F3-43E2-89B2-491DA16C8D05}"/>
                  </a:ext>
                </a:extLst>
              </p:cNvPr>
              <p:cNvGrpSpPr/>
              <p:nvPr/>
            </p:nvGrpSpPr>
            <p:grpSpPr>
              <a:xfrm>
                <a:off x="77760" y="0"/>
                <a:ext cx="2514239" cy="6857640"/>
                <a:chOff x="77760" y="0"/>
                <a:chExt cx="2514239" cy="6857640"/>
              </a:xfrm>
            </p:grpSpPr>
            <p:sp>
              <p:nvSpPr>
                <p:cNvPr id="41" name="Rectangle 112">
                  <a:extLst>
                    <a:ext uri="{FF2B5EF4-FFF2-40B4-BE49-F238E27FC236}">
                      <a16:creationId xmlns:a16="http://schemas.microsoft.com/office/drawing/2014/main" xmlns="" id="{8BD75050-3D28-4442-9435-77F8E180710E}"/>
                    </a:ext>
                  </a:extLst>
                </p:cNvPr>
                <p:cNvSpPr/>
                <p:nvPr/>
              </p:nvSpPr>
              <p:spPr>
                <a:xfrm>
                  <a:off x="992159"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2" name="Rectangle 2">
                  <a:extLst>
                    <a:ext uri="{FF2B5EF4-FFF2-40B4-BE49-F238E27FC236}">
                      <a16:creationId xmlns:a16="http://schemas.microsoft.com/office/drawing/2014/main" xmlns="" id="{18F35389-4D11-4AC3-BBF8-3EC646E29F7F}"/>
                    </a:ext>
                  </a:extLst>
                </p:cNvPr>
                <p:cNvSpPr/>
                <p:nvPr/>
              </p:nvSpPr>
              <p:spPr>
                <a:xfrm>
                  <a:off x="777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3" name="Rectangle 3">
                  <a:extLst>
                    <a:ext uri="{FF2B5EF4-FFF2-40B4-BE49-F238E27FC236}">
                      <a16:creationId xmlns:a16="http://schemas.microsoft.com/office/drawing/2014/main" xmlns="" id="{8B467C4C-B438-4C67-AEB2-D9FC50338A1E}"/>
                    </a:ext>
                  </a:extLst>
                </p:cNvPr>
                <p:cNvSpPr/>
                <p:nvPr/>
              </p:nvSpPr>
              <p:spPr>
                <a:xfrm>
                  <a:off x="30636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0" name="Group 5">
                <a:extLst>
                  <a:ext uri="{FF2B5EF4-FFF2-40B4-BE49-F238E27FC236}">
                    <a16:creationId xmlns:a16="http://schemas.microsoft.com/office/drawing/2014/main" xmlns="" id="{C7873F30-A8A5-4F2A-9372-8A9700114CB5}"/>
                  </a:ext>
                </a:extLst>
              </p:cNvPr>
              <p:cNvGrpSpPr/>
              <p:nvPr/>
            </p:nvGrpSpPr>
            <p:grpSpPr>
              <a:xfrm>
                <a:off x="500400" y="0"/>
                <a:ext cx="2514240" cy="6857640"/>
                <a:chOff x="500400" y="0"/>
                <a:chExt cx="2514240" cy="6857640"/>
              </a:xfrm>
            </p:grpSpPr>
            <p:sp>
              <p:nvSpPr>
                <p:cNvPr id="38" name="Rectangle 109">
                  <a:extLst>
                    <a:ext uri="{FF2B5EF4-FFF2-40B4-BE49-F238E27FC236}">
                      <a16:creationId xmlns:a16="http://schemas.microsoft.com/office/drawing/2014/main" xmlns="" id="{16F24926-4382-4ED0-8AF2-E8E118F0C58B}"/>
                    </a:ext>
                  </a:extLst>
                </p:cNvPr>
                <p:cNvSpPr/>
                <p:nvPr/>
              </p:nvSpPr>
              <p:spPr>
                <a:xfrm>
                  <a:off x="14148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9" name="Rectangle 110">
                  <a:extLst>
                    <a:ext uri="{FF2B5EF4-FFF2-40B4-BE49-F238E27FC236}">
                      <a16:creationId xmlns:a16="http://schemas.microsoft.com/office/drawing/2014/main" xmlns="" id="{B8149699-D711-4099-AE74-7E01AC067211}"/>
                    </a:ext>
                  </a:extLst>
                </p:cNvPr>
                <p:cNvSpPr/>
                <p:nvPr/>
              </p:nvSpPr>
              <p:spPr>
                <a:xfrm>
                  <a:off x="5004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0" name="Rectangle 111">
                  <a:extLst>
                    <a:ext uri="{FF2B5EF4-FFF2-40B4-BE49-F238E27FC236}">
                      <a16:creationId xmlns:a16="http://schemas.microsoft.com/office/drawing/2014/main" xmlns="" id="{3B176195-D5C5-436B-824D-96228E6979C4}"/>
                    </a:ext>
                  </a:extLst>
                </p:cNvPr>
                <p:cNvSpPr/>
                <p:nvPr/>
              </p:nvSpPr>
              <p:spPr>
                <a:xfrm>
                  <a:off x="7290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1" name="Group 9">
                <a:extLst>
                  <a:ext uri="{FF2B5EF4-FFF2-40B4-BE49-F238E27FC236}">
                    <a16:creationId xmlns:a16="http://schemas.microsoft.com/office/drawing/2014/main" xmlns="" id="{A53422ED-62A0-4DD5-B6EF-1B7284B39B3E}"/>
                  </a:ext>
                </a:extLst>
              </p:cNvPr>
              <p:cNvGrpSpPr/>
              <p:nvPr/>
            </p:nvGrpSpPr>
            <p:grpSpPr>
              <a:xfrm>
                <a:off x="6707160" y="0"/>
                <a:ext cx="2514240" cy="6857640"/>
                <a:chOff x="6707160" y="0"/>
                <a:chExt cx="2514240" cy="6857640"/>
              </a:xfrm>
            </p:grpSpPr>
            <p:sp>
              <p:nvSpPr>
                <p:cNvPr id="35" name="Rectangle 106">
                  <a:extLst>
                    <a:ext uri="{FF2B5EF4-FFF2-40B4-BE49-F238E27FC236}">
                      <a16:creationId xmlns:a16="http://schemas.microsoft.com/office/drawing/2014/main" xmlns="" id="{DE529036-2BE0-4E31-B8E5-FADD296F70F5}"/>
                    </a:ext>
                  </a:extLst>
                </p:cNvPr>
                <p:cNvSpPr/>
                <p:nvPr/>
              </p:nvSpPr>
              <p:spPr>
                <a:xfrm>
                  <a:off x="762156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6" name="Rectangle 107">
                  <a:extLst>
                    <a:ext uri="{FF2B5EF4-FFF2-40B4-BE49-F238E27FC236}">
                      <a16:creationId xmlns:a16="http://schemas.microsoft.com/office/drawing/2014/main" xmlns="" id="{86B8CE0E-BF35-4FD2-AE2F-ED08B8B94623}"/>
                    </a:ext>
                  </a:extLst>
                </p:cNvPr>
                <p:cNvSpPr/>
                <p:nvPr/>
              </p:nvSpPr>
              <p:spPr>
                <a:xfrm>
                  <a:off x="67071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7" name="Rectangle 108">
                  <a:extLst>
                    <a:ext uri="{FF2B5EF4-FFF2-40B4-BE49-F238E27FC236}">
                      <a16:creationId xmlns:a16="http://schemas.microsoft.com/office/drawing/2014/main" xmlns="" id="{BA232962-0809-4B15-BE76-6DDE9C6EA3AE}"/>
                    </a:ext>
                  </a:extLst>
                </p:cNvPr>
                <p:cNvSpPr/>
                <p:nvPr/>
              </p:nvSpPr>
              <p:spPr>
                <a:xfrm>
                  <a:off x="6935759"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32" name="Rectangle 103">
                <a:extLst>
                  <a:ext uri="{FF2B5EF4-FFF2-40B4-BE49-F238E27FC236}">
                    <a16:creationId xmlns:a16="http://schemas.microsoft.com/office/drawing/2014/main" xmlns="" id="{59C99DCE-9B3A-47A0-93D1-DB135E3ECF96}"/>
                  </a:ext>
                </a:extLst>
              </p:cNvPr>
              <p:cNvSpPr/>
              <p:nvPr/>
            </p:nvSpPr>
            <p:spPr>
              <a:xfrm>
                <a:off x="3887640" y="0"/>
                <a:ext cx="281916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3" name="Rectangle 104">
                <a:extLst>
                  <a:ext uri="{FF2B5EF4-FFF2-40B4-BE49-F238E27FC236}">
                    <a16:creationId xmlns:a16="http://schemas.microsoft.com/office/drawing/2014/main" xmlns="" id="{8A0B69FF-2ADE-4AD1-90AF-EAC0DBAEDE2E}"/>
                  </a:ext>
                </a:extLst>
              </p:cNvPr>
              <p:cNvSpPr/>
              <p:nvPr/>
            </p:nvSpPr>
            <p:spPr>
              <a:xfrm>
                <a:off x="297324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4" name="Rectangle 105">
                <a:extLst>
                  <a:ext uri="{FF2B5EF4-FFF2-40B4-BE49-F238E27FC236}">
                    <a16:creationId xmlns:a16="http://schemas.microsoft.com/office/drawing/2014/main" xmlns="" id="{5CFD5AA8-54BA-4963-83EE-4DD4AC5AADF2}"/>
                  </a:ext>
                </a:extLst>
              </p:cNvPr>
              <p:cNvSpPr/>
              <p:nvPr/>
            </p:nvSpPr>
            <p:spPr>
              <a:xfrm>
                <a:off x="320184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7" name="Freeform 43">
              <a:extLst>
                <a:ext uri="{FF2B5EF4-FFF2-40B4-BE49-F238E27FC236}">
                  <a16:creationId xmlns:a16="http://schemas.microsoft.com/office/drawing/2014/main" xmlns="" id="{1F6ECFC1-AD61-44AF-B395-ED3FCA2229CF}"/>
                </a:ext>
              </a:extLst>
            </p:cNvPr>
            <p:cNvSpPr/>
            <p:nvPr/>
          </p:nvSpPr>
          <p:spPr>
            <a:xfrm>
              <a:off x="65880" y="5034960"/>
              <a:ext cx="9143640" cy="1175400"/>
            </a:xfrm>
            <a:custGeom>
              <a:avLst/>
              <a:gdLst>
                <a:gd name="f0" fmla="val 0"/>
                <a:gd name="f1" fmla="val 9144000"/>
                <a:gd name="f2" fmla="val 1175655"/>
                <a:gd name="f3" fmla="val 1116279"/>
                <a:gd name="f4" fmla="val 493815"/>
                <a:gd name="f5" fmla="val 1145967"/>
                <a:gd name="f6" fmla="val 987631"/>
                <a:gd name="f7" fmla="val 1674420"/>
                <a:gd name="f8" fmla="val 1163780"/>
                <a:gd name="f9" fmla="val 2361209"/>
                <a:gd name="f10" fmla="val 1151905"/>
                <a:gd name="f11" fmla="val 3204358"/>
                <a:gd name="f12" fmla="val 1138050"/>
                <a:gd name="f13" fmla="val 4120737"/>
                <a:gd name="f14" fmla="val 1045027"/>
                <a:gd name="f15" fmla="val 5037116"/>
                <a:gd name="f16" fmla="val 952004"/>
                <a:gd name="f17" fmla="val 6335486"/>
                <a:gd name="f18" fmla="val 779811"/>
                <a:gd name="f19" fmla="val 7172696"/>
                <a:gd name="f20" fmla="val 605640"/>
                <a:gd name="f21" fmla="val 8009907"/>
                <a:gd name="f22" fmla="val 431469"/>
                <a:gd name="f23" fmla="val 8866910"/>
                <a:gd name="f24" fmla="val 154379"/>
              </a:gdLst>
              <a:ahLst/>
              <a:cxnLst>
                <a:cxn ang="3cd4">
                  <a:pos x="hc" y="t"/>
                </a:cxn>
                <a:cxn ang="0">
                  <a:pos x="r" y="vc"/>
                </a:cxn>
                <a:cxn ang="cd4">
                  <a:pos x="hc" y="b"/>
                </a:cxn>
                <a:cxn ang="cd2">
                  <a:pos x="l" y="vc"/>
                </a:cxn>
              </a:cxnLst>
              <a:rect l="l" t="t" r="r" b="b"/>
              <a:pathLst>
                <a:path w="9144000" h="1175655">
                  <a:moveTo>
                    <a:pt x="f0" y="f3"/>
                  </a:moveTo>
                  <a:cubicBezTo>
                    <a:pt x="f4" y="f5"/>
                    <a:pt x="f6" y="f2"/>
                    <a:pt x="f7" y="f8"/>
                  </a:cubicBezTo>
                  <a:cubicBezTo>
                    <a:pt x="f9" y="f10"/>
                    <a:pt x="f11" y="f12"/>
                    <a:pt x="f13" y="f14"/>
                  </a:cubicBezTo>
                  <a:cubicBezTo>
                    <a:pt x="f15" y="f16"/>
                    <a:pt x="f17" y="f18"/>
                    <a:pt x="f19" y="f20"/>
                  </a:cubicBezTo>
                  <a:cubicBezTo>
                    <a:pt x="f21" y="f22"/>
                    <a:pt x="f23" y="f24"/>
                    <a:pt x="f1" y="f0"/>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 name="Freeform 44">
              <a:extLst>
                <a:ext uri="{FF2B5EF4-FFF2-40B4-BE49-F238E27FC236}">
                  <a16:creationId xmlns:a16="http://schemas.microsoft.com/office/drawing/2014/main" xmlns="" id="{8E2A1E3E-F96A-41BC-9260-4219890A14B9}"/>
                </a:ext>
              </a:extLst>
            </p:cNvPr>
            <p:cNvSpPr/>
            <p:nvPr/>
          </p:nvSpPr>
          <p:spPr>
            <a:xfrm>
              <a:off x="65880" y="3467520"/>
              <a:ext cx="9143640" cy="890280"/>
            </a:xfrm>
            <a:custGeom>
              <a:avLst/>
              <a:gdLst>
                <a:gd name="f0" fmla="val 0"/>
                <a:gd name="f1" fmla="val 9144000"/>
                <a:gd name="f2" fmla="val 890650"/>
                <a:gd name="f3" fmla="val 263236"/>
                <a:gd name="f4" fmla="val 751114"/>
                <a:gd name="f5" fmla="val 526472"/>
                <a:gd name="f6" fmla="val 611579"/>
                <a:gd name="f7" fmla="val 1045028"/>
                <a:gd name="f8" fmla="val 475013"/>
                <a:gd name="f9" fmla="val 1563584"/>
                <a:gd name="f10" fmla="val 338447"/>
                <a:gd name="f11" fmla="val 2299855"/>
                <a:gd name="f12" fmla="val 138545"/>
                <a:gd name="f13" fmla="val 3111335"/>
                <a:gd name="f14" fmla="val 71252"/>
                <a:gd name="f15" fmla="val 3922815"/>
                <a:gd name="f16" fmla="val 3959"/>
                <a:gd name="f17" fmla="val 4908467"/>
                <a:gd name="f18" fmla="val 5913911"/>
                <a:gd name="f19" fmla="val 6919355"/>
                <a:gd name="f20" fmla="val 142504"/>
                <a:gd name="f21" fmla="val 8595756"/>
                <a:gd name="f22" fmla="val 427512"/>
                <a:gd name="f23" fmla="val 498764"/>
              </a:gdLst>
              <a:ahLst/>
              <a:cxnLst>
                <a:cxn ang="3cd4">
                  <a:pos x="hc" y="t"/>
                </a:cxn>
                <a:cxn ang="0">
                  <a:pos x="r" y="vc"/>
                </a:cxn>
                <a:cxn ang="cd4">
                  <a:pos x="hc" y="b"/>
                </a:cxn>
                <a:cxn ang="cd2">
                  <a:pos x="l" y="vc"/>
                </a:cxn>
              </a:cxnLst>
              <a:rect l="l" t="t" r="r" b="b"/>
              <a:pathLst>
                <a:path w="9144000" h="890650">
                  <a:moveTo>
                    <a:pt x="f0" y="f2"/>
                  </a:moveTo>
                  <a:cubicBezTo>
                    <a:pt x="f3" y="f4"/>
                    <a:pt x="f5" y="f6"/>
                    <a:pt x="f7" y="f8"/>
                  </a:cubicBezTo>
                  <a:cubicBezTo>
                    <a:pt x="f9" y="f10"/>
                    <a:pt x="f11" y="f12"/>
                    <a:pt x="f13" y="f14"/>
                  </a:cubicBezTo>
                  <a:cubicBezTo>
                    <a:pt x="f15" y="f16"/>
                    <a:pt x="f17" y="f0"/>
                    <a:pt x="f18" y="f14"/>
                  </a:cubicBezTo>
                  <a:cubicBezTo>
                    <a:pt x="f19" y="f20"/>
                    <a:pt x="f21" y="f22"/>
                    <a:pt x="f1" y="f23"/>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9" name="Freeform 45">
              <a:extLst>
                <a:ext uri="{FF2B5EF4-FFF2-40B4-BE49-F238E27FC236}">
                  <a16:creationId xmlns:a16="http://schemas.microsoft.com/office/drawing/2014/main" xmlns="" id="{B2F1F793-B3E9-4D14-BB63-C538299780B3}"/>
                </a:ext>
              </a:extLst>
            </p:cNvPr>
            <p:cNvSpPr/>
            <p:nvPr/>
          </p:nvSpPr>
          <p:spPr>
            <a:xfrm>
              <a:off x="54000" y="5640840"/>
              <a:ext cx="3004200" cy="1211040"/>
            </a:xfrm>
            <a:custGeom>
              <a:avLst/>
              <a:gdLst>
                <a:gd name="f0" fmla="val 0"/>
                <a:gd name="f1" fmla="val 3004457"/>
                <a:gd name="f2" fmla="val 1211283"/>
                <a:gd name="f3" fmla="val 1103415"/>
                <a:gd name="f4" fmla="val 501732"/>
                <a:gd name="f5" fmla="val 2206831"/>
                <a:gd name="f6" fmla="val 1003465"/>
              </a:gdLst>
              <a:ahLst/>
              <a:cxnLst>
                <a:cxn ang="3cd4">
                  <a:pos x="hc" y="t"/>
                </a:cxn>
                <a:cxn ang="0">
                  <a:pos x="r" y="vc"/>
                </a:cxn>
                <a:cxn ang="cd4">
                  <a:pos x="hc" y="b"/>
                </a:cxn>
                <a:cxn ang="cd2">
                  <a:pos x="l" y="vc"/>
                </a:cxn>
              </a:cxnLst>
              <a:rect l="l" t="t" r="r" b="b"/>
              <a:pathLst>
                <a:path w="3004457" h="1211283">
                  <a:moveTo>
                    <a:pt x="f0" y="f0"/>
                  </a:moveTo>
                  <a:cubicBezTo>
                    <a:pt x="f3" y="f4"/>
                    <a:pt x="f5" y="f6"/>
                    <a:pt x="f1" y="f2"/>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0" name="Freeform 46">
              <a:extLst>
                <a:ext uri="{FF2B5EF4-FFF2-40B4-BE49-F238E27FC236}">
                  <a16:creationId xmlns:a16="http://schemas.microsoft.com/office/drawing/2014/main" xmlns="" id="{2F1EF844-327E-46DD-B19A-F16AE648E3D2}"/>
                </a:ext>
              </a:extLst>
            </p:cNvPr>
            <p:cNvSpPr/>
            <p:nvPr/>
          </p:nvSpPr>
          <p:spPr>
            <a:xfrm>
              <a:off x="65880" y="5284440"/>
              <a:ext cx="9143640" cy="1478160"/>
            </a:xfrm>
            <a:custGeom>
              <a:avLst/>
              <a:gdLst>
                <a:gd name="f0" fmla="val 0"/>
                <a:gd name="f1" fmla="val 9144000"/>
                <a:gd name="f2" fmla="val 1478478"/>
                <a:gd name="f3" fmla="val 285997"/>
                <a:gd name="f4" fmla="val 99951"/>
                <a:gd name="f5" fmla="val 571995"/>
                <a:gd name="f6" fmla="val 199902"/>
                <a:gd name="f7" fmla="val 1104405"/>
                <a:gd name="f8" fmla="val 344385"/>
                <a:gd name="f9" fmla="val 1636815"/>
                <a:gd name="f10" fmla="val 488868"/>
                <a:gd name="f11" fmla="val 2432462"/>
                <a:gd name="f12" fmla="val 710541"/>
                <a:gd name="f13" fmla="val 3194462"/>
                <a:gd name="f14" fmla="val 866899"/>
                <a:gd name="f15" fmla="val 3956462"/>
                <a:gd name="f16" fmla="val 1023258"/>
                <a:gd name="f17" fmla="val 4920343"/>
                <a:gd name="f18" fmla="val 1185554"/>
                <a:gd name="f19" fmla="val 5676405"/>
                <a:gd name="f20" fmla="val 1282536"/>
                <a:gd name="f21" fmla="val 6432467"/>
                <a:gd name="f22" fmla="val 1379518"/>
                <a:gd name="f23" fmla="val 7247906"/>
                <a:gd name="f24" fmla="val 1419102"/>
                <a:gd name="f25" fmla="val 7730836"/>
                <a:gd name="f26" fmla="val 1448790"/>
                <a:gd name="f27" fmla="val 8213766"/>
                <a:gd name="f28" fmla="val 8338457"/>
                <a:gd name="f29" fmla="val 1464623"/>
                <a:gd name="f30" fmla="val 8573984"/>
                <a:gd name="f31" fmla="val 1460665"/>
                <a:gd name="f32" fmla="val 8809511"/>
                <a:gd name="f33" fmla="val 1456707"/>
                <a:gd name="f34" fmla="val 8976755"/>
                <a:gd name="f35" fmla="val 1440873"/>
                <a:gd name="f36" fmla="val 1425039"/>
              </a:gdLst>
              <a:ahLst/>
              <a:cxnLst>
                <a:cxn ang="3cd4">
                  <a:pos x="hc" y="t"/>
                </a:cxn>
                <a:cxn ang="0">
                  <a:pos x="r" y="vc"/>
                </a:cxn>
                <a:cxn ang="cd4">
                  <a:pos x="hc" y="b"/>
                </a:cxn>
                <a:cxn ang="cd2">
                  <a:pos x="l" y="vc"/>
                </a:cxn>
              </a:cxnLst>
              <a:rect l="l" t="t" r="r" b="b"/>
              <a:pathLst>
                <a:path w="9144000" h="1478478">
                  <a:moveTo>
                    <a:pt x="f0" y="f0"/>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
                    <a:pt x="f28" y="f29"/>
                    <a:pt x="f30" y="f31"/>
                  </a:cubicBezTo>
                  <a:cubicBezTo>
                    <a:pt x="f32" y="f33"/>
                    <a:pt x="f34" y="f35"/>
                    <a:pt x="f1" y="f36"/>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1" name="Freeform 48">
              <a:extLst>
                <a:ext uri="{FF2B5EF4-FFF2-40B4-BE49-F238E27FC236}">
                  <a16:creationId xmlns:a16="http://schemas.microsoft.com/office/drawing/2014/main" xmlns="" id="{8F3771B1-C077-48A3-8824-D71479C6FE47}"/>
                </a:ext>
              </a:extLst>
            </p:cNvPr>
            <p:cNvSpPr/>
            <p:nvPr/>
          </p:nvSpPr>
          <p:spPr>
            <a:xfrm>
              <a:off x="2215080" y="5132160"/>
              <a:ext cx="6982200" cy="1719720"/>
            </a:xfrm>
            <a:custGeom>
              <a:avLst/>
              <a:gdLst>
                <a:gd name="f0" fmla="val 0"/>
                <a:gd name="f1" fmla="val 6982691"/>
                <a:gd name="f2" fmla="val 1719942"/>
                <a:gd name="f3" fmla="val 162296"/>
                <a:gd name="f4" fmla="val 1536864"/>
                <a:gd name="f5" fmla="val 324592"/>
                <a:gd name="f6" fmla="val 1353787"/>
                <a:gd name="f7" fmla="val 546265"/>
                <a:gd name="f8" fmla="val 1185553"/>
                <a:gd name="f9" fmla="val 767938"/>
                <a:gd name="f10" fmla="val 1017319"/>
                <a:gd name="f11" fmla="val 1074718"/>
                <a:gd name="f12" fmla="val 835231"/>
                <a:gd name="f13" fmla="val 1330037"/>
                <a:gd name="f14" fmla="val 710540"/>
                <a:gd name="f15" fmla="val 1585356"/>
                <a:gd name="f16" fmla="val 585849"/>
                <a:gd name="f17" fmla="val 1741715"/>
                <a:gd name="f18" fmla="val 530430"/>
                <a:gd name="f19" fmla="val 2078182"/>
                <a:gd name="f20" fmla="val 437407"/>
                <a:gd name="f21" fmla="val 2414649"/>
                <a:gd name="f22" fmla="val 344384"/>
                <a:gd name="f23" fmla="val 3028208"/>
                <a:gd name="f24" fmla="val 213755"/>
                <a:gd name="f25" fmla="val 3348842"/>
                <a:gd name="f26" fmla="val 152399"/>
                <a:gd name="f27" fmla="val 3669476"/>
                <a:gd name="f28" fmla="val 91043"/>
                <a:gd name="f29" fmla="val 3718957"/>
                <a:gd name="f30" fmla="val 93022"/>
                <a:gd name="f31" fmla="val 4001985"/>
                <a:gd name="f32" fmla="val 69272"/>
                <a:gd name="f33" fmla="val 4285013"/>
                <a:gd name="f34" fmla="val 45522"/>
                <a:gd name="f35" fmla="val 4732317"/>
                <a:gd name="f36" fmla="val 19792"/>
                <a:gd name="f37" fmla="val 5047013"/>
                <a:gd name="f38" fmla="val 9896"/>
                <a:gd name="f39" fmla="val 5361709"/>
                <a:gd name="f40" fmla="val 5890161"/>
                <a:gd name="f41" fmla="val 6495803"/>
                <a:gd name="f42" fmla="val 6664037"/>
                <a:gd name="f43" fmla="val 13854"/>
                <a:gd name="f44" fmla="val 6818416"/>
                <a:gd name="f45" fmla="val 27708"/>
                <a:gd name="f46" fmla="val 6899564"/>
                <a:gd name="f47" fmla="val 33646"/>
                <a:gd name="f48" fmla="val 6980712"/>
                <a:gd name="f49" fmla="val 39584"/>
                <a:gd name="f50" fmla="val 6953003"/>
                <a:gd name="f51" fmla="val 37605"/>
              </a:gdLst>
              <a:ahLst/>
              <a:cxnLst>
                <a:cxn ang="3cd4">
                  <a:pos x="hc" y="t"/>
                </a:cxn>
                <a:cxn ang="0">
                  <a:pos x="r" y="vc"/>
                </a:cxn>
                <a:cxn ang="cd4">
                  <a:pos x="hc" y="b"/>
                </a:cxn>
                <a:cxn ang="cd2">
                  <a:pos x="l" y="vc"/>
                </a:cxn>
              </a:cxnLst>
              <a:rect l="l" t="t" r="r" b="b"/>
              <a:pathLst>
                <a:path w="6982691" h="1719942">
                  <a:moveTo>
                    <a:pt x="f0" y="f2"/>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8"/>
                    <a:pt x="f29" y="f30"/>
                    <a:pt x="f31" y="f32"/>
                  </a:cubicBezTo>
                  <a:cubicBezTo>
                    <a:pt x="f33" y="f34"/>
                    <a:pt x="f35" y="f36"/>
                    <a:pt x="f37" y="f38"/>
                  </a:cubicBezTo>
                  <a:cubicBezTo>
                    <a:pt x="f39" y="f0"/>
                    <a:pt x="f40" y="f38"/>
                    <a:pt x="f40" y="f38"/>
                  </a:cubicBezTo>
                  <a:lnTo>
                    <a:pt x="f41" y="f38"/>
                  </a:lnTo>
                  <a:cubicBezTo>
                    <a:pt x="f42" y="f43"/>
                    <a:pt x="f44" y="f45"/>
                    <a:pt x="f46" y="f47"/>
                  </a:cubicBezTo>
                  <a:cubicBezTo>
                    <a:pt x="f48" y="f49"/>
                    <a:pt x="f50" y="f51"/>
                    <a:pt x="f1" y="f34"/>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2" name="Hexagon 49">
              <a:extLst>
                <a:ext uri="{FF2B5EF4-FFF2-40B4-BE49-F238E27FC236}">
                  <a16:creationId xmlns:a16="http://schemas.microsoft.com/office/drawing/2014/main" xmlns="" id="{C5BDF20F-DC28-4ED9-9C0A-B2610F73AB3E}"/>
                </a:ext>
              </a:extLst>
            </p:cNvPr>
            <p:cNvSpPr/>
            <p:nvPr/>
          </p:nvSpPr>
          <p:spPr>
            <a:xfrm rot="1800000">
              <a:off x="30738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3" name="Hexagon 50">
              <a:extLst>
                <a:ext uri="{FF2B5EF4-FFF2-40B4-BE49-F238E27FC236}">
                  <a16:creationId xmlns:a16="http://schemas.microsoft.com/office/drawing/2014/main" xmlns="" id="{12A68E19-A21D-433E-89D5-61DD1D32E6DD}"/>
                </a:ext>
              </a:extLst>
            </p:cNvPr>
            <p:cNvSpPr/>
            <p:nvPr/>
          </p:nvSpPr>
          <p:spPr>
            <a:xfrm rot="1800000">
              <a:off x="379776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4" name="Hexagon 51">
              <a:extLst>
                <a:ext uri="{FF2B5EF4-FFF2-40B4-BE49-F238E27FC236}">
                  <a16:creationId xmlns:a16="http://schemas.microsoft.com/office/drawing/2014/main" xmlns="" id="{54C9609C-6713-45FF-93FB-890EA39F1B84}"/>
                </a:ext>
              </a:extLst>
            </p:cNvPr>
            <p:cNvSpPr/>
            <p:nvPr/>
          </p:nvSpPr>
          <p:spPr>
            <a:xfrm rot="1800000">
              <a:off x="3807489" y="15924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5" name="Hexagon 52">
              <a:extLst>
                <a:ext uri="{FF2B5EF4-FFF2-40B4-BE49-F238E27FC236}">
                  <a16:creationId xmlns:a16="http://schemas.microsoft.com/office/drawing/2014/main" xmlns="" id="{BD575BA7-DA40-42A4-A711-B7764D1E7235}"/>
                </a:ext>
              </a:extLst>
            </p:cNvPr>
            <p:cNvSpPr/>
            <p:nvPr/>
          </p:nvSpPr>
          <p:spPr>
            <a:xfrm rot="1800000">
              <a:off x="3054728" y="3256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4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6" name="Hexagon 53">
              <a:extLst>
                <a:ext uri="{FF2B5EF4-FFF2-40B4-BE49-F238E27FC236}">
                  <a16:creationId xmlns:a16="http://schemas.microsoft.com/office/drawing/2014/main" xmlns="" id="{8C8443AD-144C-4DB6-873A-510B03D55D6C}"/>
                </a:ext>
              </a:extLst>
            </p:cNvPr>
            <p:cNvSpPr/>
            <p:nvPr/>
          </p:nvSpPr>
          <p:spPr>
            <a:xfrm rot="1800000">
              <a:off x="4540809" y="53832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6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7" name="Freeform 54">
              <a:extLst>
                <a:ext uri="{FF2B5EF4-FFF2-40B4-BE49-F238E27FC236}">
                  <a16:creationId xmlns:a16="http://schemas.microsoft.com/office/drawing/2014/main" xmlns="" id="{EB6F2E21-DEA5-4D51-B50B-D75CBD910220}"/>
                </a:ext>
              </a:extLst>
            </p:cNvPr>
            <p:cNvSpPr/>
            <p:nvPr/>
          </p:nvSpPr>
          <p:spPr>
            <a:xfrm rot="1800000">
              <a:off x="-304706" y="4201385"/>
              <a:ext cx="1261080" cy="1387799"/>
            </a:xfrm>
            <a:custGeom>
              <a:avLst/>
              <a:gdLst>
                <a:gd name="f0" fmla="val 0"/>
                <a:gd name="f1" fmla="val 1261499"/>
                <a:gd name="f2" fmla="val 1388236"/>
                <a:gd name="f3" fmla="val 105098"/>
                <a:gd name="f4" fmla="val 56357"/>
                <a:gd name="f5" fmla="val 865241"/>
                <a:gd name="f6" fmla="val 694118"/>
                <a:gd name="f7" fmla="val 744578"/>
                <a:gd name="f8" fmla="val 1387893"/>
              </a:gdLst>
              <a:ahLst/>
              <a:cxnLst>
                <a:cxn ang="3cd4">
                  <a:pos x="hc" y="t"/>
                </a:cxn>
                <a:cxn ang="0">
                  <a:pos x="r" y="vc"/>
                </a:cxn>
                <a:cxn ang="cd4">
                  <a:pos x="hc" y="b"/>
                </a:cxn>
                <a:cxn ang="cd2">
                  <a:pos x="l" y="vc"/>
                </a:cxn>
              </a:cxnLst>
              <a:rect l="l" t="t" r="r" b="b"/>
              <a:pathLst>
                <a:path w="1261499" h="1388236">
                  <a:moveTo>
                    <a:pt x="f0" y="f3"/>
                  </a:moveTo>
                  <a:lnTo>
                    <a:pt x="f4" y="f0"/>
                  </a:lnTo>
                  <a:lnTo>
                    <a:pt x="f5" y="f0"/>
                  </a:lnTo>
                  <a:lnTo>
                    <a:pt x="f1" y="f6"/>
                  </a:lnTo>
                  <a:lnTo>
                    <a:pt x="f5" y="f2"/>
                  </a:lnTo>
                  <a:lnTo>
                    <a:pt x="f7" y="f8"/>
                  </a:lnTo>
                  <a:lnTo>
                    <a:pt x="f0" y="f3"/>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8" name="Hexagon 55">
              <a:extLst>
                <a:ext uri="{FF2B5EF4-FFF2-40B4-BE49-F238E27FC236}">
                  <a16:creationId xmlns:a16="http://schemas.microsoft.com/office/drawing/2014/main" xmlns="" id="{28952E48-51C0-4718-A689-95BEEEFDED99}"/>
                </a:ext>
              </a:extLst>
            </p:cNvPr>
            <p:cNvSpPr/>
            <p:nvPr/>
          </p:nvSpPr>
          <p:spPr>
            <a:xfrm rot="1800000">
              <a:off x="102009" y="540234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9" name="Hexagon 56">
              <a:extLst>
                <a:ext uri="{FF2B5EF4-FFF2-40B4-BE49-F238E27FC236}">
                  <a16:creationId xmlns:a16="http://schemas.microsoft.com/office/drawing/2014/main" xmlns="" id="{A44D3CC5-75D5-474A-A1AD-F5F066AF348F}"/>
                </a:ext>
              </a:extLst>
            </p:cNvPr>
            <p:cNvSpPr/>
            <p:nvPr/>
          </p:nvSpPr>
          <p:spPr>
            <a:xfrm rot="1800000">
              <a:off x="130809" y="284958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0" name="Hexagon 57">
              <a:extLst>
                <a:ext uri="{FF2B5EF4-FFF2-40B4-BE49-F238E27FC236}">
                  <a16:creationId xmlns:a16="http://schemas.microsoft.com/office/drawing/2014/main" xmlns="" id="{59ECA527-3D5F-458A-94B5-C131469502F9}"/>
                </a:ext>
              </a:extLst>
            </p:cNvPr>
            <p:cNvSpPr/>
            <p:nvPr/>
          </p:nvSpPr>
          <p:spPr>
            <a:xfrm rot="1800000">
              <a:off x="85440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1" name="Hexagon 58">
              <a:extLst>
                <a:ext uri="{FF2B5EF4-FFF2-40B4-BE49-F238E27FC236}">
                  <a16:creationId xmlns:a16="http://schemas.microsoft.com/office/drawing/2014/main" xmlns="" id="{9306355F-C3CF-4E4E-A78E-800B8E617A86}"/>
                </a:ext>
              </a:extLst>
            </p:cNvPr>
            <p:cNvSpPr/>
            <p:nvPr/>
          </p:nvSpPr>
          <p:spPr>
            <a:xfrm rot="1800000">
              <a:off x="1588089" y="54117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2" name="Hexagon 59">
              <a:extLst>
                <a:ext uri="{FF2B5EF4-FFF2-40B4-BE49-F238E27FC236}">
                  <a16:creationId xmlns:a16="http://schemas.microsoft.com/office/drawing/2014/main" xmlns="" id="{B5B4B49F-144D-4E18-9BB9-E63716FA6FA5}"/>
                </a:ext>
              </a:extLst>
            </p:cNvPr>
            <p:cNvSpPr/>
            <p:nvPr/>
          </p:nvSpPr>
          <p:spPr>
            <a:xfrm rot="1800000">
              <a:off x="160716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3" name="Hexagon 94">
              <a:extLst>
                <a:ext uri="{FF2B5EF4-FFF2-40B4-BE49-F238E27FC236}">
                  <a16:creationId xmlns:a16="http://schemas.microsoft.com/office/drawing/2014/main" xmlns="" id="{C50955DA-2569-4ECC-9925-5EED0197D4A7}"/>
                </a:ext>
              </a:extLst>
            </p:cNvPr>
            <p:cNvSpPr/>
            <p:nvPr/>
          </p:nvSpPr>
          <p:spPr>
            <a:xfrm rot="1800000">
              <a:off x="873489" y="15636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4" name="Hexagon 95">
              <a:extLst>
                <a:ext uri="{FF2B5EF4-FFF2-40B4-BE49-F238E27FC236}">
                  <a16:creationId xmlns:a16="http://schemas.microsoft.com/office/drawing/2014/main" xmlns="" id="{21C50125-F05D-4790-B538-10A641917F89}"/>
                </a:ext>
              </a:extLst>
            </p:cNvPr>
            <p:cNvSpPr/>
            <p:nvPr/>
          </p:nvSpPr>
          <p:spPr>
            <a:xfrm rot="1800000">
              <a:off x="6884049" y="41448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5" name="Hexagon 96">
              <a:extLst>
                <a:ext uri="{FF2B5EF4-FFF2-40B4-BE49-F238E27FC236}">
                  <a16:creationId xmlns:a16="http://schemas.microsoft.com/office/drawing/2014/main" xmlns="" id="{021870EB-254C-4AA5-8FA6-B21BD936376E}"/>
                </a:ext>
              </a:extLst>
            </p:cNvPr>
            <p:cNvSpPr/>
            <p:nvPr/>
          </p:nvSpPr>
          <p:spPr>
            <a:xfrm rot="1800000">
              <a:off x="7626729" y="54214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6" name="Hexagon 97">
              <a:extLst>
                <a:ext uri="{FF2B5EF4-FFF2-40B4-BE49-F238E27FC236}">
                  <a16:creationId xmlns:a16="http://schemas.microsoft.com/office/drawing/2014/main" xmlns="" id="{DD6B2086-4B61-4A3B-904C-BE0D07582FC0}"/>
                </a:ext>
              </a:extLst>
            </p:cNvPr>
            <p:cNvSpPr/>
            <p:nvPr/>
          </p:nvSpPr>
          <p:spPr>
            <a:xfrm rot="1800000">
              <a:off x="7626729" y="286866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7" name="Freeform 98">
              <a:extLst>
                <a:ext uri="{FF2B5EF4-FFF2-40B4-BE49-F238E27FC236}">
                  <a16:creationId xmlns:a16="http://schemas.microsoft.com/office/drawing/2014/main" xmlns="" id="{63A69ED3-6A1B-4903-8E51-1DFB04979529}"/>
                </a:ext>
              </a:extLst>
            </p:cNvPr>
            <p:cNvSpPr/>
            <p:nvPr/>
          </p:nvSpPr>
          <p:spPr>
            <a:xfrm rot="1800000">
              <a:off x="8384379" y="4055405"/>
              <a:ext cx="1243080" cy="1387799"/>
            </a:xfrm>
            <a:custGeom>
              <a:avLst/>
              <a:gdLst>
                <a:gd name="f0" fmla="val 0"/>
                <a:gd name="f1" fmla="val 1243407"/>
                <a:gd name="f2" fmla="val 1388236"/>
                <a:gd name="f3" fmla="val 694118"/>
                <a:gd name="f4" fmla="val 396258"/>
                <a:gd name="f5" fmla="val 474029"/>
                <a:gd name="f6" fmla="val 4016"/>
                <a:gd name="f7" fmla="val 1325983"/>
                <a:gd name="f8" fmla="val 1205142"/>
              </a:gdLst>
              <a:ahLst/>
              <a:cxnLst>
                <a:cxn ang="3cd4">
                  <a:pos x="hc" y="t"/>
                </a:cxn>
                <a:cxn ang="0">
                  <a:pos x="r" y="vc"/>
                </a:cxn>
                <a:cxn ang="cd4">
                  <a:pos x="hc" y="b"/>
                </a:cxn>
                <a:cxn ang="cd2">
                  <a:pos x="l" y="vc"/>
                </a:cxn>
              </a:cxnLst>
              <a:rect l="l" t="t" r="r" b="b"/>
              <a:pathLst>
                <a:path w="1243407" h="1388236">
                  <a:moveTo>
                    <a:pt x="f0" y="f3"/>
                  </a:moveTo>
                  <a:lnTo>
                    <a:pt x="f4" y="f0"/>
                  </a:lnTo>
                  <a:lnTo>
                    <a:pt x="f5" y="f6"/>
                  </a:lnTo>
                  <a:lnTo>
                    <a:pt x="f1" y="f7"/>
                  </a:lnTo>
                  <a:lnTo>
                    <a:pt x="f8" y="f2"/>
                  </a:lnTo>
                  <a:lnTo>
                    <a:pt x="f4" y="f2"/>
                  </a:lnTo>
                  <a:lnTo>
                    <a:pt x="f0" y="f3"/>
                  </a:lnTo>
                  <a:close/>
                </a:path>
              </a:pathLst>
            </a:custGeom>
            <a:solidFill>
              <a:srgbClr val="FFFFFF">
                <a:alpha val="4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8" name="Freeform 99">
              <a:extLst>
                <a:ext uri="{FF2B5EF4-FFF2-40B4-BE49-F238E27FC236}">
                  <a16:creationId xmlns:a16="http://schemas.microsoft.com/office/drawing/2014/main" xmlns="" id="{0295C7BD-22FF-4E8A-A920-3696EB99AB84}"/>
                </a:ext>
              </a:extLst>
            </p:cNvPr>
            <p:cNvSpPr/>
            <p:nvPr/>
          </p:nvSpPr>
          <p:spPr>
            <a:xfrm rot="1800000">
              <a:off x="8384295" y="1511597"/>
              <a:ext cx="1241640" cy="1388520"/>
            </a:xfrm>
            <a:custGeom>
              <a:avLst/>
              <a:gdLst>
                <a:gd name="f0" fmla="val 0"/>
                <a:gd name="f1" fmla="val 1241871"/>
                <a:gd name="f2" fmla="val 1388822"/>
                <a:gd name="f3" fmla="val 694704"/>
                <a:gd name="f4" fmla="val 396258"/>
                <a:gd name="f5" fmla="val 586"/>
                <a:gd name="f6" fmla="val 482002"/>
                <a:gd name="f7" fmla="val 1323912"/>
                <a:gd name="f8" fmla="val 1205142"/>
              </a:gdLst>
              <a:ahLst/>
              <a:cxnLst>
                <a:cxn ang="3cd4">
                  <a:pos x="hc" y="t"/>
                </a:cxn>
                <a:cxn ang="0">
                  <a:pos x="r" y="vc"/>
                </a:cxn>
                <a:cxn ang="cd4">
                  <a:pos x="hc" y="b"/>
                </a:cxn>
                <a:cxn ang="cd2">
                  <a:pos x="l" y="vc"/>
                </a:cxn>
              </a:cxnLst>
              <a:rect l="l" t="t" r="r" b="b"/>
              <a:pathLst>
                <a:path w="1241871" h="1388822">
                  <a:moveTo>
                    <a:pt x="f0" y="f3"/>
                  </a:moveTo>
                  <a:lnTo>
                    <a:pt x="f4" y="f5"/>
                  </a:lnTo>
                  <a:lnTo>
                    <a:pt x="f6" y="f0"/>
                  </a:lnTo>
                  <a:lnTo>
                    <a:pt x="f1" y="f7"/>
                  </a:lnTo>
                  <a:lnTo>
                    <a:pt x="f8" y="f2"/>
                  </a:lnTo>
                  <a:lnTo>
                    <a:pt x="f4" y="f2"/>
                  </a:lnTo>
                  <a:lnTo>
                    <a:pt x="f0" y="f3"/>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44" name="Rectangle 65">
            <a:extLst>
              <a:ext uri="{FF2B5EF4-FFF2-40B4-BE49-F238E27FC236}">
                <a16:creationId xmlns:a16="http://schemas.microsoft.com/office/drawing/2014/main" xmlns="" id="{B8072D45-E441-4D83-ABA5-21CCFCA9C055}"/>
              </a:ext>
            </a:extLst>
          </p:cNvPr>
          <p:cNvSpPr/>
          <p:nvPr/>
        </p:nvSpPr>
        <p:spPr>
          <a:xfrm>
            <a:off x="457200" y="333360"/>
            <a:ext cx="8229240" cy="6185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6480">
            <a:solidFill>
              <a:srgbClr val="00000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5" name="Rectangle 69">
            <a:extLst>
              <a:ext uri="{FF2B5EF4-FFF2-40B4-BE49-F238E27FC236}">
                <a16:creationId xmlns:a16="http://schemas.microsoft.com/office/drawing/2014/main" xmlns="" id="{FE05B020-6F80-4DC6-9DDC-5C3307BFF370}"/>
              </a:ext>
            </a:extLst>
          </p:cNvPr>
          <p:cNvSpPr/>
          <p:nvPr/>
        </p:nvSpPr>
        <p:spPr>
          <a:xfrm>
            <a:off x="4561200" y="-21600"/>
            <a:ext cx="3678840" cy="698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5F5F5"/>
          </a:solidFill>
          <a:ln w="15840">
            <a:solidFill>
              <a:srgbClr val="74A51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6" name="Rectangle 70">
            <a:extLst>
              <a:ext uri="{FF2B5EF4-FFF2-40B4-BE49-F238E27FC236}">
                <a16:creationId xmlns:a16="http://schemas.microsoft.com/office/drawing/2014/main" xmlns="" id="{91A04865-4ECA-4FE0-AB9A-70FCD3499448}"/>
              </a:ext>
            </a:extLst>
          </p:cNvPr>
          <p:cNvSpPr/>
          <p:nvPr/>
        </p:nvSpPr>
        <p:spPr>
          <a:xfrm>
            <a:off x="4649040" y="-21600"/>
            <a:ext cx="3504959" cy="6235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71685A"/>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nvGrpSpPr>
          <p:cNvPr id="47" name="Group 42">
            <a:extLst>
              <a:ext uri="{FF2B5EF4-FFF2-40B4-BE49-F238E27FC236}">
                <a16:creationId xmlns:a16="http://schemas.microsoft.com/office/drawing/2014/main" xmlns="" id="{99B48B0C-E1D9-4E96-923F-D549B388959B}"/>
              </a:ext>
            </a:extLst>
          </p:cNvPr>
          <p:cNvGrpSpPr/>
          <p:nvPr/>
        </p:nvGrpSpPr>
        <p:grpSpPr>
          <a:xfrm>
            <a:off x="-382106" y="0"/>
            <a:ext cx="9931806" cy="6857640"/>
            <a:chOff x="-382106" y="0"/>
            <a:chExt cx="9931806" cy="6857640"/>
          </a:xfrm>
        </p:grpSpPr>
        <p:grpSp>
          <p:nvGrpSpPr>
            <p:cNvPr id="48" name="Group 47">
              <a:extLst>
                <a:ext uri="{FF2B5EF4-FFF2-40B4-BE49-F238E27FC236}">
                  <a16:creationId xmlns:a16="http://schemas.microsoft.com/office/drawing/2014/main" xmlns="" id="{78E59CFF-36AC-496D-B25C-9C00E57C47AE}"/>
                </a:ext>
              </a:extLst>
            </p:cNvPr>
            <p:cNvGrpSpPr/>
            <p:nvPr/>
          </p:nvGrpSpPr>
          <p:grpSpPr>
            <a:xfrm>
              <a:off x="0" y="0"/>
              <a:ext cx="9143639" cy="6857640"/>
              <a:chOff x="0" y="0"/>
              <a:chExt cx="9143639" cy="6857640"/>
            </a:xfrm>
          </p:grpSpPr>
          <p:grpSp>
            <p:nvGrpSpPr>
              <p:cNvPr id="71" name="Group 4">
                <a:extLst>
                  <a:ext uri="{FF2B5EF4-FFF2-40B4-BE49-F238E27FC236}">
                    <a16:creationId xmlns:a16="http://schemas.microsoft.com/office/drawing/2014/main" xmlns="" id="{980FE6EB-CC23-4835-A08B-39B3E51FEF43}"/>
                  </a:ext>
                </a:extLst>
              </p:cNvPr>
              <p:cNvGrpSpPr/>
              <p:nvPr/>
            </p:nvGrpSpPr>
            <p:grpSpPr>
              <a:xfrm>
                <a:off x="0" y="0"/>
                <a:ext cx="2514240" cy="6857640"/>
                <a:chOff x="0" y="0"/>
                <a:chExt cx="2514240" cy="6857640"/>
              </a:xfrm>
            </p:grpSpPr>
            <p:sp>
              <p:nvSpPr>
                <p:cNvPr id="83" name="Rectangle 114">
                  <a:extLst>
                    <a:ext uri="{FF2B5EF4-FFF2-40B4-BE49-F238E27FC236}">
                      <a16:creationId xmlns:a16="http://schemas.microsoft.com/office/drawing/2014/main" xmlns="" id="{6F82263E-C5A0-4795-85A9-B8F5CA037A8F}"/>
                    </a:ext>
                  </a:extLst>
                </p:cNvPr>
                <p:cNvSpPr/>
                <p:nvPr/>
              </p:nvSpPr>
              <p:spPr>
                <a:xfrm>
                  <a:off x="9144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4" name="Rectangle 2">
                  <a:extLst>
                    <a:ext uri="{FF2B5EF4-FFF2-40B4-BE49-F238E27FC236}">
                      <a16:creationId xmlns:a16="http://schemas.microsoft.com/office/drawing/2014/main" xmlns="" id="{CC637F9F-D23A-4240-9EAE-958AD3212F95}"/>
                    </a:ext>
                  </a:extLst>
                </p:cNvPr>
                <p:cNvSpPr/>
                <p:nvPr/>
              </p:nvSpPr>
              <p:spPr>
                <a:xfrm>
                  <a:off x="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5" name="Rectangle 3">
                  <a:extLst>
                    <a:ext uri="{FF2B5EF4-FFF2-40B4-BE49-F238E27FC236}">
                      <a16:creationId xmlns:a16="http://schemas.microsoft.com/office/drawing/2014/main" xmlns="" id="{DA1FF3D3-C43C-4D4A-91E6-9A574D3348CD}"/>
                    </a:ext>
                  </a:extLst>
                </p:cNvPr>
                <p:cNvSpPr/>
                <p:nvPr/>
              </p:nvSpPr>
              <p:spPr>
                <a:xfrm>
                  <a:off x="2286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72" name="Group 5">
                <a:extLst>
                  <a:ext uri="{FF2B5EF4-FFF2-40B4-BE49-F238E27FC236}">
                    <a16:creationId xmlns:a16="http://schemas.microsoft.com/office/drawing/2014/main" xmlns="" id="{E9BE7544-BFE0-434E-BFBD-2F2821E1D26B}"/>
                  </a:ext>
                </a:extLst>
              </p:cNvPr>
              <p:cNvGrpSpPr/>
              <p:nvPr/>
            </p:nvGrpSpPr>
            <p:grpSpPr>
              <a:xfrm>
                <a:off x="423000" y="0"/>
                <a:ext cx="2514240" cy="6857640"/>
                <a:chOff x="423000" y="0"/>
                <a:chExt cx="2514240" cy="6857640"/>
              </a:xfrm>
            </p:grpSpPr>
            <p:sp>
              <p:nvSpPr>
                <p:cNvPr id="80" name="Rectangle 84">
                  <a:extLst>
                    <a:ext uri="{FF2B5EF4-FFF2-40B4-BE49-F238E27FC236}">
                      <a16:creationId xmlns:a16="http://schemas.microsoft.com/office/drawing/2014/main" xmlns="" id="{E352FCA0-7344-4DEF-89E9-158A74B15373}"/>
                    </a:ext>
                  </a:extLst>
                </p:cNvPr>
                <p:cNvSpPr/>
                <p:nvPr/>
              </p:nvSpPr>
              <p:spPr>
                <a:xfrm>
                  <a:off x="13374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1" name="Rectangle 85">
                  <a:extLst>
                    <a:ext uri="{FF2B5EF4-FFF2-40B4-BE49-F238E27FC236}">
                      <a16:creationId xmlns:a16="http://schemas.microsoft.com/office/drawing/2014/main" xmlns="" id="{7EBE399A-FA78-4D43-BC08-B66641E5A308}"/>
                    </a:ext>
                  </a:extLst>
                </p:cNvPr>
                <p:cNvSpPr/>
                <p:nvPr/>
              </p:nvSpPr>
              <p:spPr>
                <a:xfrm>
                  <a:off x="4230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2" name="Rectangle 113">
                  <a:extLst>
                    <a:ext uri="{FF2B5EF4-FFF2-40B4-BE49-F238E27FC236}">
                      <a16:creationId xmlns:a16="http://schemas.microsoft.com/office/drawing/2014/main" xmlns="" id="{DD5BFA47-BEF1-40D5-BCDB-2DB16C2C8AA7}"/>
                    </a:ext>
                  </a:extLst>
                </p:cNvPr>
                <p:cNvSpPr/>
                <p:nvPr/>
              </p:nvSpPr>
              <p:spPr>
                <a:xfrm>
                  <a:off x="6516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73" name="Group 9">
                <a:extLst>
                  <a:ext uri="{FF2B5EF4-FFF2-40B4-BE49-F238E27FC236}">
                    <a16:creationId xmlns:a16="http://schemas.microsoft.com/office/drawing/2014/main" xmlns="" id="{EB32EF3C-5FD8-479C-9DED-02D612CA5F33}"/>
                  </a:ext>
                </a:extLst>
              </p:cNvPr>
              <p:cNvGrpSpPr/>
              <p:nvPr/>
            </p:nvGrpSpPr>
            <p:grpSpPr>
              <a:xfrm>
                <a:off x="6629400" y="0"/>
                <a:ext cx="2514239" cy="6857640"/>
                <a:chOff x="6629400" y="0"/>
                <a:chExt cx="2514239" cy="6857640"/>
              </a:xfrm>
            </p:grpSpPr>
            <p:sp>
              <p:nvSpPr>
                <p:cNvPr id="77" name="Rectangle 77">
                  <a:extLst>
                    <a:ext uri="{FF2B5EF4-FFF2-40B4-BE49-F238E27FC236}">
                      <a16:creationId xmlns:a16="http://schemas.microsoft.com/office/drawing/2014/main" xmlns="" id="{F4E3B7AD-426D-44B8-8CDA-8CFB11CBCF6F}"/>
                    </a:ext>
                  </a:extLst>
                </p:cNvPr>
                <p:cNvSpPr/>
                <p:nvPr/>
              </p:nvSpPr>
              <p:spPr>
                <a:xfrm>
                  <a:off x="7543799"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8" name="Rectangle 78">
                  <a:extLst>
                    <a:ext uri="{FF2B5EF4-FFF2-40B4-BE49-F238E27FC236}">
                      <a16:creationId xmlns:a16="http://schemas.microsoft.com/office/drawing/2014/main" xmlns="" id="{9695284D-21F9-4820-9CE1-4C4D6C71FB74}"/>
                    </a:ext>
                  </a:extLst>
                </p:cNvPr>
                <p:cNvSpPr/>
                <p:nvPr/>
              </p:nvSpPr>
              <p:spPr>
                <a:xfrm>
                  <a:off x="66294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9" name="Rectangle 80">
                  <a:extLst>
                    <a:ext uri="{FF2B5EF4-FFF2-40B4-BE49-F238E27FC236}">
                      <a16:creationId xmlns:a16="http://schemas.microsoft.com/office/drawing/2014/main" xmlns="" id="{3E58DC13-8BA0-46EF-8664-4F374A40BF93}"/>
                    </a:ext>
                  </a:extLst>
                </p:cNvPr>
                <p:cNvSpPr/>
                <p:nvPr/>
              </p:nvSpPr>
              <p:spPr>
                <a:xfrm>
                  <a:off x="68580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74" name="Rectangle 74">
                <a:extLst>
                  <a:ext uri="{FF2B5EF4-FFF2-40B4-BE49-F238E27FC236}">
                    <a16:creationId xmlns:a16="http://schemas.microsoft.com/office/drawing/2014/main" xmlns="" id="{EBF4639D-DF24-407C-B6D5-1581E5049F15}"/>
                  </a:ext>
                </a:extLst>
              </p:cNvPr>
              <p:cNvSpPr/>
              <p:nvPr/>
            </p:nvSpPr>
            <p:spPr>
              <a:xfrm>
                <a:off x="3809880" y="0"/>
                <a:ext cx="281916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5" name="Rectangle 75">
                <a:extLst>
                  <a:ext uri="{FF2B5EF4-FFF2-40B4-BE49-F238E27FC236}">
                    <a16:creationId xmlns:a16="http://schemas.microsoft.com/office/drawing/2014/main" xmlns="" id="{6B679E67-EFF8-4EE3-A626-62C407295BAB}"/>
                  </a:ext>
                </a:extLst>
              </p:cNvPr>
              <p:cNvSpPr/>
              <p:nvPr/>
            </p:nvSpPr>
            <p:spPr>
              <a:xfrm>
                <a:off x="2895479"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6" name="Rectangle 76">
                <a:extLst>
                  <a:ext uri="{FF2B5EF4-FFF2-40B4-BE49-F238E27FC236}">
                    <a16:creationId xmlns:a16="http://schemas.microsoft.com/office/drawing/2014/main" xmlns="" id="{B1AA704D-B4B2-4D72-8545-4464E95FF6DF}"/>
                  </a:ext>
                </a:extLst>
              </p:cNvPr>
              <p:cNvSpPr/>
              <p:nvPr/>
            </p:nvSpPr>
            <p:spPr>
              <a:xfrm>
                <a:off x="3124079"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49" name="Freeform 44">
              <a:extLst>
                <a:ext uri="{FF2B5EF4-FFF2-40B4-BE49-F238E27FC236}">
                  <a16:creationId xmlns:a16="http://schemas.microsoft.com/office/drawing/2014/main" xmlns="" id="{EE5D1399-0E14-4BB1-82A6-3B79FB34D54A}"/>
                </a:ext>
              </a:extLst>
            </p:cNvPr>
            <p:cNvSpPr/>
            <p:nvPr/>
          </p:nvSpPr>
          <p:spPr>
            <a:xfrm>
              <a:off x="-11880" y="5034960"/>
              <a:ext cx="9143640" cy="1175400"/>
            </a:xfrm>
            <a:custGeom>
              <a:avLst/>
              <a:gdLst>
                <a:gd name="f0" fmla="val 0"/>
                <a:gd name="f1" fmla="val 9144000"/>
                <a:gd name="f2" fmla="val 1175655"/>
                <a:gd name="f3" fmla="val 1116279"/>
                <a:gd name="f4" fmla="val 493815"/>
                <a:gd name="f5" fmla="val 1145967"/>
                <a:gd name="f6" fmla="val 987631"/>
                <a:gd name="f7" fmla="val 1674420"/>
                <a:gd name="f8" fmla="val 1163780"/>
                <a:gd name="f9" fmla="val 2361209"/>
                <a:gd name="f10" fmla="val 1151905"/>
                <a:gd name="f11" fmla="val 3204358"/>
                <a:gd name="f12" fmla="val 1138050"/>
                <a:gd name="f13" fmla="val 4120737"/>
                <a:gd name="f14" fmla="val 1045027"/>
                <a:gd name="f15" fmla="val 5037116"/>
                <a:gd name="f16" fmla="val 952004"/>
                <a:gd name="f17" fmla="val 6335486"/>
                <a:gd name="f18" fmla="val 779811"/>
                <a:gd name="f19" fmla="val 7172696"/>
                <a:gd name="f20" fmla="val 605640"/>
                <a:gd name="f21" fmla="val 8009907"/>
                <a:gd name="f22" fmla="val 431469"/>
                <a:gd name="f23" fmla="val 8866910"/>
                <a:gd name="f24" fmla="val 154379"/>
              </a:gdLst>
              <a:ahLst/>
              <a:cxnLst>
                <a:cxn ang="3cd4">
                  <a:pos x="hc" y="t"/>
                </a:cxn>
                <a:cxn ang="0">
                  <a:pos x="r" y="vc"/>
                </a:cxn>
                <a:cxn ang="cd4">
                  <a:pos x="hc" y="b"/>
                </a:cxn>
                <a:cxn ang="cd2">
                  <a:pos x="l" y="vc"/>
                </a:cxn>
              </a:cxnLst>
              <a:rect l="l" t="t" r="r" b="b"/>
              <a:pathLst>
                <a:path w="9144000" h="1175655">
                  <a:moveTo>
                    <a:pt x="f0" y="f3"/>
                  </a:moveTo>
                  <a:cubicBezTo>
                    <a:pt x="f4" y="f5"/>
                    <a:pt x="f6" y="f2"/>
                    <a:pt x="f7" y="f8"/>
                  </a:cubicBezTo>
                  <a:cubicBezTo>
                    <a:pt x="f9" y="f10"/>
                    <a:pt x="f11" y="f12"/>
                    <a:pt x="f13" y="f14"/>
                  </a:cubicBezTo>
                  <a:cubicBezTo>
                    <a:pt x="f15" y="f16"/>
                    <a:pt x="f17" y="f18"/>
                    <a:pt x="f19" y="f20"/>
                  </a:cubicBezTo>
                  <a:cubicBezTo>
                    <a:pt x="f21" y="f22"/>
                    <a:pt x="f23" y="f24"/>
                    <a:pt x="f1" y="f0"/>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0" name="Freeform 47">
              <a:extLst>
                <a:ext uri="{FF2B5EF4-FFF2-40B4-BE49-F238E27FC236}">
                  <a16:creationId xmlns:a16="http://schemas.microsoft.com/office/drawing/2014/main" xmlns="" id="{8D1F4696-B0A3-4C77-890D-D5EFA9F6541C}"/>
                </a:ext>
              </a:extLst>
            </p:cNvPr>
            <p:cNvSpPr/>
            <p:nvPr/>
          </p:nvSpPr>
          <p:spPr>
            <a:xfrm>
              <a:off x="-11880" y="3467520"/>
              <a:ext cx="9143640" cy="890280"/>
            </a:xfrm>
            <a:custGeom>
              <a:avLst/>
              <a:gdLst>
                <a:gd name="f0" fmla="val 0"/>
                <a:gd name="f1" fmla="val 9144000"/>
                <a:gd name="f2" fmla="val 890650"/>
                <a:gd name="f3" fmla="val 263236"/>
                <a:gd name="f4" fmla="val 751114"/>
                <a:gd name="f5" fmla="val 526472"/>
                <a:gd name="f6" fmla="val 611579"/>
                <a:gd name="f7" fmla="val 1045028"/>
                <a:gd name="f8" fmla="val 475013"/>
                <a:gd name="f9" fmla="val 1563584"/>
                <a:gd name="f10" fmla="val 338447"/>
                <a:gd name="f11" fmla="val 2299855"/>
                <a:gd name="f12" fmla="val 138545"/>
                <a:gd name="f13" fmla="val 3111335"/>
                <a:gd name="f14" fmla="val 71252"/>
                <a:gd name="f15" fmla="val 3922815"/>
                <a:gd name="f16" fmla="val 3959"/>
                <a:gd name="f17" fmla="val 4908467"/>
                <a:gd name="f18" fmla="val 5913911"/>
                <a:gd name="f19" fmla="val 6919355"/>
                <a:gd name="f20" fmla="val 142504"/>
                <a:gd name="f21" fmla="val 8595756"/>
                <a:gd name="f22" fmla="val 427512"/>
                <a:gd name="f23" fmla="val 498764"/>
              </a:gdLst>
              <a:ahLst/>
              <a:cxnLst>
                <a:cxn ang="3cd4">
                  <a:pos x="hc" y="t"/>
                </a:cxn>
                <a:cxn ang="0">
                  <a:pos x="r" y="vc"/>
                </a:cxn>
                <a:cxn ang="cd4">
                  <a:pos x="hc" y="b"/>
                </a:cxn>
                <a:cxn ang="cd2">
                  <a:pos x="l" y="vc"/>
                </a:cxn>
              </a:cxnLst>
              <a:rect l="l" t="t" r="r" b="b"/>
              <a:pathLst>
                <a:path w="9144000" h="890650">
                  <a:moveTo>
                    <a:pt x="f0" y="f2"/>
                  </a:moveTo>
                  <a:cubicBezTo>
                    <a:pt x="f3" y="f4"/>
                    <a:pt x="f5" y="f6"/>
                    <a:pt x="f7" y="f8"/>
                  </a:cubicBezTo>
                  <a:cubicBezTo>
                    <a:pt x="f9" y="f10"/>
                    <a:pt x="f11" y="f12"/>
                    <a:pt x="f13" y="f14"/>
                  </a:cubicBezTo>
                  <a:cubicBezTo>
                    <a:pt x="f15" y="f16"/>
                    <a:pt x="f17" y="f0"/>
                    <a:pt x="f18" y="f14"/>
                  </a:cubicBezTo>
                  <a:cubicBezTo>
                    <a:pt x="f19" y="f20"/>
                    <a:pt x="f21" y="f22"/>
                    <a:pt x="f1" y="f23"/>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1" name="Freeform 48">
              <a:extLst>
                <a:ext uri="{FF2B5EF4-FFF2-40B4-BE49-F238E27FC236}">
                  <a16:creationId xmlns:a16="http://schemas.microsoft.com/office/drawing/2014/main" xmlns="" id="{17168C1A-A09C-475A-8297-0C7DDA23E7DA}"/>
                </a:ext>
              </a:extLst>
            </p:cNvPr>
            <p:cNvSpPr/>
            <p:nvPr/>
          </p:nvSpPr>
          <p:spPr>
            <a:xfrm>
              <a:off x="-23760" y="5640840"/>
              <a:ext cx="3004200" cy="1211040"/>
            </a:xfrm>
            <a:custGeom>
              <a:avLst/>
              <a:gdLst>
                <a:gd name="f0" fmla="val 0"/>
                <a:gd name="f1" fmla="val 3004457"/>
                <a:gd name="f2" fmla="val 1211283"/>
                <a:gd name="f3" fmla="val 1103415"/>
                <a:gd name="f4" fmla="val 501732"/>
                <a:gd name="f5" fmla="val 2206831"/>
                <a:gd name="f6" fmla="val 1003465"/>
              </a:gdLst>
              <a:ahLst/>
              <a:cxnLst>
                <a:cxn ang="3cd4">
                  <a:pos x="hc" y="t"/>
                </a:cxn>
                <a:cxn ang="0">
                  <a:pos x="r" y="vc"/>
                </a:cxn>
                <a:cxn ang="cd4">
                  <a:pos x="hc" y="b"/>
                </a:cxn>
                <a:cxn ang="cd2">
                  <a:pos x="l" y="vc"/>
                </a:cxn>
              </a:cxnLst>
              <a:rect l="l" t="t" r="r" b="b"/>
              <a:pathLst>
                <a:path w="3004457" h="1211283">
                  <a:moveTo>
                    <a:pt x="f0" y="f0"/>
                  </a:moveTo>
                  <a:cubicBezTo>
                    <a:pt x="f3" y="f4"/>
                    <a:pt x="f5" y="f6"/>
                    <a:pt x="f1" y="f2"/>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2" name="Freeform 50">
              <a:extLst>
                <a:ext uri="{FF2B5EF4-FFF2-40B4-BE49-F238E27FC236}">
                  <a16:creationId xmlns:a16="http://schemas.microsoft.com/office/drawing/2014/main" xmlns="" id="{A29D15D6-253F-4A30-937D-CC5FA9BA3358}"/>
                </a:ext>
              </a:extLst>
            </p:cNvPr>
            <p:cNvSpPr/>
            <p:nvPr/>
          </p:nvSpPr>
          <p:spPr>
            <a:xfrm>
              <a:off x="-11880" y="5284440"/>
              <a:ext cx="9143640" cy="1478160"/>
            </a:xfrm>
            <a:custGeom>
              <a:avLst/>
              <a:gdLst>
                <a:gd name="f0" fmla="val 0"/>
                <a:gd name="f1" fmla="val 9144000"/>
                <a:gd name="f2" fmla="val 1478478"/>
                <a:gd name="f3" fmla="val 285997"/>
                <a:gd name="f4" fmla="val 99951"/>
                <a:gd name="f5" fmla="val 571995"/>
                <a:gd name="f6" fmla="val 199902"/>
                <a:gd name="f7" fmla="val 1104405"/>
                <a:gd name="f8" fmla="val 344385"/>
                <a:gd name="f9" fmla="val 1636815"/>
                <a:gd name="f10" fmla="val 488868"/>
                <a:gd name="f11" fmla="val 2432462"/>
                <a:gd name="f12" fmla="val 710541"/>
                <a:gd name="f13" fmla="val 3194462"/>
                <a:gd name="f14" fmla="val 866899"/>
                <a:gd name="f15" fmla="val 3956462"/>
                <a:gd name="f16" fmla="val 1023258"/>
                <a:gd name="f17" fmla="val 4920343"/>
                <a:gd name="f18" fmla="val 1185554"/>
                <a:gd name="f19" fmla="val 5676405"/>
                <a:gd name="f20" fmla="val 1282536"/>
                <a:gd name="f21" fmla="val 6432467"/>
                <a:gd name="f22" fmla="val 1379518"/>
                <a:gd name="f23" fmla="val 7247906"/>
                <a:gd name="f24" fmla="val 1419102"/>
                <a:gd name="f25" fmla="val 7730836"/>
                <a:gd name="f26" fmla="val 1448790"/>
                <a:gd name="f27" fmla="val 8213766"/>
                <a:gd name="f28" fmla="val 8338457"/>
                <a:gd name="f29" fmla="val 1464623"/>
                <a:gd name="f30" fmla="val 8573984"/>
                <a:gd name="f31" fmla="val 1460665"/>
                <a:gd name="f32" fmla="val 8809511"/>
                <a:gd name="f33" fmla="val 1456707"/>
                <a:gd name="f34" fmla="val 8976755"/>
                <a:gd name="f35" fmla="val 1440873"/>
                <a:gd name="f36" fmla="val 1425039"/>
              </a:gdLst>
              <a:ahLst/>
              <a:cxnLst>
                <a:cxn ang="3cd4">
                  <a:pos x="hc" y="t"/>
                </a:cxn>
                <a:cxn ang="0">
                  <a:pos x="r" y="vc"/>
                </a:cxn>
                <a:cxn ang="cd4">
                  <a:pos x="hc" y="b"/>
                </a:cxn>
                <a:cxn ang="cd2">
                  <a:pos x="l" y="vc"/>
                </a:cxn>
              </a:cxnLst>
              <a:rect l="l" t="t" r="r" b="b"/>
              <a:pathLst>
                <a:path w="9144000" h="1478478">
                  <a:moveTo>
                    <a:pt x="f0" y="f0"/>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
                    <a:pt x="f28" y="f29"/>
                    <a:pt x="f30" y="f31"/>
                  </a:cubicBezTo>
                  <a:cubicBezTo>
                    <a:pt x="f32" y="f33"/>
                    <a:pt x="f34" y="f35"/>
                    <a:pt x="f1" y="f36"/>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3" name="Freeform 51">
              <a:extLst>
                <a:ext uri="{FF2B5EF4-FFF2-40B4-BE49-F238E27FC236}">
                  <a16:creationId xmlns:a16="http://schemas.microsoft.com/office/drawing/2014/main" xmlns="" id="{5D1EA766-3353-4815-B91A-3076ED881366}"/>
                </a:ext>
              </a:extLst>
            </p:cNvPr>
            <p:cNvSpPr/>
            <p:nvPr/>
          </p:nvSpPr>
          <p:spPr>
            <a:xfrm>
              <a:off x="2137680" y="5132160"/>
              <a:ext cx="6982200" cy="1719720"/>
            </a:xfrm>
            <a:custGeom>
              <a:avLst/>
              <a:gdLst>
                <a:gd name="f0" fmla="val 0"/>
                <a:gd name="f1" fmla="val 6982691"/>
                <a:gd name="f2" fmla="val 1719942"/>
                <a:gd name="f3" fmla="val 162296"/>
                <a:gd name="f4" fmla="val 1536864"/>
                <a:gd name="f5" fmla="val 324592"/>
                <a:gd name="f6" fmla="val 1353787"/>
                <a:gd name="f7" fmla="val 546265"/>
                <a:gd name="f8" fmla="val 1185553"/>
                <a:gd name="f9" fmla="val 767938"/>
                <a:gd name="f10" fmla="val 1017319"/>
                <a:gd name="f11" fmla="val 1074718"/>
                <a:gd name="f12" fmla="val 835231"/>
                <a:gd name="f13" fmla="val 1330037"/>
                <a:gd name="f14" fmla="val 710540"/>
                <a:gd name="f15" fmla="val 1585356"/>
                <a:gd name="f16" fmla="val 585849"/>
                <a:gd name="f17" fmla="val 1741715"/>
                <a:gd name="f18" fmla="val 530430"/>
                <a:gd name="f19" fmla="val 2078182"/>
                <a:gd name="f20" fmla="val 437407"/>
                <a:gd name="f21" fmla="val 2414649"/>
                <a:gd name="f22" fmla="val 344384"/>
                <a:gd name="f23" fmla="val 3028208"/>
                <a:gd name="f24" fmla="val 213755"/>
                <a:gd name="f25" fmla="val 3348842"/>
                <a:gd name="f26" fmla="val 152399"/>
                <a:gd name="f27" fmla="val 3669476"/>
                <a:gd name="f28" fmla="val 91043"/>
                <a:gd name="f29" fmla="val 3718957"/>
                <a:gd name="f30" fmla="val 93022"/>
                <a:gd name="f31" fmla="val 4001985"/>
                <a:gd name="f32" fmla="val 69272"/>
                <a:gd name="f33" fmla="val 4285013"/>
                <a:gd name="f34" fmla="val 45522"/>
                <a:gd name="f35" fmla="val 4732317"/>
                <a:gd name="f36" fmla="val 19792"/>
                <a:gd name="f37" fmla="val 5047013"/>
                <a:gd name="f38" fmla="val 9896"/>
                <a:gd name="f39" fmla="val 5361709"/>
                <a:gd name="f40" fmla="val 5890161"/>
                <a:gd name="f41" fmla="val 6495803"/>
                <a:gd name="f42" fmla="val 6664037"/>
                <a:gd name="f43" fmla="val 13854"/>
                <a:gd name="f44" fmla="val 6818416"/>
                <a:gd name="f45" fmla="val 27708"/>
                <a:gd name="f46" fmla="val 6899564"/>
                <a:gd name="f47" fmla="val 33646"/>
                <a:gd name="f48" fmla="val 6980712"/>
                <a:gd name="f49" fmla="val 39584"/>
                <a:gd name="f50" fmla="val 6953003"/>
                <a:gd name="f51" fmla="val 37605"/>
              </a:gdLst>
              <a:ahLst/>
              <a:cxnLst>
                <a:cxn ang="3cd4">
                  <a:pos x="hc" y="t"/>
                </a:cxn>
                <a:cxn ang="0">
                  <a:pos x="r" y="vc"/>
                </a:cxn>
                <a:cxn ang="cd4">
                  <a:pos x="hc" y="b"/>
                </a:cxn>
                <a:cxn ang="cd2">
                  <a:pos x="l" y="vc"/>
                </a:cxn>
              </a:cxnLst>
              <a:rect l="l" t="t" r="r" b="b"/>
              <a:pathLst>
                <a:path w="6982691" h="1719942">
                  <a:moveTo>
                    <a:pt x="f0" y="f2"/>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8"/>
                    <a:pt x="f29" y="f30"/>
                    <a:pt x="f31" y="f32"/>
                  </a:cubicBezTo>
                  <a:cubicBezTo>
                    <a:pt x="f33" y="f34"/>
                    <a:pt x="f35" y="f36"/>
                    <a:pt x="f37" y="f38"/>
                  </a:cubicBezTo>
                  <a:cubicBezTo>
                    <a:pt x="f39" y="f0"/>
                    <a:pt x="f40" y="f38"/>
                    <a:pt x="f40" y="f38"/>
                  </a:cubicBezTo>
                  <a:lnTo>
                    <a:pt x="f41" y="f38"/>
                  </a:lnTo>
                  <a:cubicBezTo>
                    <a:pt x="f42" y="f43"/>
                    <a:pt x="f44" y="f45"/>
                    <a:pt x="f46" y="f47"/>
                  </a:cubicBezTo>
                  <a:cubicBezTo>
                    <a:pt x="f48" y="f49"/>
                    <a:pt x="f50" y="f51"/>
                    <a:pt x="f1" y="f34"/>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4" name="Hexagon 52">
              <a:extLst>
                <a:ext uri="{FF2B5EF4-FFF2-40B4-BE49-F238E27FC236}">
                  <a16:creationId xmlns:a16="http://schemas.microsoft.com/office/drawing/2014/main" xmlns="" id="{795FA7BC-D278-4E47-A87E-91F8372783C9}"/>
                </a:ext>
              </a:extLst>
            </p:cNvPr>
            <p:cNvSpPr/>
            <p:nvPr/>
          </p:nvSpPr>
          <p:spPr>
            <a:xfrm rot="1800000">
              <a:off x="29964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5" name="Hexagon 53">
              <a:extLst>
                <a:ext uri="{FF2B5EF4-FFF2-40B4-BE49-F238E27FC236}">
                  <a16:creationId xmlns:a16="http://schemas.microsoft.com/office/drawing/2014/main" xmlns="" id="{810875E8-0B88-448E-BCD6-C854CEE28545}"/>
                </a:ext>
              </a:extLst>
            </p:cNvPr>
            <p:cNvSpPr/>
            <p:nvPr/>
          </p:nvSpPr>
          <p:spPr>
            <a:xfrm rot="1800000">
              <a:off x="372036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6" name="Hexagon 54">
              <a:extLst>
                <a:ext uri="{FF2B5EF4-FFF2-40B4-BE49-F238E27FC236}">
                  <a16:creationId xmlns:a16="http://schemas.microsoft.com/office/drawing/2014/main" xmlns="" id="{6D33FFA9-B025-4FAB-856A-B3B96B841DAB}"/>
                </a:ext>
              </a:extLst>
            </p:cNvPr>
            <p:cNvSpPr/>
            <p:nvPr/>
          </p:nvSpPr>
          <p:spPr>
            <a:xfrm rot="1800000">
              <a:off x="3729729" y="15924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7" name="Hexagon 55">
              <a:extLst>
                <a:ext uri="{FF2B5EF4-FFF2-40B4-BE49-F238E27FC236}">
                  <a16:creationId xmlns:a16="http://schemas.microsoft.com/office/drawing/2014/main" xmlns="" id="{75A9369B-3B38-4377-AE1F-FDE3738D0ED5}"/>
                </a:ext>
              </a:extLst>
            </p:cNvPr>
            <p:cNvSpPr/>
            <p:nvPr/>
          </p:nvSpPr>
          <p:spPr>
            <a:xfrm rot="1800000">
              <a:off x="2977329" y="3256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4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8" name="Hexagon 56">
              <a:extLst>
                <a:ext uri="{FF2B5EF4-FFF2-40B4-BE49-F238E27FC236}">
                  <a16:creationId xmlns:a16="http://schemas.microsoft.com/office/drawing/2014/main" xmlns="" id="{F5B5FE51-D732-4E8B-9A49-50DC5A442D5B}"/>
                </a:ext>
              </a:extLst>
            </p:cNvPr>
            <p:cNvSpPr/>
            <p:nvPr/>
          </p:nvSpPr>
          <p:spPr>
            <a:xfrm rot="1800000">
              <a:off x="4463049" y="53832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6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9" name="Freeform 57">
              <a:extLst>
                <a:ext uri="{FF2B5EF4-FFF2-40B4-BE49-F238E27FC236}">
                  <a16:creationId xmlns:a16="http://schemas.microsoft.com/office/drawing/2014/main" xmlns="" id="{884F3CAF-2417-4755-B7B5-9AB0B87997D0}"/>
                </a:ext>
              </a:extLst>
            </p:cNvPr>
            <p:cNvSpPr/>
            <p:nvPr/>
          </p:nvSpPr>
          <p:spPr>
            <a:xfrm rot="1800000">
              <a:off x="-382106" y="4201385"/>
              <a:ext cx="1261080" cy="1387799"/>
            </a:xfrm>
            <a:custGeom>
              <a:avLst/>
              <a:gdLst>
                <a:gd name="f0" fmla="val 0"/>
                <a:gd name="f1" fmla="val 1261499"/>
                <a:gd name="f2" fmla="val 1388236"/>
                <a:gd name="f3" fmla="val 105098"/>
                <a:gd name="f4" fmla="val 56357"/>
                <a:gd name="f5" fmla="val 865241"/>
                <a:gd name="f6" fmla="val 694118"/>
                <a:gd name="f7" fmla="val 744578"/>
                <a:gd name="f8" fmla="val 1387893"/>
              </a:gdLst>
              <a:ahLst/>
              <a:cxnLst>
                <a:cxn ang="3cd4">
                  <a:pos x="hc" y="t"/>
                </a:cxn>
                <a:cxn ang="0">
                  <a:pos x="r" y="vc"/>
                </a:cxn>
                <a:cxn ang="cd4">
                  <a:pos x="hc" y="b"/>
                </a:cxn>
                <a:cxn ang="cd2">
                  <a:pos x="l" y="vc"/>
                </a:cxn>
              </a:cxnLst>
              <a:rect l="l" t="t" r="r" b="b"/>
              <a:pathLst>
                <a:path w="1261499" h="1388236">
                  <a:moveTo>
                    <a:pt x="f0" y="f3"/>
                  </a:moveTo>
                  <a:lnTo>
                    <a:pt x="f4" y="f0"/>
                  </a:lnTo>
                  <a:lnTo>
                    <a:pt x="f5" y="f0"/>
                  </a:lnTo>
                  <a:lnTo>
                    <a:pt x="f1" y="f6"/>
                  </a:lnTo>
                  <a:lnTo>
                    <a:pt x="f5" y="f2"/>
                  </a:lnTo>
                  <a:lnTo>
                    <a:pt x="f7" y="f8"/>
                  </a:lnTo>
                  <a:lnTo>
                    <a:pt x="f0" y="f3"/>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0" name="Hexagon 58">
              <a:extLst>
                <a:ext uri="{FF2B5EF4-FFF2-40B4-BE49-F238E27FC236}">
                  <a16:creationId xmlns:a16="http://schemas.microsoft.com/office/drawing/2014/main" xmlns="" id="{60125E3A-74E6-4DE8-A42E-000260472001}"/>
                </a:ext>
              </a:extLst>
            </p:cNvPr>
            <p:cNvSpPr/>
            <p:nvPr/>
          </p:nvSpPr>
          <p:spPr>
            <a:xfrm rot="1800000">
              <a:off x="24609" y="540234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1" name="Hexagon 59">
              <a:extLst>
                <a:ext uri="{FF2B5EF4-FFF2-40B4-BE49-F238E27FC236}">
                  <a16:creationId xmlns:a16="http://schemas.microsoft.com/office/drawing/2014/main" xmlns="" id="{01234466-243E-4858-9B40-62767D5B0C59}"/>
                </a:ext>
              </a:extLst>
            </p:cNvPr>
            <p:cNvSpPr/>
            <p:nvPr/>
          </p:nvSpPr>
          <p:spPr>
            <a:xfrm rot="1800000">
              <a:off x="53048" y="284958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2" name="Hexagon 60">
              <a:extLst>
                <a:ext uri="{FF2B5EF4-FFF2-40B4-BE49-F238E27FC236}">
                  <a16:creationId xmlns:a16="http://schemas.microsoft.com/office/drawing/2014/main" xmlns="" id="{939E42D0-8A73-4986-ABE3-1ABADB48EDE6}"/>
                </a:ext>
              </a:extLst>
            </p:cNvPr>
            <p:cNvSpPr/>
            <p:nvPr/>
          </p:nvSpPr>
          <p:spPr>
            <a:xfrm rot="1800000">
              <a:off x="77700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3" name="Hexagon 61">
              <a:extLst>
                <a:ext uri="{FF2B5EF4-FFF2-40B4-BE49-F238E27FC236}">
                  <a16:creationId xmlns:a16="http://schemas.microsoft.com/office/drawing/2014/main" xmlns="" id="{C6F54E82-7BB8-4659-B899-1E1226464410}"/>
                </a:ext>
              </a:extLst>
            </p:cNvPr>
            <p:cNvSpPr/>
            <p:nvPr/>
          </p:nvSpPr>
          <p:spPr>
            <a:xfrm rot="1800000">
              <a:off x="1510329" y="54117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4" name="Hexagon 62">
              <a:extLst>
                <a:ext uri="{FF2B5EF4-FFF2-40B4-BE49-F238E27FC236}">
                  <a16:creationId xmlns:a16="http://schemas.microsoft.com/office/drawing/2014/main" xmlns="" id="{D9000AFB-9AC5-4D67-AAF9-A847D975E7F9}"/>
                </a:ext>
              </a:extLst>
            </p:cNvPr>
            <p:cNvSpPr/>
            <p:nvPr/>
          </p:nvSpPr>
          <p:spPr>
            <a:xfrm rot="1800000">
              <a:off x="15294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5" name="Hexagon 63">
              <a:extLst>
                <a:ext uri="{FF2B5EF4-FFF2-40B4-BE49-F238E27FC236}">
                  <a16:creationId xmlns:a16="http://schemas.microsoft.com/office/drawing/2014/main" xmlns="" id="{7E2F8B51-EF2C-4AAE-B37F-5628F226162A}"/>
                </a:ext>
              </a:extLst>
            </p:cNvPr>
            <p:cNvSpPr/>
            <p:nvPr/>
          </p:nvSpPr>
          <p:spPr>
            <a:xfrm rot="1800000">
              <a:off x="796089" y="15636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6" name="Hexagon 64">
              <a:extLst>
                <a:ext uri="{FF2B5EF4-FFF2-40B4-BE49-F238E27FC236}">
                  <a16:creationId xmlns:a16="http://schemas.microsoft.com/office/drawing/2014/main" xmlns="" id="{3EDD3BEE-D358-4C3A-B03D-81938F5E6F54}"/>
                </a:ext>
              </a:extLst>
            </p:cNvPr>
            <p:cNvSpPr/>
            <p:nvPr/>
          </p:nvSpPr>
          <p:spPr>
            <a:xfrm rot="1800000">
              <a:off x="6806289" y="41448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7" name="Hexagon 65">
              <a:extLst>
                <a:ext uri="{FF2B5EF4-FFF2-40B4-BE49-F238E27FC236}">
                  <a16:creationId xmlns:a16="http://schemas.microsoft.com/office/drawing/2014/main" xmlns="" id="{1B04E5D2-0F65-430B-B5D5-FA8345431469}"/>
                </a:ext>
              </a:extLst>
            </p:cNvPr>
            <p:cNvSpPr/>
            <p:nvPr/>
          </p:nvSpPr>
          <p:spPr>
            <a:xfrm rot="1800000">
              <a:off x="7549329" y="54214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8" name="Hexagon 66">
              <a:extLst>
                <a:ext uri="{FF2B5EF4-FFF2-40B4-BE49-F238E27FC236}">
                  <a16:creationId xmlns:a16="http://schemas.microsoft.com/office/drawing/2014/main" xmlns="" id="{A2B91F89-EFDE-4BEF-88B0-02FA42C91CB2}"/>
                </a:ext>
              </a:extLst>
            </p:cNvPr>
            <p:cNvSpPr/>
            <p:nvPr/>
          </p:nvSpPr>
          <p:spPr>
            <a:xfrm rot="1800000">
              <a:off x="7549329" y="286866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9" name="Freeform 67">
              <a:extLst>
                <a:ext uri="{FF2B5EF4-FFF2-40B4-BE49-F238E27FC236}">
                  <a16:creationId xmlns:a16="http://schemas.microsoft.com/office/drawing/2014/main" xmlns="" id="{9B68517A-8172-47DB-9E78-E3EB5177FDF6}"/>
                </a:ext>
              </a:extLst>
            </p:cNvPr>
            <p:cNvSpPr/>
            <p:nvPr/>
          </p:nvSpPr>
          <p:spPr>
            <a:xfrm rot="1800000">
              <a:off x="8306620" y="4055405"/>
              <a:ext cx="1243080" cy="1387799"/>
            </a:xfrm>
            <a:custGeom>
              <a:avLst/>
              <a:gdLst>
                <a:gd name="f0" fmla="val 0"/>
                <a:gd name="f1" fmla="val 1243407"/>
                <a:gd name="f2" fmla="val 1388236"/>
                <a:gd name="f3" fmla="val 694118"/>
                <a:gd name="f4" fmla="val 396258"/>
                <a:gd name="f5" fmla="val 474029"/>
                <a:gd name="f6" fmla="val 4016"/>
                <a:gd name="f7" fmla="val 1325983"/>
                <a:gd name="f8" fmla="val 1205142"/>
              </a:gdLst>
              <a:ahLst/>
              <a:cxnLst>
                <a:cxn ang="3cd4">
                  <a:pos x="hc" y="t"/>
                </a:cxn>
                <a:cxn ang="0">
                  <a:pos x="r" y="vc"/>
                </a:cxn>
                <a:cxn ang="cd4">
                  <a:pos x="hc" y="b"/>
                </a:cxn>
                <a:cxn ang="cd2">
                  <a:pos x="l" y="vc"/>
                </a:cxn>
              </a:cxnLst>
              <a:rect l="l" t="t" r="r" b="b"/>
              <a:pathLst>
                <a:path w="1243407" h="1388236">
                  <a:moveTo>
                    <a:pt x="f0" y="f3"/>
                  </a:moveTo>
                  <a:lnTo>
                    <a:pt x="f4" y="f0"/>
                  </a:lnTo>
                  <a:lnTo>
                    <a:pt x="f5" y="f6"/>
                  </a:lnTo>
                  <a:lnTo>
                    <a:pt x="f1" y="f7"/>
                  </a:lnTo>
                  <a:lnTo>
                    <a:pt x="f8" y="f2"/>
                  </a:lnTo>
                  <a:lnTo>
                    <a:pt x="f4" y="f2"/>
                  </a:lnTo>
                  <a:lnTo>
                    <a:pt x="f0" y="f3"/>
                  </a:lnTo>
                  <a:close/>
                </a:path>
              </a:pathLst>
            </a:custGeom>
            <a:solidFill>
              <a:srgbClr val="FFFFFF">
                <a:alpha val="4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0" name="Freeform 68">
              <a:extLst>
                <a:ext uri="{FF2B5EF4-FFF2-40B4-BE49-F238E27FC236}">
                  <a16:creationId xmlns:a16="http://schemas.microsoft.com/office/drawing/2014/main" xmlns="" id="{D44275CB-9DAC-4B0F-BCD8-88A92B3C8FB3}"/>
                </a:ext>
              </a:extLst>
            </p:cNvPr>
            <p:cNvSpPr/>
            <p:nvPr/>
          </p:nvSpPr>
          <p:spPr>
            <a:xfrm rot="1800000">
              <a:off x="8306896" y="1511597"/>
              <a:ext cx="1241640" cy="1388520"/>
            </a:xfrm>
            <a:custGeom>
              <a:avLst/>
              <a:gdLst>
                <a:gd name="f0" fmla="val 0"/>
                <a:gd name="f1" fmla="val 1241871"/>
                <a:gd name="f2" fmla="val 1388822"/>
                <a:gd name="f3" fmla="val 694704"/>
                <a:gd name="f4" fmla="val 396258"/>
                <a:gd name="f5" fmla="val 586"/>
                <a:gd name="f6" fmla="val 482002"/>
                <a:gd name="f7" fmla="val 1323912"/>
                <a:gd name="f8" fmla="val 1205142"/>
              </a:gdLst>
              <a:ahLst/>
              <a:cxnLst>
                <a:cxn ang="3cd4">
                  <a:pos x="hc" y="t"/>
                </a:cxn>
                <a:cxn ang="0">
                  <a:pos x="r" y="vc"/>
                </a:cxn>
                <a:cxn ang="cd4">
                  <a:pos x="hc" y="b"/>
                </a:cxn>
                <a:cxn ang="cd2">
                  <a:pos x="l" y="vc"/>
                </a:cxn>
              </a:cxnLst>
              <a:rect l="l" t="t" r="r" b="b"/>
              <a:pathLst>
                <a:path w="1241871" h="1388822">
                  <a:moveTo>
                    <a:pt x="f0" y="f3"/>
                  </a:moveTo>
                  <a:lnTo>
                    <a:pt x="f4" y="f5"/>
                  </a:lnTo>
                  <a:lnTo>
                    <a:pt x="f6" y="f0"/>
                  </a:lnTo>
                  <a:lnTo>
                    <a:pt x="f1" y="f7"/>
                  </a:lnTo>
                  <a:lnTo>
                    <a:pt x="f8" y="f2"/>
                  </a:lnTo>
                  <a:lnTo>
                    <a:pt x="f4" y="f2"/>
                  </a:lnTo>
                  <a:lnTo>
                    <a:pt x="f0" y="f3"/>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86" name="Rectangle 45">
            <a:extLst>
              <a:ext uri="{FF2B5EF4-FFF2-40B4-BE49-F238E27FC236}">
                <a16:creationId xmlns:a16="http://schemas.microsoft.com/office/drawing/2014/main" xmlns="" id="{53165F7D-0F1A-45CB-A913-A5E242A52298}"/>
              </a:ext>
            </a:extLst>
          </p:cNvPr>
          <p:cNvSpPr/>
          <p:nvPr/>
        </p:nvSpPr>
        <p:spPr>
          <a:xfrm>
            <a:off x="4561200" y="-21600"/>
            <a:ext cx="3678840" cy="62715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5F5F5"/>
          </a:solidFill>
          <a:ln w="15840">
            <a:solidFill>
              <a:srgbClr val="74A51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7" name="Rectangle 46">
            <a:extLst>
              <a:ext uri="{FF2B5EF4-FFF2-40B4-BE49-F238E27FC236}">
                <a16:creationId xmlns:a16="http://schemas.microsoft.com/office/drawing/2014/main" xmlns="" id="{63AEEF17-D2C3-42FD-8399-6095265DF220}"/>
              </a:ext>
            </a:extLst>
          </p:cNvPr>
          <p:cNvSpPr/>
          <p:nvPr/>
        </p:nvSpPr>
        <p:spPr>
          <a:xfrm>
            <a:off x="4649040" y="-21600"/>
            <a:ext cx="3504959" cy="2312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71685A"/>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8" name="Rectangle 49">
            <a:extLst>
              <a:ext uri="{FF2B5EF4-FFF2-40B4-BE49-F238E27FC236}">
                <a16:creationId xmlns:a16="http://schemas.microsoft.com/office/drawing/2014/main" xmlns="" id="{C81C7D1C-783F-44AB-BF03-221E95387C21}"/>
              </a:ext>
            </a:extLst>
          </p:cNvPr>
          <p:cNvSpPr/>
          <p:nvPr/>
        </p:nvSpPr>
        <p:spPr>
          <a:xfrm>
            <a:off x="4650840" y="6088320"/>
            <a:ext cx="3504959" cy="813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94C600"/>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9" name="Rectangle 88">
            <a:extLst>
              <a:ext uri="{FF2B5EF4-FFF2-40B4-BE49-F238E27FC236}">
                <a16:creationId xmlns:a16="http://schemas.microsoft.com/office/drawing/2014/main" xmlns="" id="{DA27F00C-6743-4A2C-821F-D3308E208B59}"/>
              </a:ext>
            </a:extLst>
          </p:cNvPr>
          <p:cNvSpPr/>
          <p:nvPr/>
        </p:nvSpPr>
        <p:spPr>
          <a:xfrm>
            <a:off x="4650840" y="6088320"/>
            <a:ext cx="3504959" cy="813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94C600"/>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 name="Date Placeholder 1">
            <a:extLst>
              <a:ext uri="{FF2B5EF4-FFF2-40B4-BE49-F238E27FC236}">
                <a16:creationId xmlns:a16="http://schemas.microsoft.com/office/drawing/2014/main" xmlns="" id="{B30CF8C0-E319-4BF4-AB8A-1ED0ED94FB2D}"/>
              </a:ext>
            </a:extLst>
          </p:cNvPr>
          <p:cNvSpPr>
            <a:spLocks noGrp="1"/>
          </p:cNvSpPr>
          <p:nvPr>
            <p:ph type="dt" sz="half" idx="10"/>
          </p:nvPr>
        </p:nvSpPr>
        <p:spPr>
          <a:xfrm>
            <a:off x="4738680" y="1516680"/>
            <a:ext cx="2133360" cy="750600"/>
          </a:xfrm>
        </p:spPr>
        <p:txBody>
          <a:bodyPr/>
          <a:lstStyle/>
          <a:p>
            <a:pPr lvl="0"/>
            <a:fld id="{70614EFE-4FD6-4B1A-9612-788E41AAF33D}" type="datetime1">
              <a:rPr lang="en-GB"/>
              <a:pPr lvl="0"/>
              <a:t>05/11/2018</a:t>
            </a:fld>
            <a:endParaRPr lang="en-GB"/>
          </a:p>
        </p:txBody>
      </p:sp>
      <p:sp>
        <p:nvSpPr>
          <p:cNvPr id="3" name="Footer Placeholder 2">
            <a:extLst>
              <a:ext uri="{FF2B5EF4-FFF2-40B4-BE49-F238E27FC236}">
                <a16:creationId xmlns:a16="http://schemas.microsoft.com/office/drawing/2014/main" xmlns="" id="{275F2B60-E0C3-45BF-B18B-005BBE526352}"/>
              </a:ext>
            </a:extLst>
          </p:cNvPr>
          <p:cNvSpPr>
            <a:spLocks noGrp="1"/>
          </p:cNvSpPr>
          <p:nvPr>
            <p:ph type="ftr" sz="quarter" idx="11"/>
          </p:nvPr>
        </p:nvSpPr>
        <p:spPr>
          <a:xfrm>
            <a:off x="5303520" y="5720040"/>
            <a:ext cx="2831399" cy="364679"/>
          </a:xfrm>
        </p:spPr>
        <p:txBody>
          <a:bodyPr/>
          <a:lstStyle/>
          <a:p>
            <a:pPr lvl="0"/>
            <a:endParaRPr lang="en-GB"/>
          </a:p>
        </p:txBody>
      </p:sp>
      <p:sp>
        <p:nvSpPr>
          <p:cNvPr id="4" name="Slide Number Placeholder 3">
            <a:extLst>
              <a:ext uri="{FF2B5EF4-FFF2-40B4-BE49-F238E27FC236}">
                <a16:creationId xmlns:a16="http://schemas.microsoft.com/office/drawing/2014/main" xmlns="" id="{9A55D332-905C-4FF5-ACC1-C8E0D788C53A}"/>
              </a:ext>
            </a:extLst>
          </p:cNvPr>
          <p:cNvSpPr>
            <a:spLocks noGrp="1"/>
          </p:cNvSpPr>
          <p:nvPr>
            <p:ph type="sldNum" sz="quarter" idx="12"/>
          </p:nvPr>
        </p:nvSpPr>
        <p:spPr>
          <a:xfrm>
            <a:off x="4649040" y="5720040"/>
            <a:ext cx="643320" cy="364679"/>
          </a:xfrm>
        </p:spPr>
        <p:txBody>
          <a:bodyPr/>
          <a:lstStyle/>
          <a:p>
            <a:pPr lvl="0"/>
            <a:fld id="{AB3DB5F2-E9E9-4AB8-9037-3AB2D3C08CC1}" type="slidenum">
              <a:t>‹#›</a:t>
            </a:fld>
            <a:endParaRPr lang="en-GB"/>
          </a:p>
        </p:txBody>
      </p:sp>
    </p:spTree>
    <p:extLst>
      <p:ext uri="{BB962C8B-B14F-4D97-AF65-F5344CB8AC3E}">
        <p14:creationId xmlns:p14="http://schemas.microsoft.com/office/powerpoint/2010/main" val="3109758014"/>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41">
            <a:extLst>
              <a:ext uri="{FF2B5EF4-FFF2-40B4-BE49-F238E27FC236}">
                <a16:creationId xmlns:a16="http://schemas.microsoft.com/office/drawing/2014/main" xmlns="" id="{AAE07844-F747-4EDE-9AA2-E69ED4DAA1A1}"/>
              </a:ext>
            </a:extLst>
          </p:cNvPr>
          <p:cNvGrpSpPr/>
          <p:nvPr/>
        </p:nvGrpSpPr>
        <p:grpSpPr>
          <a:xfrm>
            <a:off x="-304706" y="0"/>
            <a:ext cx="9932165" cy="6857640"/>
            <a:chOff x="-304706" y="0"/>
            <a:chExt cx="9932165" cy="6857640"/>
          </a:xfrm>
        </p:grpSpPr>
        <p:grpSp>
          <p:nvGrpSpPr>
            <p:cNvPr id="9" name="Group 44">
              <a:extLst>
                <a:ext uri="{FF2B5EF4-FFF2-40B4-BE49-F238E27FC236}">
                  <a16:creationId xmlns:a16="http://schemas.microsoft.com/office/drawing/2014/main" xmlns="" id="{8EDC9402-BD22-4715-B880-0F1AF3DDF81A}"/>
                </a:ext>
              </a:extLst>
            </p:cNvPr>
            <p:cNvGrpSpPr/>
            <p:nvPr/>
          </p:nvGrpSpPr>
          <p:grpSpPr>
            <a:xfrm>
              <a:off x="77760" y="0"/>
              <a:ext cx="9143640" cy="6857640"/>
              <a:chOff x="77760" y="0"/>
              <a:chExt cx="9143640" cy="6857640"/>
            </a:xfrm>
          </p:grpSpPr>
          <p:grpSp>
            <p:nvGrpSpPr>
              <p:cNvPr id="32" name="Group 4">
                <a:extLst>
                  <a:ext uri="{FF2B5EF4-FFF2-40B4-BE49-F238E27FC236}">
                    <a16:creationId xmlns:a16="http://schemas.microsoft.com/office/drawing/2014/main" xmlns="" id="{354DB192-E6A4-4FB4-8EBA-6383BD4465A3}"/>
                  </a:ext>
                </a:extLst>
              </p:cNvPr>
              <p:cNvGrpSpPr/>
              <p:nvPr/>
            </p:nvGrpSpPr>
            <p:grpSpPr>
              <a:xfrm>
                <a:off x="77760" y="0"/>
                <a:ext cx="2514239" cy="6857640"/>
                <a:chOff x="77760" y="0"/>
                <a:chExt cx="2514239" cy="6857640"/>
              </a:xfrm>
            </p:grpSpPr>
            <p:sp>
              <p:nvSpPr>
                <p:cNvPr id="44" name="Rectangle 112">
                  <a:extLst>
                    <a:ext uri="{FF2B5EF4-FFF2-40B4-BE49-F238E27FC236}">
                      <a16:creationId xmlns:a16="http://schemas.microsoft.com/office/drawing/2014/main" xmlns="" id="{9C4FABD2-CBAE-43B0-9A83-F9417A5A47B5}"/>
                    </a:ext>
                  </a:extLst>
                </p:cNvPr>
                <p:cNvSpPr/>
                <p:nvPr/>
              </p:nvSpPr>
              <p:spPr>
                <a:xfrm>
                  <a:off x="992159"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5" name="Rectangle 2">
                  <a:extLst>
                    <a:ext uri="{FF2B5EF4-FFF2-40B4-BE49-F238E27FC236}">
                      <a16:creationId xmlns:a16="http://schemas.microsoft.com/office/drawing/2014/main" xmlns="" id="{576D9009-3BCA-45AA-BFF3-80DD59FD2FD6}"/>
                    </a:ext>
                  </a:extLst>
                </p:cNvPr>
                <p:cNvSpPr/>
                <p:nvPr/>
              </p:nvSpPr>
              <p:spPr>
                <a:xfrm>
                  <a:off x="777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6" name="Rectangle 3">
                  <a:extLst>
                    <a:ext uri="{FF2B5EF4-FFF2-40B4-BE49-F238E27FC236}">
                      <a16:creationId xmlns:a16="http://schemas.microsoft.com/office/drawing/2014/main" xmlns="" id="{E23250F5-7B06-4547-A535-47784EB5E7D7}"/>
                    </a:ext>
                  </a:extLst>
                </p:cNvPr>
                <p:cNvSpPr/>
                <p:nvPr/>
              </p:nvSpPr>
              <p:spPr>
                <a:xfrm>
                  <a:off x="30636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3" name="Group 5">
                <a:extLst>
                  <a:ext uri="{FF2B5EF4-FFF2-40B4-BE49-F238E27FC236}">
                    <a16:creationId xmlns:a16="http://schemas.microsoft.com/office/drawing/2014/main" xmlns="" id="{EC87854C-B8D4-4952-82F7-24B138F612B4}"/>
                  </a:ext>
                </a:extLst>
              </p:cNvPr>
              <p:cNvGrpSpPr/>
              <p:nvPr/>
            </p:nvGrpSpPr>
            <p:grpSpPr>
              <a:xfrm>
                <a:off x="500400" y="0"/>
                <a:ext cx="2514240" cy="6857640"/>
                <a:chOff x="500400" y="0"/>
                <a:chExt cx="2514240" cy="6857640"/>
              </a:xfrm>
            </p:grpSpPr>
            <p:sp>
              <p:nvSpPr>
                <p:cNvPr id="41" name="Rectangle 109">
                  <a:extLst>
                    <a:ext uri="{FF2B5EF4-FFF2-40B4-BE49-F238E27FC236}">
                      <a16:creationId xmlns:a16="http://schemas.microsoft.com/office/drawing/2014/main" xmlns="" id="{E89F36BE-B54F-4C76-80DC-4AFD1F18C6A7}"/>
                    </a:ext>
                  </a:extLst>
                </p:cNvPr>
                <p:cNvSpPr/>
                <p:nvPr/>
              </p:nvSpPr>
              <p:spPr>
                <a:xfrm>
                  <a:off x="14148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2" name="Rectangle 110">
                  <a:extLst>
                    <a:ext uri="{FF2B5EF4-FFF2-40B4-BE49-F238E27FC236}">
                      <a16:creationId xmlns:a16="http://schemas.microsoft.com/office/drawing/2014/main" xmlns="" id="{0D569EEA-BFEB-423D-8FAC-12062CEE9D0E}"/>
                    </a:ext>
                  </a:extLst>
                </p:cNvPr>
                <p:cNvSpPr/>
                <p:nvPr/>
              </p:nvSpPr>
              <p:spPr>
                <a:xfrm>
                  <a:off x="5004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3" name="Rectangle 111">
                  <a:extLst>
                    <a:ext uri="{FF2B5EF4-FFF2-40B4-BE49-F238E27FC236}">
                      <a16:creationId xmlns:a16="http://schemas.microsoft.com/office/drawing/2014/main" xmlns="" id="{3A43A9CF-9C02-4EB2-9378-2C7FEA3F3C49}"/>
                    </a:ext>
                  </a:extLst>
                </p:cNvPr>
                <p:cNvSpPr/>
                <p:nvPr/>
              </p:nvSpPr>
              <p:spPr>
                <a:xfrm>
                  <a:off x="7290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4" name="Group 9">
                <a:extLst>
                  <a:ext uri="{FF2B5EF4-FFF2-40B4-BE49-F238E27FC236}">
                    <a16:creationId xmlns:a16="http://schemas.microsoft.com/office/drawing/2014/main" xmlns="" id="{FD6EC5D0-B0AA-44C4-ADDA-FB71C3CE0CA8}"/>
                  </a:ext>
                </a:extLst>
              </p:cNvPr>
              <p:cNvGrpSpPr/>
              <p:nvPr/>
            </p:nvGrpSpPr>
            <p:grpSpPr>
              <a:xfrm>
                <a:off x="6707160" y="0"/>
                <a:ext cx="2514240" cy="6857640"/>
                <a:chOff x="6707160" y="0"/>
                <a:chExt cx="2514240" cy="6857640"/>
              </a:xfrm>
            </p:grpSpPr>
            <p:sp>
              <p:nvSpPr>
                <p:cNvPr id="38" name="Rectangle 106">
                  <a:extLst>
                    <a:ext uri="{FF2B5EF4-FFF2-40B4-BE49-F238E27FC236}">
                      <a16:creationId xmlns:a16="http://schemas.microsoft.com/office/drawing/2014/main" xmlns="" id="{B6E80077-81E0-41E2-9CD6-28EE2454D91D}"/>
                    </a:ext>
                  </a:extLst>
                </p:cNvPr>
                <p:cNvSpPr/>
                <p:nvPr/>
              </p:nvSpPr>
              <p:spPr>
                <a:xfrm>
                  <a:off x="762156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9" name="Rectangle 107">
                  <a:extLst>
                    <a:ext uri="{FF2B5EF4-FFF2-40B4-BE49-F238E27FC236}">
                      <a16:creationId xmlns:a16="http://schemas.microsoft.com/office/drawing/2014/main" xmlns="" id="{1C928408-47FC-4EDB-A4C3-1DEAD246EBDF}"/>
                    </a:ext>
                  </a:extLst>
                </p:cNvPr>
                <p:cNvSpPr/>
                <p:nvPr/>
              </p:nvSpPr>
              <p:spPr>
                <a:xfrm>
                  <a:off x="67071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0" name="Rectangle 108">
                  <a:extLst>
                    <a:ext uri="{FF2B5EF4-FFF2-40B4-BE49-F238E27FC236}">
                      <a16:creationId xmlns:a16="http://schemas.microsoft.com/office/drawing/2014/main" xmlns="" id="{C6B53D63-7932-4BEC-8889-AEF65CAA8810}"/>
                    </a:ext>
                  </a:extLst>
                </p:cNvPr>
                <p:cNvSpPr/>
                <p:nvPr/>
              </p:nvSpPr>
              <p:spPr>
                <a:xfrm>
                  <a:off x="6935759"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35" name="Rectangle 103">
                <a:extLst>
                  <a:ext uri="{FF2B5EF4-FFF2-40B4-BE49-F238E27FC236}">
                    <a16:creationId xmlns:a16="http://schemas.microsoft.com/office/drawing/2014/main" xmlns="" id="{064BB061-F5C7-48CC-AAFD-66CE6A7A9622}"/>
                  </a:ext>
                </a:extLst>
              </p:cNvPr>
              <p:cNvSpPr/>
              <p:nvPr/>
            </p:nvSpPr>
            <p:spPr>
              <a:xfrm>
                <a:off x="3887640" y="0"/>
                <a:ext cx="281916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6" name="Rectangle 104">
                <a:extLst>
                  <a:ext uri="{FF2B5EF4-FFF2-40B4-BE49-F238E27FC236}">
                    <a16:creationId xmlns:a16="http://schemas.microsoft.com/office/drawing/2014/main" xmlns="" id="{B7C49468-81E3-4C24-AD84-3E3D11A011C7}"/>
                  </a:ext>
                </a:extLst>
              </p:cNvPr>
              <p:cNvSpPr/>
              <p:nvPr/>
            </p:nvSpPr>
            <p:spPr>
              <a:xfrm>
                <a:off x="297324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7" name="Rectangle 105">
                <a:extLst>
                  <a:ext uri="{FF2B5EF4-FFF2-40B4-BE49-F238E27FC236}">
                    <a16:creationId xmlns:a16="http://schemas.microsoft.com/office/drawing/2014/main" xmlns="" id="{445FA671-AE37-4165-BD1B-E02576366D11}"/>
                  </a:ext>
                </a:extLst>
              </p:cNvPr>
              <p:cNvSpPr/>
              <p:nvPr/>
            </p:nvSpPr>
            <p:spPr>
              <a:xfrm>
                <a:off x="320184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10" name="Freeform 43">
              <a:extLst>
                <a:ext uri="{FF2B5EF4-FFF2-40B4-BE49-F238E27FC236}">
                  <a16:creationId xmlns:a16="http://schemas.microsoft.com/office/drawing/2014/main" xmlns="" id="{B18A36AC-B5A1-4B45-B0C1-C946422407ED}"/>
                </a:ext>
              </a:extLst>
            </p:cNvPr>
            <p:cNvSpPr/>
            <p:nvPr/>
          </p:nvSpPr>
          <p:spPr>
            <a:xfrm>
              <a:off x="65880" y="5034960"/>
              <a:ext cx="9143640" cy="1175400"/>
            </a:xfrm>
            <a:custGeom>
              <a:avLst/>
              <a:gdLst>
                <a:gd name="f0" fmla="val 0"/>
                <a:gd name="f1" fmla="val 9144000"/>
                <a:gd name="f2" fmla="val 1175655"/>
                <a:gd name="f3" fmla="val 1116279"/>
                <a:gd name="f4" fmla="val 493815"/>
                <a:gd name="f5" fmla="val 1145967"/>
                <a:gd name="f6" fmla="val 987631"/>
                <a:gd name="f7" fmla="val 1674420"/>
                <a:gd name="f8" fmla="val 1163780"/>
                <a:gd name="f9" fmla="val 2361209"/>
                <a:gd name="f10" fmla="val 1151905"/>
                <a:gd name="f11" fmla="val 3204358"/>
                <a:gd name="f12" fmla="val 1138050"/>
                <a:gd name="f13" fmla="val 4120737"/>
                <a:gd name="f14" fmla="val 1045027"/>
                <a:gd name="f15" fmla="val 5037116"/>
                <a:gd name="f16" fmla="val 952004"/>
                <a:gd name="f17" fmla="val 6335486"/>
                <a:gd name="f18" fmla="val 779811"/>
                <a:gd name="f19" fmla="val 7172696"/>
                <a:gd name="f20" fmla="val 605640"/>
                <a:gd name="f21" fmla="val 8009907"/>
                <a:gd name="f22" fmla="val 431469"/>
                <a:gd name="f23" fmla="val 8866910"/>
                <a:gd name="f24" fmla="val 154379"/>
              </a:gdLst>
              <a:ahLst/>
              <a:cxnLst>
                <a:cxn ang="3cd4">
                  <a:pos x="hc" y="t"/>
                </a:cxn>
                <a:cxn ang="0">
                  <a:pos x="r" y="vc"/>
                </a:cxn>
                <a:cxn ang="cd4">
                  <a:pos x="hc" y="b"/>
                </a:cxn>
                <a:cxn ang="cd2">
                  <a:pos x="l" y="vc"/>
                </a:cxn>
              </a:cxnLst>
              <a:rect l="l" t="t" r="r" b="b"/>
              <a:pathLst>
                <a:path w="9144000" h="1175655">
                  <a:moveTo>
                    <a:pt x="f0" y="f3"/>
                  </a:moveTo>
                  <a:cubicBezTo>
                    <a:pt x="f4" y="f5"/>
                    <a:pt x="f6" y="f2"/>
                    <a:pt x="f7" y="f8"/>
                  </a:cubicBezTo>
                  <a:cubicBezTo>
                    <a:pt x="f9" y="f10"/>
                    <a:pt x="f11" y="f12"/>
                    <a:pt x="f13" y="f14"/>
                  </a:cubicBezTo>
                  <a:cubicBezTo>
                    <a:pt x="f15" y="f16"/>
                    <a:pt x="f17" y="f18"/>
                    <a:pt x="f19" y="f20"/>
                  </a:cubicBezTo>
                  <a:cubicBezTo>
                    <a:pt x="f21" y="f22"/>
                    <a:pt x="f23" y="f24"/>
                    <a:pt x="f1" y="f0"/>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1" name="Freeform 44">
              <a:extLst>
                <a:ext uri="{FF2B5EF4-FFF2-40B4-BE49-F238E27FC236}">
                  <a16:creationId xmlns:a16="http://schemas.microsoft.com/office/drawing/2014/main" xmlns="" id="{AEB18705-2492-492E-BFAD-28B98B0D68E3}"/>
                </a:ext>
              </a:extLst>
            </p:cNvPr>
            <p:cNvSpPr/>
            <p:nvPr/>
          </p:nvSpPr>
          <p:spPr>
            <a:xfrm>
              <a:off x="65880" y="3467520"/>
              <a:ext cx="9143640" cy="890280"/>
            </a:xfrm>
            <a:custGeom>
              <a:avLst/>
              <a:gdLst>
                <a:gd name="f0" fmla="val 0"/>
                <a:gd name="f1" fmla="val 9144000"/>
                <a:gd name="f2" fmla="val 890650"/>
                <a:gd name="f3" fmla="val 263236"/>
                <a:gd name="f4" fmla="val 751114"/>
                <a:gd name="f5" fmla="val 526472"/>
                <a:gd name="f6" fmla="val 611579"/>
                <a:gd name="f7" fmla="val 1045028"/>
                <a:gd name="f8" fmla="val 475013"/>
                <a:gd name="f9" fmla="val 1563584"/>
                <a:gd name="f10" fmla="val 338447"/>
                <a:gd name="f11" fmla="val 2299855"/>
                <a:gd name="f12" fmla="val 138545"/>
                <a:gd name="f13" fmla="val 3111335"/>
                <a:gd name="f14" fmla="val 71252"/>
                <a:gd name="f15" fmla="val 3922815"/>
                <a:gd name="f16" fmla="val 3959"/>
                <a:gd name="f17" fmla="val 4908467"/>
                <a:gd name="f18" fmla="val 5913911"/>
                <a:gd name="f19" fmla="val 6919355"/>
                <a:gd name="f20" fmla="val 142504"/>
                <a:gd name="f21" fmla="val 8595756"/>
                <a:gd name="f22" fmla="val 427512"/>
                <a:gd name="f23" fmla="val 498764"/>
              </a:gdLst>
              <a:ahLst/>
              <a:cxnLst>
                <a:cxn ang="3cd4">
                  <a:pos x="hc" y="t"/>
                </a:cxn>
                <a:cxn ang="0">
                  <a:pos x="r" y="vc"/>
                </a:cxn>
                <a:cxn ang="cd4">
                  <a:pos x="hc" y="b"/>
                </a:cxn>
                <a:cxn ang="cd2">
                  <a:pos x="l" y="vc"/>
                </a:cxn>
              </a:cxnLst>
              <a:rect l="l" t="t" r="r" b="b"/>
              <a:pathLst>
                <a:path w="9144000" h="890650">
                  <a:moveTo>
                    <a:pt x="f0" y="f2"/>
                  </a:moveTo>
                  <a:cubicBezTo>
                    <a:pt x="f3" y="f4"/>
                    <a:pt x="f5" y="f6"/>
                    <a:pt x="f7" y="f8"/>
                  </a:cubicBezTo>
                  <a:cubicBezTo>
                    <a:pt x="f9" y="f10"/>
                    <a:pt x="f11" y="f12"/>
                    <a:pt x="f13" y="f14"/>
                  </a:cubicBezTo>
                  <a:cubicBezTo>
                    <a:pt x="f15" y="f16"/>
                    <a:pt x="f17" y="f0"/>
                    <a:pt x="f18" y="f14"/>
                  </a:cubicBezTo>
                  <a:cubicBezTo>
                    <a:pt x="f19" y="f20"/>
                    <a:pt x="f21" y="f22"/>
                    <a:pt x="f1" y="f23"/>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2" name="Freeform 45">
              <a:extLst>
                <a:ext uri="{FF2B5EF4-FFF2-40B4-BE49-F238E27FC236}">
                  <a16:creationId xmlns:a16="http://schemas.microsoft.com/office/drawing/2014/main" xmlns="" id="{C1CE88A0-98CC-459B-AADC-CA00AE3F1E80}"/>
                </a:ext>
              </a:extLst>
            </p:cNvPr>
            <p:cNvSpPr/>
            <p:nvPr/>
          </p:nvSpPr>
          <p:spPr>
            <a:xfrm>
              <a:off x="54000" y="5640840"/>
              <a:ext cx="3004200" cy="1211040"/>
            </a:xfrm>
            <a:custGeom>
              <a:avLst/>
              <a:gdLst>
                <a:gd name="f0" fmla="val 0"/>
                <a:gd name="f1" fmla="val 3004457"/>
                <a:gd name="f2" fmla="val 1211283"/>
                <a:gd name="f3" fmla="val 1103415"/>
                <a:gd name="f4" fmla="val 501732"/>
                <a:gd name="f5" fmla="val 2206831"/>
                <a:gd name="f6" fmla="val 1003465"/>
              </a:gdLst>
              <a:ahLst/>
              <a:cxnLst>
                <a:cxn ang="3cd4">
                  <a:pos x="hc" y="t"/>
                </a:cxn>
                <a:cxn ang="0">
                  <a:pos x="r" y="vc"/>
                </a:cxn>
                <a:cxn ang="cd4">
                  <a:pos x="hc" y="b"/>
                </a:cxn>
                <a:cxn ang="cd2">
                  <a:pos x="l" y="vc"/>
                </a:cxn>
              </a:cxnLst>
              <a:rect l="l" t="t" r="r" b="b"/>
              <a:pathLst>
                <a:path w="3004457" h="1211283">
                  <a:moveTo>
                    <a:pt x="f0" y="f0"/>
                  </a:moveTo>
                  <a:cubicBezTo>
                    <a:pt x="f3" y="f4"/>
                    <a:pt x="f5" y="f6"/>
                    <a:pt x="f1" y="f2"/>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3" name="Freeform 46">
              <a:extLst>
                <a:ext uri="{FF2B5EF4-FFF2-40B4-BE49-F238E27FC236}">
                  <a16:creationId xmlns:a16="http://schemas.microsoft.com/office/drawing/2014/main" xmlns="" id="{88D9E06A-0CA3-4591-82DC-C347AD01D297}"/>
                </a:ext>
              </a:extLst>
            </p:cNvPr>
            <p:cNvSpPr/>
            <p:nvPr/>
          </p:nvSpPr>
          <p:spPr>
            <a:xfrm>
              <a:off x="65880" y="5284440"/>
              <a:ext cx="9143640" cy="1478160"/>
            </a:xfrm>
            <a:custGeom>
              <a:avLst/>
              <a:gdLst>
                <a:gd name="f0" fmla="val 0"/>
                <a:gd name="f1" fmla="val 9144000"/>
                <a:gd name="f2" fmla="val 1478478"/>
                <a:gd name="f3" fmla="val 285997"/>
                <a:gd name="f4" fmla="val 99951"/>
                <a:gd name="f5" fmla="val 571995"/>
                <a:gd name="f6" fmla="val 199902"/>
                <a:gd name="f7" fmla="val 1104405"/>
                <a:gd name="f8" fmla="val 344385"/>
                <a:gd name="f9" fmla="val 1636815"/>
                <a:gd name="f10" fmla="val 488868"/>
                <a:gd name="f11" fmla="val 2432462"/>
                <a:gd name="f12" fmla="val 710541"/>
                <a:gd name="f13" fmla="val 3194462"/>
                <a:gd name="f14" fmla="val 866899"/>
                <a:gd name="f15" fmla="val 3956462"/>
                <a:gd name="f16" fmla="val 1023258"/>
                <a:gd name="f17" fmla="val 4920343"/>
                <a:gd name="f18" fmla="val 1185554"/>
                <a:gd name="f19" fmla="val 5676405"/>
                <a:gd name="f20" fmla="val 1282536"/>
                <a:gd name="f21" fmla="val 6432467"/>
                <a:gd name="f22" fmla="val 1379518"/>
                <a:gd name="f23" fmla="val 7247906"/>
                <a:gd name="f24" fmla="val 1419102"/>
                <a:gd name="f25" fmla="val 7730836"/>
                <a:gd name="f26" fmla="val 1448790"/>
                <a:gd name="f27" fmla="val 8213766"/>
                <a:gd name="f28" fmla="val 8338457"/>
                <a:gd name="f29" fmla="val 1464623"/>
                <a:gd name="f30" fmla="val 8573984"/>
                <a:gd name="f31" fmla="val 1460665"/>
                <a:gd name="f32" fmla="val 8809511"/>
                <a:gd name="f33" fmla="val 1456707"/>
                <a:gd name="f34" fmla="val 8976755"/>
                <a:gd name="f35" fmla="val 1440873"/>
                <a:gd name="f36" fmla="val 1425039"/>
              </a:gdLst>
              <a:ahLst/>
              <a:cxnLst>
                <a:cxn ang="3cd4">
                  <a:pos x="hc" y="t"/>
                </a:cxn>
                <a:cxn ang="0">
                  <a:pos x="r" y="vc"/>
                </a:cxn>
                <a:cxn ang="cd4">
                  <a:pos x="hc" y="b"/>
                </a:cxn>
                <a:cxn ang="cd2">
                  <a:pos x="l" y="vc"/>
                </a:cxn>
              </a:cxnLst>
              <a:rect l="l" t="t" r="r" b="b"/>
              <a:pathLst>
                <a:path w="9144000" h="1478478">
                  <a:moveTo>
                    <a:pt x="f0" y="f0"/>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
                    <a:pt x="f28" y="f29"/>
                    <a:pt x="f30" y="f31"/>
                  </a:cubicBezTo>
                  <a:cubicBezTo>
                    <a:pt x="f32" y="f33"/>
                    <a:pt x="f34" y="f35"/>
                    <a:pt x="f1" y="f36"/>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4" name="Freeform 48">
              <a:extLst>
                <a:ext uri="{FF2B5EF4-FFF2-40B4-BE49-F238E27FC236}">
                  <a16:creationId xmlns:a16="http://schemas.microsoft.com/office/drawing/2014/main" xmlns="" id="{8337E757-7585-47DE-9446-7A7B30A49589}"/>
                </a:ext>
              </a:extLst>
            </p:cNvPr>
            <p:cNvSpPr/>
            <p:nvPr/>
          </p:nvSpPr>
          <p:spPr>
            <a:xfrm>
              <a:off x="2215080" y="5132160"/>
              <a:ext cx="6982200" cy="1719720"/>
            </a:xfrm>
            <a:custGeom>
              <a:avLst/>
              <a:gdLst>
                <a:gd name="f0" fmla="val 0"/>
                <a:gd name="f1" fmla="val 6982691"/>
                <a:gd name="f2" fmla="val 1719942"/>
                <a:gd name="f3" fmla="val 162296"/>
                <a:gd name="f4" fmla="val 1536864"/>
                <a:gd name="f5" fmla="val 324592"/>
                <a:gd name="f6" fmla="val 1353787"/>
                <a:gd name="f7" fmla="val 546265"/>
                <a:gd name="f8" fmla="val 1185553"/>
                <a:gd name="f9" fmla="val 767938"/>
                <a:gd name="f10" fmla="val 1017319"/>
                <a:gd name="f11" fmla="val 1074718"/>
                <a:gd name="f12" fmla="val 835231"/>
                <a:gd name="f13" fmla="val 1330037"/>
                <a:gd name="f14" fmla="val 710540"/>
                <a:gd name="f15" fmla="val 1585356"/>
                <a:gd name="f16" fmla="val 585849"/>
                <a:gd name="f17" fmla="val 1741715"/>
                <a:gd name="f18" fmla="val 530430"/>
                <a:gd name="f19" fmla="val 2078182"/>
                <a:gd name="f20" fmla="val 437407"/>
                <a:gd name="f21" fmla="val 2414649"/>
                <a:gd name="f22" fmla="val 344384"/>
                <a:gd name="f23" fmla="val 3028208"/>
                <a:gd name="f24" fmla="val 213755"/>
                <a:gd name="f25" fmla="val 3348842"/>
                <a:gd name="f26" fmla="val 152399"/>
                <a:gd name="f27" fmla="val 3669476"/>
                <a:gd name="f28" fmla="val 91043"/>
                <a:gd name="f29" fmla="val 3718957"/>
                <a:gd name="f30" fmla="val 93022"/>
                <a:gd name="f31" fmla="val 4001985"/>
                <a:gd name="f32" fmla="val 69272"/>
                <a:gd name="f33" fmla="val 4285013"/>
                <a:gd name="f34" fmla="val 45522"/>
                <a:gd name="f35" fmla="val 4732317"/>
                <a:gd name="f36" fmla="val 19792"/>
                <a:gd name="f37" fmla="val 5047013"/>
                <a:gd name="f38" fmla="val 9896"/>
                <a:gd name="f39" fmla="val 5361709"/>
                <a:gd name="f40" fmla="val 5890161"/>
                <a:gd name="f41" fmla="val 6495803"/>
                <a:gd name="f42" fmla="val 6664037"/>
                <a:gd name="f43" fmla="val 13854"/>
                <a:gd name="f44" fmla="val 6818416"/>
                <a:gd name="f45" fmla="val 27708"/>
                <a:gd name="f46" fmla="val 6899564"/>
                <a:gd name="f47" fmla="val 33646"/>
                <a:gd name="f48" fmla="val 6980712"/>
                <a:gd name="f49" fmla="val 39584"/>
                <a:gd name="f50" fmla="val 6953003"/>
                <a:gd name="f51" fmla="val 37605"/>
              </a:gdLst>
              <a:ahLst/>
              <a:cxnLst>
                <a:cxn ang="3cd4">
                  <a:pos x="hc" y="t"/>
                </a:cxn>
                <a:cxn ang="0">
                  <a:pos x="r" y="vc"/>
                </a:cxn>
                <a:cxn ang="cd4">
                  <a:pos x="hc" y="b"/>
                </a:cxn>
                <a:cxn ang="cd2">
                  <a:pos x="l" y="vc"/>
                </a:cxn>
              </a:cxnLst>
              <a:rect l="l" t="t" r="r" b="b"/>
              <a:pathLst>
                <a:path w="6982691" h="1719942">
                  <a:moveTo>
                    <a:pt x="f0" y="f2"/>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8"/>
                    <a:pt x="f29" y="f30"/>
                    <a:pt x="f31" y="f32"/>
                  </a:cubicBezTo>
                  <a:cubicBezTo>
                    <a:pt x="f33" y="f34"/>
                    <a:pt x="f35" y="f36"/>
                    <a:pt x="f37" y="f38"/>
                  </a:cubicBezTo>
                  <a:cubicBezTo>
                    <a:pt x="f39" y="f0"/>
                    <a:pt x="f40" y="f38"/>
                    <a:pt x="f40" y="f38"/>
                  </a:cubicBezTo>
                  <a:lnTo>
                    <a:pt x="f41" y="f38"/>
                  </a:lnTo>
                  <a:cubicBezTo>
                    <a:pt x="f42" y="f43"/>
                    <a:pt x="f44" y="f45"/>
                    <a:pt x="f46" y="f47"/>
                  </a:cubicBezTo>
                  <a:cubicBezTo>
                    <a:pt x="f48" y="f49"/>
                    <a:pt x="f50" y="f51"/>
                    <a:pt x="f1" y="f34"/>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5" name="Hexagon 49">
              <a:extLst>
                <a:ext uri="{FF2B5EF4-FFF2-40B4-BE49-F238E27FC236}">
                  <a16:creationId xmlns:a16="http://schemas.microsoft.com/office/drawing/2014/main" xmlns="" id="{E58E1974-4F02-42DF-8564-63E2A15C3621}"/>
                </a:ext>
              </a:extLst>
            </p:cNvPr>
            <p:cNvSpPr/>
            <p:nvPr/>
          </p:nvSpPr>
          <p:spPr>
            <a:xfrm rot="1800000">
              <a:off x="30738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6" name="Hexagon 50">
              <a:extLst>
                <a:ext uri="{FF2B5EF4-FFF2-40B4-BE49-F238E27FC236}">
                  <a16:creationId xmlns:a16="http://schemas.microsoft.com/office/drawing/2014/main" xmlns="" id="{AFE5065B-895A-4995-BA0A-F0511E063472}"/>
                </a:ext>
              </a:extLst>
            </p:cNvPr>
            <p:cNvSpPr/>
            <p:nvPr/>
          </p:nvSpPr>
          <p:spPr>
            <a:xfrm rot="1800000">
              <a:off x="379776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7" name="Hexagon 51">
              <a:extLst>
                <a:ext uri="{FF2B5EF4-FFF2-40B4-BE49-F238E27FC236}">
                  <a16:creationId xmlns:a16="http://schemas.microsoft.com/office/drawing/2014/main" xmlns="" id="{1F42DBB9-A617-466A-8D42-2BFA4092C9B7}"/>
                </a:ext>
              </a:extLst>
            </p:cNvPr>
            <p:cNvSpPr/>
            <p:nvPr/>
          </p:nvSpPr>
          <p:spPr>
            <a:xfrm rot="1800000">
              <a:off x="3807489" y="15924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8" name="Hexagon 52">
              <a:extLst>
                <a:ext uri="{FF2B5EF4-FFF2-40B4-BE49-F238E27FC236}">
                  <a16:creationId xmlns:a16="http://schemas.microsoft.com/office/drawing/2014/main" xmlns="" id="{A8F3FF3F-FB7D-4246-B00B-EAEEDACE5017}"/>
                </a:ext>
              </a:extLst>
            </p:cNvPr>
            <p:cNvSpPr/>
            <p:nvPr/>
          </p:nvSpPr>
          <p:spPr>
            <a:xfrm rot="1800000">
              <a:off x="3054728" y="3256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4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9" name="Hexagon 53">
              <a:extLst>
                <a:ext uri="{FF2B5EF4-FFF2-40B4-BE49-F238E27FC236}">
                  <a16:creationId xmlns:a16="http://schemas.microsoft.com/office/drawing/2014/main" xmlns="" id="{2C5214EF-1481-4DB2-B652-D2CD6DAF1CE6}"/>
                </a:ext>
              </a:extLst>
            </p:cNvPr>
            <p:cNvSpPr/>
            <p:nvPr/>
          </p:nvSpPr>
          <p:spPr>
            <a:xfrm rot="1800000">
              <a:off x="4540809" y="53832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6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0" name="Freeform 54">
              <a:extLst>
                <a:ext uri="{FF2B5EF4-FFF2-40B4-BE49-F238E27FC236}">
                  <a16:creationId xmlns:a16="http://schemas.microsoft.com/office/drawing/2014/main" xmlns="" id="{C5918281-4D55-4CE5-A543-BB36782ED908}"/>
                </a:ext>
              </a:extLst>
            </p:cNvPr>
            <p:cNvSpPr/>
            <p:nvPr/>
          </p:nvSpPr>
          <p:spPr>
            <a:xfrm rot="1800000">
              <a:off x="-304706" y="4201385"/>
              <a:ext cx="1261080" cy="1387799"/>
            </a:xfrm>
            <a:custGeom>
              <a:avLst/>
              <a:gdLst>
                <a:gd name="f0" fmla="val 0"/>
                <a:gd name="f1" fmla="val 1261499"/>
                <a:gd name="f2" fmla="val 1388236"/>
                <a:gd name="f3" fmla="val 105098"/>
                <a:gd name="f4" fmla="val 56357"/>
                <a:gd name="f5" fmla="val 865241"/>
                <a:gd name="f6" fmla="val 694118"/>
                <a:gd name="f7" fmla="val 744578"/>
                <a:gd name="f8" fmla="val 1387893"/>
              </a:gdLst>
              <a:ahLst/>
              <a:cxnLst>
                <a:cxn ang="3cd4">
                  <a:pos x="hc" y="t"/>
                </a:cxn>
                <a:cxn ang="0">
                  <a:pos x="r" y="vc"/>
                </a:cxn>
                <a:cxn ang="cd4">
                  <a:pos x="hc" y="b"/>
                </a:cxn>
                <a:cxn ang="cd2">
                  <a:pos x="l" y="vc"/>
                </a:cxn>
              </a:cxnLst>
              <a:rect l="l" t="t" r="r" b="b"/>
              <a:pathLst>
                <a:path w="1261499" h="1388236">
                  <a:moveTo>
                    <a:pt x="f0" y="f3"/>
                  </a:moveTo>
                  <a:lnTo>
                    <a:pt x="f4" y="f0"/>
                  </a:lnTo>
                  <a:lnTo>
                    <a:pt x="f5" y="f0"/>
                  </a:lnTo>
                  <a:lnTo>
                    <a:pt x="f1" y="f6"/>
                  </a:lnTo>
                  <a:lnTo>
                    <a:pt x="f5" y="f2"/>
                  </a:lnTo>
                  <a:lnTo>
                    <a:pt x="f7" y="f8"/>
                  </a:lnTo>
                  <a:lnTo>
                    <a:pt x="f0" y="f3"/>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1" name="Hexagon 55">
              <a:extLst>
                <a:ext uri="{FF2B5EF4-FFF2-40B4-BE49-F238E27FC236}">
                  <a16:creationId xmlns:a16="http://schemas.microsoft.com/office/drawing/2014/main" xmlns="" id="{FF09C65E-96B3-4103-A76E-44D8F13E0199}"/>
                </a:ext>
              </a:extLst>
            </p:cNvPr>
            <p:cNvSpPr/>
            <p:nvPr/>
          </p:nvSpPr>
          <p:spPr>
            <a:xfrm rot="1800000">
              <a:off x="102009" y="540234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2" name="Hexagon 56">
              <a:extLst>
                <a:ext uri="{FF2B5EF4-FFF2-40B4-BE49-F238E27FC236}">
                  <a16:creationId xmlns:a16="http://schemas.microsoft.com/office/drawing/2014/main" xmlns="" id="{B3666629-3028-47C6-99F3-2F7CB7E85DE7}"/>
                </a:ext>
              </a:extLst>
            </p:cNvPr>
            <p:cNvSpPr/>
            <p:nvPr/>
          </p:nvSpPr>
          <p:spPr>
            <a:xfrm rot="1800000">
              <a:off x="130809" y="284958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3" name="Hexagon 57">
              <a:extLst>
                <a:ext uri="{FF2B5EF4-FFF2-40B4-BE49-F238E27FC236}">
                  <a16:creationId xmlns:a16="http://schemas.microsoft.com/office/drawing/2014/main" xmlns="" id="{C9DE1031-F5B0-4F32-BE24-7A0CA91CC44D}"/>
                </a:ext>
              </a:extLst>
            </p:cNvPr>
            <p:cNvSpPr/>
            <p:nvPr/>
          </p:nvSpPr>
          <p:spPr>
            <a:xfrm rot="1800000">
              <a:off x="85440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4" name="Hexagon 58">
              <a:extLst>
                <a:ext uri="{FF2B5EF4-FFF2-40B4-BE49-F238E27FC236}">
                  <a16:creationId xmlns:a16="http://schemas.microsoft.com/office/drawing/2014/main" xmlns="" id="{D2A448B7-BF32-4B92-B8D6-509DFFAED0F3}"/>
                </a:ext>
              </a:extLst>
            </p:cNvPr>
            <p:cNvSpPr/>
            <p:nvPr/>
          </p:nvSpPr>
          <p:spPr>
            <a:xfrm rot="1800000">
              <a:off x="1588089" y="54117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5" name="Hexagon 59">
              <a:extLst>
                <a:ext uri="{FF2B5EF4-FFF2-40B4-BE49-F238E27FC236}">
                  <a16:creationId xmlns:a16="http://schemas.microsoft.com/office/drawing/2014/main" xmlns="" id="{9525D466-D1A5-4E7B-862E-7B51FE8ABDD7}"/>
                </a:ext>
              </a:extLst>
            </p:cNvPr>
            <p:cNvSpPr/>
            <p:nvPr/>
          </p:nvSpPr>
          <p:spPr>
            <a:xfrm rot="1800000">
              <a:off x="160716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6" name="Hexagon 94">
              <a:extLst>
                <a:ext uri="{FF2B5EF4-FFF2-40B4-BE49-F238E27FC236}">
                  <a16:creationId xmlns:a16="http://schemas.microsoft.com/office/drawing/2014/main" xmlns="" id="{07A08C00-4289-4376-A805-72B296D99EBC}"/>
                </a:ext>
              </a:extLst>
            </p:cNvPr>
            <p:cNvSpPr/>
            <p:nvPr/>
          </p:nvSpPr>
          <p:spPr>
            <a:xfrm rot="1800000">
              <a:off x="873489" y="15636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7" name="Hexagon 95">
              <a:extLst>
                <a:ext uri="{FF2B5EF4-FFF2-40B4-BE49-F238E27FC236}">
                  <a16:creationId xmlns:a16="http://schemas.microsoft.com/office/drawing/2014/main" xmlns="" id="{0CFF389D-5B6E-411D-9DE6-E8B154108F75}"/>
                </a:ext>
              </a:extLst>
            </p:cNvPr>
            <p:cNvSpPr/>
            <p:nvPr/>
          </p:nvSpPr>
          <p:spPr>
            <a:xfrm rot="1800000">
              <a:off x="6884049" y="41448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8" name="Hexagon 96">
              <a:extLst>
                <a:ext uri="{FF2B5EF4-FFF2-40B4-BE49-F238E27FC236}">
                  <a16:creationId xmlns:a16="http://schemas.microsoft.com/office/drawing/2014/main" xmlns="" id="{2FBB1D9B-2432-4856-B3D4-66E106AAA413}"/>
                </a:ext>
              </a:extLst>
            </p:cNvPr>
            <p:cNvSpPr/>
            <p:nvPr/>
          </p:nvSpPr>
          <p:spPr>
            <a:xfrm rot="1800000">
              <a:off x="7626729" y="54214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9" name="Hexagon 97">
              <a:extLst>
                <a:ext uri="{FF2B5EF4-FFF2-40B4-BE49-F238E27FC236}">
                  <a16:creationId xmlns:a16="http://schemas.microsoft.com/office/drawing/2014/main" xmlns="" id="{E29EF01D-D795-4C18-A2EF-47E58226EE32}"/>
                </a:ext>
              </a:extLst>
            </p:cNvPr>
            <p:cNvSpPr/>
            <p:nvPr/>
          </p:nvSpPr>
          <p:spPr>
            <a:xfrm rot="1800000">
              <a:off x="7626729" y="286866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0" name="Freeform 98">
              <a:extLst>
                <a:ext uri="{FF2B5EF4-FFF2-40B4-BE49-F238E27FC236}">
                  <a16:creationId xmlns:a16="http://schemas.microsoft.com/office/drawing/2014/main" xmlns="" id="{EC19451D-AAAE-4E8F-8418-52C2E02BAD3E}"/>
                </a:ext>
              </a:extLst>
            </p:cNvPr>
            <p:cNvSpPr/>
            <p:nvPr/>
          </p:nvSpPr>
          <p:spPr>
            <a:xfrm rot="1800000">
              <a:off x="8384379" y="4055405"/>
              <a:ext cx="1243080" cy="1387799"/>
            </a:xfrm>
            <a:custGeom>
              <a:avLst/>
              <a:gdLst>
                <a:gd name="f0" fmla="val 0"/>
                <a:gd name="f1" fmla="val 1243407"/>
                <a:gd name="f2" fmla="val 1388236"/>
                <a:gd name="f3" fmla="val 694118"/>
                <a:gd name="f4" fmla="val 396258"/>
                <a:gd name="f5" fmla="val 474029"/>
                <a:gd name="f6" fmla="val 4016"/>
                <a:gd name="f7" fmla="val 1325983"/>
                <a:gd name="f8" fmla="val 1205142"/>
              </a:gdLst>
              <a:ahLst/>
              <a:cxnLst>
                <a:cxn ang="3cd4">
                  <a:pos x="hc" y="t"/>
                </a:cxn>
                <a:cxn ang="0">
                  <a:pos x="r" y="vc"/>
                </a:cxn>
                <a:cxn ang="cd4">
                  <a:pos x="hc" y="b"/>
                </a:cxn>
                <a:cxn ang="cd2">
                  <a:pos x="l" y="vc"/>
                </a:cxn>
              </a:cxnLst>
              <a:rect l="l" t="t" r="r" b="b"/>
              <a:pathLst>
                <a:path w="1243407" h="1388236">
                  <a:moveTo>
                    <a:pt x="f0" y="f3"/>
                  </a:moveTo>
                  <a:lnTo>
                    <a:pt x="f4" y="f0"/>
                  </a:lnTo>
                  <a:lnTo>
                    <a:pt x="f5" y="f6"/>
                  </a:lnTo>
                  <a:lnTo>
                    <a:pt x="f1" y="f7"/>
                  </a:lnTo>
                  <a:lnTo>
                    <a:pt x="f8" y="f2"/>
                  </a:lnTo>
                  <a:lnTo>
                    <a:pt x="f4" y="f2"/>
                  </a:lnTo>
                  <a:lnTo>
                    <a:pt x="f0" y="f3"/>
                  </a:lnTo>
                  <a:close/>
                </a:path>
              </a:pathLst>
            </a:custGeom>
            <a:solidFill>
              <a:srgbClr val="FFFFFF">
                <a:alpha val="4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1" name="Freeform 99">
              <a:extLst>
                <a:ext uri="{FF2B5EF4-FFF2-40B4-BE49-F238E27FC236}">
                  <a16:creationId xmlns:a16="http://schemas.microsoft.com/office/drawing/2014/main" xmlns="" id="{7FDC6830-29FF-41AB-92BB-94E90FE2DB6E}"/>
                </a:ext>
              </a:extLst>
            </p:cNvPr>
            <p:cNvSpPr/>
            <p:nvPr/>
          </p:nvSpPr>
          <p:spPr>
            <a:xfrm rot="1800000">
              <a:off x="8384295" y="1511597"/>
              <a:ext cx="1241640" cy="1388520"/>
            </a:xfrm>
            <a:custGeom>
              <a:avLst/>
              <a:gdLst>
                <a:gd name="f0" fmla="val 0"/>
                <a:gd name="f1" fmla="val 1241871"/>
                <a:gd name="f2" fmla="val 1388822"/>
                <a:gd name="f3" fmla="val 694704"/>
                <a:gd name="f4" fmla="val 396258"/>
                <a:gd name="f5" fmla="val 586"/>
                <a:gd name="f6" fmla="val 482002"/>
                <a:gd name="f7" fmla="val 1323912"/>
                <a:gd name="f8" fmla="val 1205142"/>
              </a:gdLst>
              <a:ahLst/>
              <a:cxnLst>
                <a:cxn ang="3cd4">
                  <a:pos x="hc" y="t"/>
                </a:cxn>
                <a:cxn ang="0">
                  <a:pos x="r" y="vc"/>
                </a:cxn>
                <a:cxn ang="cd4">
                  <a:pos x="hc" y="b"/>
                </a:cxn>
                <a:cxn ang="cd2">
                  <a:pos x="l" y="vc"/>
                </a:cxn>
              </a:cxnLst>
              <a:rect l="l" t="t" r="r" b="b"/>
              <a:pathLst>
                <a:path w="1241871" h="1388822">
                  <a:moveTo>
                    <a:pt x="f0" y="f3"/>
                  </a:moveTo>
                  <a:lnTo>
                    <a:pt x="f4" y="f5"/>
                  </a:lnTo>
                  <a:lnTo>
                    <a:pt x="f6" y="f0"/>
                  </a:lnTo>
                  <a:lnTo>
                    <a:pt x="f1" y="f7"/>
                  </a:lnTo>
                  <a:lnTo>
                    <a:pt x="f8" y="f2"/>
                  </a:lnTo>
                  <a:lnTo>
                    <a:pt x="f4" y="f2"/>
                  </a:lnTo>
                  <a:lnTo>
                    <a:pt x="f0" y="f3"/>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47" name="Rectangle 65">
            <a:extLst>
              <a:ext uri="{FF2B5EF4-FFF2-40B4-BE49-F238E27FC236}">
                <a16:creationId xmlns:a16="http://schemas.microsoft.com/office/drawing/2014/main" xmlns="" id="{770BD7C0-07CF-4094-ACA7-D2FC71ABB0EF}"/>
              </a:ext>
            </a:extLst>
          </p:cNvPr>
          <p:cNvSpPr/>
          <p:nvPr/>
        </p:nvSpPr>
        <p:spPr>
          <a:xfrm>
            <a:off x="457200" y="333360"/>
            <a:ext cx="8229240" cy="6185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6480">
            <a:solidFill>
              <a:srgbClr val="00000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8" name="Rectangle 69">
            <a:extLst>
              <a:ext uri="{FF2B5EF4-FFF2-40B4-BE49-F238E27FC236}">
                <a16:creationId xmlns:a16="http://schemas.microsoft.com/office/drawing/2014/main" xmlns="" id="{8157B689-D217-4752-B0DE-E82317CE2409}"/>
              </a:ext>
            </a:extLst>
          </p:cNvPr>
          <p:cNvSpPr/>
          <p:nvPr/>
        </p:nvSpPr>
        <p:spPr>
          <a:xfrm>
            <a:off x="4561200" y="-21600"/>
            <a:ext cx="3678840" cy="698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5F5F5"/>
          </a:solidFill>
          <a:ln w="15840">
            <a:solidFill>
              <a:srgbClr val="74A51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9" name="Rectangle 70">
            <a:extLst>
              <a:ext uri="{FF2B5EF4-FFF2-40B4-BE49-F238E27FC236}">
                <a16:creationId xmlns:a16="http://schemas.microsoft.com/office/drawing/2014/main" xmlns="" id="{87F0AD89-0BE5-403E-AE18-9CD8BDE9F63E}"/>
              </a:ext>
            </a:extLst>
          </p:cNvPr>
          <p:cNvSpPr/>
          <p:nvPr/>
        </p:nvSpPr>
        <p:spPr>
          <a:xfrm>
            <a:off x="4649040" y="-21600"/>
            <a:ext cx="3504959" cy="6235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71685A"/>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nvGrpSpPr>
          <p:cNvPr id="50" name="Group 42">
            <a:extLst>
              <a:ext uri="{FF2B5EF4-FFF2-40B4-BE49-F238E27FC236}">
                <a16:creationId xmlns:a16="http://schemas.microsoft.com/office/drawing/2014/main" xmlns="" id="{1D5B3A92-254F-4909-B49F-6800A40CB7AE}"/>
              </a:ext>
            </a:extLst>
          </p:cNvPr>
          <p:cNvGrpSpPr/>
          <p:nvPr/>
        </p:nvGrpSpPr>
        <p:grpSpPr>
          <a:xfrm>
            <a:off x="-382106" y="0"/>
            <a:ext cx="9931806" cy="6857640"/>
            <a:chOff x="-382106" y="0"/>
            <a:chExt cx="9931806" cy="6857640"/>
          </a:xfrm>
        </p:grpSpPr>
        <p:grpSp>
          <p:nvGrpSpPr>
            <p:cNvPr id="51" name="Group 50">
              <a:extLst>
                <a:ext uri="{FF2B5EF4-FFF2-40B4-BE49-F238E27FC236}">
                  <a16:creationId xmlns:a16="http://schemas.microsoft.com/office/drawing/2014/main" xmlns="" id="{F833EAA4-76BC-45C5-B8ED-258F57740F9C}"/>
                </a:ext>
              </a:extLst>
            </p:cNvPr>
            <p:cNvGrpSpPr/>
            <p:nvPr/>
          </p:nvGrpSpPr>
          <p:grpSpPr>
            <a:xfrm>
              <a:off x="0" y="0"/>
              <a:ext cx="9143639" cy="6857640"/>
              <a:chOff x="0" y="0"/>
              <a:chExt cx="9143639" cy="6857640"/>
            </a:xfrm>
          </p:grpSpPr>
          <p:grpSp>
            <p:nvGrpSpPr>
              <p:cNvPr id="74" name="Group 4">
                <a:extLst>
                  <a:ext uri="{FF2B5EF4-FFF2-40B4-BE49-F238E27FC236}">
                    <a16:creationId xmlns:a16="http://schemas.microsoft.com/office/drawing/2014/main" xmlns="" id="{281F410E-5C5D-4417-9C81-192DE98651D1}"/>
                  </a:ext>
                </a:extLst>
              </p:cNvPr>
              <p:cNvGrpSpPr/>
              <p:nvPr/>
            </p:nvGrpSpPr>
            <p:grpSpPr>
              <a:xfrm>
                <a:off x="0" y="0"/>
                <a:ext cx="2514240" cy="6857640"/>
                <a:chOff x="0" y="0"/>
                <a:chExt cx="2514240" cy="6857640"/>
              </a:xfrm>
            </p:grpSpPr>
            <p:sp>
              <p:nvSpPr>
                <p:cNvPr id="86" name="Rectangle 114">
                  <a:extLst>
                    <a:ext uri="{FF2B5EF4-FFF2-40B4-BE49-F238E27FC236}">
                      <a16:creationId xmlns:a16="http://schemas.microsoft.com/office/drawing/2014/main" xmlns="" id="{9B24529D-6690-4ABD-A1CB-CE33502ABBDD}"/>
                    </a:ext>
                  </a:extLst>
                </p:cNvPr>
                <p:cNvSpPr/>
                <p:nvPr/>
              </p:nvSpPr>
              <p:spPr>
                <a:xfrm>
                  <a:off x="9144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7" name="Rectangle 2">
                  <a:extLst>
                    <a:ext uri="{FF2B5EF4-FFF2-40B4-BE49-F238E27FC236}">
                      <a16:creationId xmlns:a16="http://schemas.microsoft.com/office/drawing/2014/main" xmlns="" id="{184499D2-D46A-46BC-89DD-7566A98CFCDC}"/>
                    </a:ext>
                  </a:extLst>
                </p:cNvPr>
                <p:cNvSpPr/>
                <p:nvPr/>
              </p:nvSpPr>
              <p:spPr>
                <a:xfrm>
                  <a:off x="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8" name="Rectangle 3">
                  <a:extLst>
                    <a:ext uri="{FF2B5EF4-FFF2-40B4-BE49-F238E27FC236}">
                      <a16:creationId xmlns:a16="http://schemas.microsoft.com/office/drawing/2014/main" xmlns="" id="{ACCAC622-ACD7-4EAE-8D94-B125EC472933}"/>
                    </a:ext>
                  </a:extLst>
                </p:cNvPr>
                <p:cNvSpPr/>
                <p:nvPr/>
              </p:nvSpPr>
              <p:spPr>
                <a:xfrm>
                  <a:off x="2286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75" name="Group 5">
                <a:extLst>
                  <a:ext uri="{FF2B5EF4-FFF2-40B4-BE49-F238E27FC236}">
                    <a16:creationId xmlns:a16="http://schemas.microsoft.com/office/drawing/2014/main" xmlns="" id="{932C68B1-903C-416D-850D-52346ED924CE}"/>
                  </a:ext>
                </a:extLst>
              </p:cNvPr>
              <p:cNvGrpSpPr/>
              <p:nvPr/>
            </p:nvGrpSpPr>
            <p:grpSpPr>
              <a:xfrm>
                <a:off x="423000" y="0"/>
                <a:ext cx="2514240" cy="6857640"/>
                <a:chOff x="423000" y="0"/>
                <a:chExt cx="2514240" cy="6857640"/>
              </a:xfrm>
            </p:grpSpPr>
            <p:sp>
              <p:nvSpPr>
                <p:cNvPr id="83" name="Rectangle 84">
                  <a:extLst>
                    <a:ext uri="{FF2B5EF4-FFF2-40B4-BE49-F238E27FC236}">
                      <a16:creationId xmlns:a16="http://schemas.microsoft.com/office/drawing/2014/main" xmlns="" id="{DB070BC0-1536-4314-9951-EB564A9AC76C}"/>
                    </a:ext>
                  </a:extLst>
                </p:cNvPr>
                <p:cNvSpPr/>
                <p:nvPr/>
              </p:nvSpPr>
              <p:spPr>
                <a:xfrm>
                  <a:off x="13374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4" name="Rectangle 85">
                  <a:extLst>
                    <a:ext uri="{FF2B5EF4-FFF2-40B4-BE49-F238E27FC236}">
                      <a16:creationId xmlns:a16="http://schemas.microsoft.com/office/drawing/2014/main" xmlns="" id="{8A5F6A41-8D93-4D7F-892B-352F4E6DD085}"/>
                    </a:ext>
                  </a:extLst>
                </p:cNvPr>
                <p:cNvSpPr/>
                <p:nvPr/>
              </p:nvSpPr>
              <p:spPr>
                <a:xfrm>
                  <a:off x="4230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5" name="Rectangle 113">
                  <a:extLst>
                    <a:ext uri="{FF2B5EF4-FFF2-40B4-BE49-F238E27FC236}">
                      <a16:creationId xmlns:a16="http://schemas.microsoft.com/office/drawing/2014/main" xmlns="" id="{BB55ACE7-8C9D-48ED-A1DD-EE146CB5D535}"/>
                    </a:ext>
                  </a:extLst>
                </p:cNvPr>
                <p:cNvSpPr/>
                <p:nvPr/>
              </p:nvSpPr>
              <p:spPr>
                <a:xfrm>
                  <a:off x="6516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76" name="Group 9">
                <a:extLst>
                  <a:ext uri="{FF2B5EF4-FFF2-40B4-BE49-F238E27FC236}">
                    <a16:creationId xmlns:a16="http://schemas.microsoft.com/office/drawing/2014/main" xmlns="" id="{95BA9F97-38F0-4B35-B9F4-F605B8436D20}"/>
                  </a:ext>
                </a:extLst>
              </p:cNvPr>
              <p:cNvGrpSpPr/>
              <p:nvPr/>
            </p:nvGrpSpPr>
            <p:grpSpPr>
              <a:xfrm>
                <a:off x="6629400" y="0"/>
                <a:ext cx="2514239" cy="6857640"/>
                <a:chOff x="6629400" y="0"/>
                <a:chExt cx="2514239" cy="6857640"/>
              </a:xfrm>
            </p:grpSpPr>
            <p:sp>
              <p:nvSpPr>
                <p:cNvPr id="80" name="Rectangle 77">
                  <a:extLst>
                    <a:ext uri="{FF2B5EF4-FFF2-40B4-BE49-F238E27FC236}">
                      <a16:creationId xmlns:a16="http://schemas.microsoft.com/office/drawing/2014/main" xmlns="" id="{26282E17-19DB-490D-AE62-429184266481}"/>
                    </a:ext>
                  </a:extLst>
                </p:cNvPr>
                <p:cNvSpPr/>
                <p:nvPr/>
              </p:nvSpPr>
              <p:spPr>
                <a:xfrm>
                  <a:off x="7543799"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1" name="Rectangle 78">
                  <a:extLst>
                    <a:ext uri="{FF2B5EF4-FFF2-40B4-BE49-F238E27FC236}">
                      <a16:creationId xmlns:a16="http://schemas.microsoft.com/office/drawing/2014/main" xmlns="" id="{1A7F3861-69A4-40D9-BBD4-5203FE54E666}"/>
                    </a:ext>
                  </a:extLst>
                </p:cNvPr>
                <p:cNvSpPr/>
                <p:nvPr/>
              </p:nvSpPr>
              <p:spPr>
                <a:xfrm>
                  <a:off x="66294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2" name="Rectangle 80">
                  <a:extLst>
                    <a:ext uri="{FF2B5EF4-FFF2-40B4-BE49-F238E27FC236}">
                      <a16:creationId xmlns:a16="http://schemas.microsoft.com/office/drawing/2014/main" xmlns="" id="{63127539-56D1-45B9-AE7E-9D0281FF3503}"/>
                    </a:ext>
                  </a:extLst>
                </p:cNvPr>
                <p:cNvSpPr/>
                <p:nvPr/>
              </p:nvSpPr>
              <p:spPr>
                <a:xfrm>
                  <a:off x="68580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77" name="Rectangle 74">
                <a:extLst>
                  <a:ext uri="{FF2B5EF4-FFF2-40B4-BE49-F238E27FC236}">
                    <a16:creationId xmlns:a16="http://schemas.microsoft.com/office/drawing/2014/main" xmlns="" id="{8BDFC6EF-D70B-4464-8273-7E61825FF955}"/>
                  </a:ext>
                </a:extLst>
              </p:cNvPr>
              <p:cNvSpPr/>
              <p:nvPr/>
            </p:nvSpPr>
            <p:spPr>
              <a:xfrm>
                <a:off x="3809880" y="0"/>
                <a:ext cx="281916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8" name="Rectangle 75">
                <a:extLst>
                  <a:ext uri="{FF2B5EF4-FFF2-40B4-BE49-F238E27FC236}">
                    <a16:creationId xmlns:a16="http://schemas.microsoft.com/office/drawing/2014/main" xmlns="" id="{2904B8B8-5AD7-4707-8E45-F5F5DB3F9964}"/>
                  </a:ext>
                </a:extLst>
              </p:cNvPr>
              <p:cNvSpPr/>
              <p:nvPr/>
            </p:nvSpPr>
            <p:spPr>
              <a:xfrm>
                <a:off x="2895479"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9" name="Rectangle 76">
                <a:extLst>
                  <a:ext uri="{FF2B5EF4-FFF2-40B4-BE49-F238E27FC236}">
                    <a16:creationId xmlns:a16="http://schemas.microsoft.com/office/drawing/2014/main" xmlns="" id="{A003A433-F4D0-4D10-B9BA-565A2F26FA78}"/>
                  </a:ext>
                </a:extLst>
              </p:cNvPr>
              <p:cNvSpPr/>
              <p:nvPr/>
            </p:nvSpPr>
            <p:spPr>
              <a:xfrm>
                <a:off x="3124079"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52" name="Freeform 44">
              <a:extLst>
                <a:ext uri="{FF2B5EF4-FFF2-40B4-BE49-F238E27FC236}">
                  <a16:creationId xmlns:a16="http://schemas.microsoft.com/office/drawing/2014/main" xmlns="" id="{878B6DD1-580C-4B78-B088-1A93D66EBCF9}"/>
                </a:ext>
              </a:extLst>
            </p:cNvPr>
            <p:cNvSpPr/>
            <p:nvPr/>
          </p:nvSpPr>
          <p:spPr>
            <a:xfrm>
              <a:off x="-11880" y="5034960"/>
              <a:ext cx="9143640" cy="1175400"/>
            </a:xfrm>
            <a:custGeom>
              <a:avLst/>
              <a:gdLst>
                <a:gd name="f0" fmla="val 0"/>
                <a:gd name="f1" fmla="val 9144000"/>
                <a:gd name="f2" fmla="val 1175655"/>
                <a:gd name="f3" fmla="val 1116279"/>
                <a:gd name="f4" fmla="val 493815"/>
                <a:gd name="f5" fmla="val 1145967"/>
                <a:gd name="f6" fmla="val 987631"/>
                <a:gd name="f7" fmla="val 1674420"/>
                <a:gd name="f8" fmla="val 1163780"/>
                <a:gd name="f9" fmla="val 2361209"/>
                <a:gd name="f10" fmla="val 1151905"/>
                <a:gd name="f11" fmla="val 3204358"/>
                <a:gd name="f12" fmla="val 1138050"/>
                <a:gd name="f13" fmla="val 4120737"/>
                <a:gd name="f14" fmla="val 1045027"/>
                <a:gd name="f15" fmla="val 5037116"/>
                <a:gd name="f16" fmla="val 952004"/>
                <a:gd name="f17" fmla="val 6335486"/>
                <a:gd name="f18" fmla="val 779811"/>
                <a:gd name="f19" fmla="val 7172696"/>
                <a:gd name="f20" fmla="val 605640"/>
                <a:gd name="f21" fmla="val 8009907"/>
                <a:gd name="f22" fmla="val 431469"/>
                <a:gd name="f23" fmla="val 8866910"/>
                <a:gd name="f24" fmla="val 154379"/>
              </a:gdLst>
              <a:ahLst/>
              <a:cxnLst>
                <a:cxn ang="3cd4">
                  <a:pos x="hc" y="t"/>
                </a:cxn>
                <a:cxn ang="0">
                  <a:pos x="r" y="vc"/>
                </a:cxn>
                <a:cxn ang="cd4">
                  <a:pos x="hc" y="b"/>
                </a:cxn>
                <a:cxn ang="cd2">
                  <a:pos x="l" y="vc"/>
                </a:cxn>
              </a:cxnLst>
              <a:rect l="l" t="t" r="r" b="b"/>
              <a:pathLst>
                <a:path w="9144000" h="1175655">
                  <a:moveTo>
                    <a:pt x="f0" y="f3"/>
                  </a:moveTo>
                  <a:cubicBezTo>
                    <a:pt x="f4" y="f5"/>
                    <a:pt x="f6" y="f2"/>
                    <a:pt x="f7" y="f8"/>
                  </a:cubicBezTo>
                  <a:cubicBezTo>
                    <a:pt x="f9" y="f10"/>
                    <a:pt x="f11" y="f12"/>
                    <a:pt x="f13" y="f14"/>
                  </a:cubicBezTo>
                  <a:cubicBezTo>
                    <a:pt x="f15" y="f16"/>
                    <a:pt x="f17" y="f18"/>
                    <a:pt x="f19" y="f20"/>
                  </a:cubicBezTo>
                  <a:cubicBezTo>
                    <a:pt x="f21" y="f22"/>
                    <a:pt x="f23" y="f24"/>
                    <a:pt x="f1" y="f0"/>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3" name="Freeform 47">
              <a:extLst>
                <a:ext uri="{FF2B5EF4-FFF2-40B4-BE49-F238E27FC236}">
                  <a16:creationId xmlns:a16="http://schemas.microsoft.com/office/drawing/2014/main" xmlns="" id="{E0CE97C8-915D-468C-B996-E0F88CADEF06}"/>
                </a:ext>
              </a:extLst>
            </p:cNvPr>
            <p:cNvSpPr/>
            <p:nvPr/>
          </p:nvSpPr>
          <p:spPr>
            <a:xfrm>
              <a:off x="-11880" y="3467520"/>
              <a:ext cx="9143640" cy="890280"/>
            </a:xfrm>
            <a:custGeom>
              <a:avLst/>
              <a:gdLst>
                <a:gd name="f0" fmla="val 0"/>
                <a:gd name="f1" fmla="val 9144000"/>
                <a:gd name="f2" fmla="val 890650"/>
                <a:gd name="f3" fmla="val 263236"/>
                <a:gd name="f4" fmla="val 751114"/>
                <a:gd name="f5" fmla="val 526472"/>
                <a:gd name="f6" fmla="val 611579"/>
                <a:gd name="f7" fmla="val 1045028"/>
                <a:gd name="f8" fmla="val 475013"/>
                <a:gd name="f9" fmla="val 1563584"/>
                <a:gd name="f10" fmla="val 338447"/>
                <a:gd name="f11" fmla="val 2299855"/>
                <a:gd name="f12" fmla="val 138545"/>
                <a:gd name="f13" fmla="val 3111335"/>
                <a:gd name="f14" fmla="val 71252"/>
                <a:gd name="f15" fmla="val 3922815"/>
                <a:gd name="f16" fmla="val 3959"/>
                <a:gd name="f17" fmla="val 4908467"/>
                <a:gd name="f18" fmla="val 5913911"/>
                <a:gd name="f19" fmla="val 6919355"/>
                <a:gd name="f20" fmla="val 142504"/>
                <a:gd name="f21" fmla="val 8595756"/>
                <a:gd name="f22" fmla="val 427512"/>
                <a:gd name="f23" fmla="val 498764"/>
              </a:gdLst>
              <a:ahLst/>
              <a:cxnLst>
                <a:cxn ang="3cd4">
                  <a:pos x="hc" y="t"/>
                </a:cxn>
                <a:cxn ang="0">
                  <a:pos x="r" y="vc"/>
                </a:cxn>
                <a:cxn ang="cd4">
                  <a:pos x="hc" y="b"/>
                </a:cxn>
                <a:cxn ang="cd2">
                  <a:pos x="l" y="vc"/>
                </a:cxn>
              </a:cxnLst>
              <a:rect l="l" t="t" r="r" b="b"/>
              <a:pathLst>
                <a:path w="9144000" h="890650">
                  <a:moveTo>
                    <a:pt x="f0" y="f2"/>
                  </a:moveTo>
                  <a:cubicBezTo>
                    <a:pt x="f3" y="f4"/>
                    <a:pt x="f5" y="f6"/>
                    <a:pt x="f7" y="f8"/>
                  </a:cubicBezTo>
                  <a:cubicBezTo>
                    <a:pt x="f9" y="f10"/>
                    <a:pt x="f11" y="f12"/>
                    <a:pt x="f13" y="f14"/>
                  </a:cubicBezTo>
                  <a:cubicBezTo>
                    <a:pt x="f15" y="f16"/>
                    <a:pt x="f17" y="f0"/>
                    <a:pt x="f18" y="f14"/>
                  </a:cubicBezTo>
                  <a:cubicBezTo>
                    <a:pt x="f19" y="f20"/>
                    <a:pt x="f21" y="f22"/>
                    <a:pt x="f1" y="f23"/>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4" name="Freeform 48">
              <a:extLst>
                <a:ext uri="{FF2B5EF4-FFF2-40B4-BE49-F238E27FC236}">
                  <a16:creationId xmlns:a16="http://schemas.microsoft.com/office/drawing/2014/main" xmlns="" id="{FA2A49BA-BFCB-43D2-9BFA-52D2FB1B3C82}"/>
                </a:ext>
              </a:extLst>
            </p:cNvPr>
            <p:cNvSpPr/>
            <p:nvPr/>
          </p:nvSpPr>
          <p:spPr>
            <a:xfrm>
              <a:off x="-23760" y="5640840"/>
              <a:ext cx="3004200" cy="1211040"/>
            </a:xfrm>
            <a:custGeom>
              <a:avLst/>
              <a:gdLst>
                <a:gd name="f0" fmla="val 0"/>
                <a:gd name="f1" fmla="val 3004457"/>
                <a:gd name="f2" fmla="val 1211283"/>
                <a:gd name="f3" fmla="val 1103415"/>
                <a:gd name="f4" fmla="val 501732"/>
                <a:gd name="f5" fmla="val 2206831"/>
                <a:gd name="f6" fmla="val 1003465"/>
              </a:gdLst>
              <a:ahLst/>
              <a:cxnLst>
                <a:cxn ang="3cd4">
                  <a:pos x="hc" y="t"/>
                </a:cxn>
                <a:cxn ang="0">
                  <a:pos x="r" y="vc"/>
                </a:cxn>
                <a:cxn ang="cd4">
                  <a:pos x="hc" y="b"/>
                </a:cxn>
                <a:cxn ang="cd2">
                  <a:pos x="l" y="vc"/>
                </a:cxn>
              </a:cxnLst>
              <a:rect l="l" t="t" r="r" b="b"/>
              <a:pathLst>
                <a:path w="3004457" h="1211283">
                  <a:moveTo>
                    <a:pt x="f0" y="f0"/>
                  </a:moveTo>
                  <a:cubicBezTo>
                    <a:pt x="f3" y="f4"/>
                    <a:pt x="f5" y="f6"/>
                    <a:pt x="f1" y="f2"/>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5" name="Freeform 50">
              <a:extLst>
                <a:ext uri="{FF2B5EF4-FFF2-40B4-BE49-F238E27FC236}">
                  <a16:creationId xmlns:a16="http://schemas.microsoft.com/office/drawing/2014/main" xmlns="" id="{2A0897AE-243A-45E0-9B0D-8BB40C97892E}"/>
                </a:ext>
              </a:extLst>
            </p:cNvPr>
            <p:cNvSpPr/>
            <p:nvPr/>
          </p:nvSpPr>
          <p:spPr>
            <a:xfrm>
              <a:off x="-11880" y="5284440"/>
              <a:ext cx="9143640" cy="1478160"/>
            </a:xfrm>
            <a:custGeom>
              <a:avLst/>
              <a:gdLst>
                <a:gd name="f0" fmla="val 0"/>
                <a:gd name="f1" fmla="val 9144000"/>
                <a:gd name="f2" fmla="val 1478478"/>
                <a:gd name="f3" fmla="val 285997"/>
                <a:gd name="f4" fmla="val 99951"/>
                <a:gd name="f5" fmla="val 571995"/>
                <a:gd name="f6" fmla="val 199902"/>
                <a:gd name="f7" fmla="val 1104405"/>
                <a:gd name="f8" fmla="val 344385"/>
                <a:gd name="f9" fmla="val 1636815"/>
                <a:gd name="f10" fmla="val 488868"/>
                <a:gd name="f11" fmla="val 2432462"/>
                <a:gd name="f12" fmla="val 710541"/>
                <a:gd name="f13" fmla="val 3194462"/>
                <a:gd name="f14" fmla="val 866899"/>
                <a:gd name="f15" fmla="val 3956462"/>
                <a:gd name="f16" fmla="val 1023258"/>
                <a:gd name="f17" fmla="val 4920343"/>
                <a:gd name="f18" fmla="val 1185554"/>
                <a:gd name="f19" fmla="val 5676405"/>
                <a:gd name="f20" fmla="val 1282536"/>
                <a:gd name="f21" fmla="val 6432467"/>
                <a:gd name="f22" fmla="val 1379518"/>
                <a:gd name="f23" fmla="val 7247906"/>
                <a:gd name="f24" fmla="val 1419102"/>
                <a:gd name="f25" fmla="val 7730836"/>
                <a:gd name="f26" fmla="val 1448790"/>
                <a:gd name="f27" fmla="val 8213766"/>
                <a:gd name="f28" fmla="val 8338457"/>
                <a:gd name="f29" fmla="val 1464623"/>
                <a:gd name="f30" fmla="val 8573984"/>
                <a:gd name="f31" fmla="val 1460665"/>
                <a:gd name="f32" fmla="val 8809511"/>
                <a:gd name="f33" fmla="val 1456707"/>
                <a:gd name="f34" fmla="val 8976755"/>
                <a:gd name="f35" fmla="val 1440873"/>
                <a:gd name="f36" fmla="val 1425039"/>
              </a:gdLst>
              <a:ahLst/>
              <a:cxnLst>
                <a:cxn ang="3cd4">
                  <a:pos x="hc" y="t"/>
                </a:cxn>
                <a:cxn ang="0">
                  <a:pos x="r" y="vc"/>
                </a:cxn>
                <a:cxn ang="cd4">
                  <a:pos x="hc" y="b"/>
                </a:cxn>
                <a:cxn ang="cd2">
                  <a:pos x="l" y="vc"/>
                </a:cxn>
              </a:cxnLst>
              <a:rect l="l" t="t" r="r" b="b"/>
              <a:pathLst>
                <a:path w="9144000" h="1478478">
                  <a:moveTo>
                    <a:pt x="f0" y="f0"/>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
                    <a:pt x="f28" y="f29"/>
                    <a:pt x="f30" y="f31"/>
                  </a:cubicBezTo>
                  <a:cubicBezTo>
                    <a:pt x="f32" y="f33"/>
                    <a:pt x="f34" y="f35"/>
                    <a:pt x="f1" y="f36"/>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6" name="Freeform 51">
              <a:extLst>
                <a:ext uri="{FF2B5EF4-FFF2-40B4-BE49-F238E27FC236}">
                  <a16:creationId xmlns:a16="http://schemas.microsoft.com/office/drawing/2014/main" xmlns="" id="{53787632-A5FC-4857-AF31-62E0520A794F}"/>
                </a:ext>
              </a:extLst>
            </p:cNvPr>
            <p:cNvSpPr/>
            <p:nvPr/>
          </p:nvSpPr>
          <p:spPr>
            <a:xfrm>
              <a:off x="2137680" y="5132160"/>
              <a:ext cx="6982200" cy="1719720"/>
            </a:xfrm>
            <a:custGeom>
              <a:avLst/>
              <a:gdLst>
                <a:gd name="f0" fmla="val 0"/>
                <a:gd name="f1" fmla="val 6982691"/>
                <a:gd name="f2" fmla="val 1719942"/>
                <a:gd name="f3" fmla="val 162296"/>
                <a:gd name="f4" fmla="val 1536864"/>
                <a:gd name="f5" fmla="val 324592"/>
                <a:gd name="f6" fmla="val 1353787"/>
                <a:gd name="f7" fmla="val 546265"/>
                <a:gd name="f8" fmla="val 1185553"/>
                <a:gd name="f9" fmla="val 767938"/>
                <a:gd name="f10" fmla="val 1017319"/>
                <a:gd name="f11" fmla="val 1074718"/>
                <a:gd name="f12" fmla="val 835231"/>
                <a:gd name="f13" fmla="val 1330037"/>
                <a:gd name="f14" fmla="val 710540"/>
                <a:gd name="f15" fmla="val 1585356"/>
                <a:gd name="f16" fmla="val 585849"/>
                <a:gd name="f17" fmla="val 1741715"/>
                <a:gd name="f18" fmla="val 530430"/>
                <a:gd name="f19" fmla="val 2078182"/>
                <a:gd name="f20" fmla="val 437407"/>
                <a:gd name="f21" fmla="val 2414649"/>
                <a:gd name="f22" fmla="val 344384"/>
                <a:gd name="f23" fmla="val 3028208"/>
                <a:gd name="f24" fmla="val 213755"/>
                <a:gd name="f25" fmla="val 3348842"/>
                <a:gd name="f26" fmla="val 152399"/>
                <a:gd name="f27" fmla="val 3669476"/>
                <a:gd name="f28" fmla="val 91043"/>
                <a:gd name="f29" fmla="val 3718957"/>
                <a:gd name="f30" fmla="val 93022"/>
                <a:gd name="f31" fmla="val 4001985"/>
                <a:gd name="f32" fmla="val 69272"/>
                <a:gd name="f33" fmla="val 4285013"/>
                <a:gd name="f34" fmla="val 45522"/>
                <a:gd name="f35" fmla="val 4732317"/>
                <a:gd name="f36" fmla="val 19792"/>
                <a:gd name="f37" fmla="val 5047013"/>
                <a:gd name="f38" fmla="val 9896"/>
                <a:gd name="f39" fmla="val 5361709"/>
                <a:gd name="f40" fmla="val 5890161"/>
                <a:gd name="f41" fmla="val 6495803"/>
                <a:gd name="f42" fmla="val 6664037"/>
                <a:gd name="f43" fmla="val 13854"/>
                <a:gd name="f44" fmla="val 6818416"/>
                <a:gd name="f45" fmla="val 27708"/>
                <a:gd name="f46" fmla="val 6899564"/>
                <a:gd name="f47" fmla="val 33646"/>
                <a:gd name="f48" fmla="val 6980712"/>
                <a:gd name="f49" fmla="val 39584"/>
                <a:gd name="f50" fmla="val 6953003"/>
                <a:gd name="f51" fmla="val 37605"/>
              </a:gdLst>
              <a:ahLst/>
              <a:cxnLst>
                <a:cxn ang="3cd4">
                  <a:pos x="hc" y="t"/>
                </a:cxn>
                <a:cxn ang="0">
                  <a:pos x="r" y="vc"/>
                </a:cxn>
                <a:cxn ang="cd4">
                  <a:pos x="hc" y="b"/>
                </a:cxn>
                <a:cxn ang="cd2">
                  <a:pos x="l" y="vc"/>
                </a:cxn>
              </a:cxnLst>
              <a:rect l="l" t="t" r="r" b="b"/>
              <a:pathLst>
                <a:path w="6982691" h="1719942">
                  <a:moveTo>
                    <a:pt x="f0" y="f2"/>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8"/>
                    <a:pt x="f29" y="f30"/>
                    <a:pt x="f31" y="f32"/>
                  </a:cubicBezTo>
                  <a:cubicBezTo>
                    <a:pt x="f33" y="f34"/>
                    <a:pt x="f35" y="f36"/>
                    <a:pt x="f37" y="f38"/>
                  </a:cubicBezTo>
                  <a:cubicBezTo>
                    <a:pt x="f39" y="f0"/>
                    <a:pt x="f40" y="f38"/>
                    <a:pt x="f40" y="f38"/>
                  </a:cubicBezTo>
                  <a:lnTo>
                    <a:pt x="f41" y="f38"/>
                  </a:lnTo>
                  <a:cubicBezTo>
                    <a:pt x="f42" y="f43"/>
                    <a:pt x="f44" y="f45"/>
                    <a:pt x="f46" y="f47"/>
                  </a:cubicBezTo>
                  <a:cubicBezTo>
                    <a:pt x="f48" y="f49"/>
                    <a:pt x="f50" y="f51"/>
                    <a:pt x="f1" y="f34"/>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7" name="Hexagon 52">
              <a:extLst>
                <a:ext uri="{FF2B5EF4-FFF2-40B4-BE49-F238E27FC236}">
                  <a16:creationId xmlns:a16="http://schemas.microsoft.com/office/drawing/2014/main" xmlns="" id="{724A1E38-84FC-4124-800C-AAD2FA16CBBA}"/>
                </a:ext>
              </a:extLst>
            </p:cNvPr>
            <p:cNvSpPr/>
            <p:nvPr/>
          </p:nvSpPr>
          <p:spPr>
            <a:xfrm rot="1800000">
              <a:off x="29964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8" name="Hexagon 53">
              <a:extLst>
                <a:ext uri="{FF2B5EF4-FFF2-40B4-BE49-F238E27FC236}">
                  <a16:creationId xmlns:a16="http://schemas.microsoft.com/office/drawing/2014/main" xmlns="" id="{D3BF49E6-6EED-4E50-8D95-73BCD8D3C402}"/>
                </a:ext>
              </a:extLst>
            </p:cNvPr>
            <p:cNvSpPr/>
            <p:nvPr/>
          </p:nvSpPr>
          <p:spPr>
            <a:xfrm rot="1800000">
              <a:off x="372036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9" name="Hexagon 54">
              <a:extLst>
                <a:ext uri="{FF2B5EF4-FFF2-40B4-BE49-F238E27FC236}">
                  <a16:creationId xmlns:a16="http://schemas.microsoft.com/office/drawing/2014/main" xmlns="" id="{C7A271F3-96D5-4C57-AA82-A1A817E76E3D}"/>
                </a:ext>
              </a:extLst>
            </p:cNvPr>
            <p:cNvSpPr/>
            <p:nvPr/>
          </p:nvSpPr>
          <p:spPr>
            <a:xfrm rot="1800000">
              <a:off x="3729729" y="15924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0" name="Hexagon 55">
              <a:extLst>
                <a:ext uri="{FF2B5EF4-FFF2-40B4-BE49-F238E27FC236}">
                  <a16:creationId xmlns:a16="http://schemas.microsoft.com/office/drawing/2014/main" xmlns="" id="{8013BAAE-A150-476E-B028-96407E66FB8B}"/>
                </a:ext>
              </a:extLst>
            </p:cNvPr>
            <p:cNvSpPr/>
            <p:nvPr/>
          </p:nvSpPr>
          <p:spPr>
            <a:xfrm rot="1800000">
              <a:off x="2977329" y="3256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4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1" name="Hexagon 56">
              <a:extLst>
                <a:ext uri="{FF2B5EF4-FFF2-40B4-BE49-F238E27FC236}">
                  <a16:creationId xmlns:a16="http://schemas.microsoft.com/office/drawing/2014/main" xmlns="" id="{9AD209C3-763D-4C3E-B875-AF9D6A6A078A}"/>
                </a:ext>
              </a:extLst>
            </p:cNvPr>
            <p:cNvSpPr/>
            <p:nvPr/>
          </p:nvSpPr>
          <p:spPr>
            <a:xfrm rot="1800000">
              <a:off x="4463049" y="53832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6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2" name="Freeform 57">
              <a:extLst>
                <a:ext uri="{FF2B5EF4-FFF2-40B4-BE49-F238E27FC236}">
                  <a16:creationId xmlns:a16="http://schemas.microsoft.com/office/drawing/2014/main" xmlns="" id="{C60CC20B-BBDC-443A-BAE3-779CB5C8252E}"/>
                </a:ext>
              </a:extLst>
            </p:cNvPr>
            <p:cNvSpPr/>
            <p:nvPr/>
          </p:nvSpPr>
          <p:spPr>
            <a:xfrm rot="1800000">
              <a:off x="-382106" y="4201385"/>
              <a:ext cx="1261080" cy="1387799"/>
            </a:xfrm>
            <a:custGeom>
              <a:avLst/>
              <a:gdLst>
                <a:gd name="f0" fmla="val 0"/>
                <a:gd name="f1" fmla="val 1261499"/>
                <a:gd name="f2" fmla="val 1388236"/>
                <a:gd name="f3" fmla="val 105098"/>
                <a:gd name="f4" fmla="val 56357"/>
                <a:gd name="f5" fmla="val 865241"/>
                <a:gd name="f6" fmla="val 694118"/>
                <a:gd name="f7" fmla="val 744578"/>
                <a:gd name="f8" fmla="val 1387893"/>
              </a:gdLst>
              <a:ahLst/>
              <a:cxnLst>
                <a:cxn ang="3cd4">
                  <a:pos x="hc" y="t"/>
                </a:cxn>
                <a:cxn ang="0">
                  <a:pos x="r" y="vc"/>
                </a:cxn>
                <a:cxn ang="cd4">
                  <a:pos x="hc" y="b"/>
                </a:cxn>
                <a:cxn ang="cd2">
                  <a:pos x="l" y="vc"/>
                </a:cxn>
              </a:cxnLst>
              <a:rect l="l" t="t" r="r" b="b"/>
              <a:pathLst>
                <a:path w="1261499" h="1388236">
                  <a:moveTo>
                    <a:pt x="f0" y="f3"/>
                  </a:moveTo>
                  <a:lnTo>
                    <a:pt x="f4" y="f0"/>
                  </a:lnTo>
                  <a:lnTo>
                    <a:pt x="f5" y="f0"/>
                  </a:lnTo>
                  <a:lnTo>
                    <a:pt x="f1" y="f6"/>
                  </a:lnTo>
                  <a:lnTo>
                    <a:pt x="f5" y="f2"/>
                  </a:lnTo>
                  <a:lnTo>
                    <a:pt x="f7" y="f8"/>
                  </a:lnTo>
                  <a:lnTo>
                    <a:pt x="f0" y="f3"/>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3" name="Hexagon 58">
              <a:extLst>
                <a:ext uri="{FF2B5EF4-FFF2-40B4-BE49-F238E27FC236}">
                  <a16:creationId xmlns:a16="http://schemas.microsoft.com/office/drawing/2014/main" xmlns="" id="{A3CC6284-F235-4BAB-BDD2-8C8CEBA43171}"/>
                </a:ext>
              </a:extLst>
            </p:cNvPr>
            <p:cNvSpPr/>
            <p:nvPr/>
          </p:nvSpPr>
          <p:spPr>
            <a:xfrm rot="1800000">
              <a:off x="24609" y="540234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4" name="Hexagon 59">
              <a:extLst>
                <a:ext uri="{FF2B5EF4-FFF2-40B4-BE49-F238E27FC236}">
                  <a16:creationId xmlns:a16="http://schemas.microsoft.com/office/drawing/2014/main" xmlns="" id="{5571B9DA-1954-4CAB-8F38-10F12C47E32F}"/>
                </a:ext>
              </a:extLst>
            </p:cNvPr>
            <p:cNvSpPr/>
            <p:nvPr/>
          </p:nvSpPr>
          <p:spPr>
            <a:xfrm rot="1800000">
              <a:off x="53048" y="284958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5" name="Hexagon 60">
              <a:extLst>
                <a:ext uri="{FF2B5EF4-FFF2-40B4-BE49-F238E27FC236}">
                  <a16:creationId xmlns:a16="http://schemas.microsoft.com/office/drawing/2014/main" xmlns="" id="{3087853A-933F-4CE2-A83C-68FC3C02E9B0}"/>
                </a:ext>
              </a:extLst>
            </p:cNvPr>
            <p:cNvSpPr/>
            <p:nvPr/>
          </p:nvSpPr>
          <p:spPr>
            <a:xfrm rot="1800000">
              <a:off x="77700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6" name="Hexagon 61">
              <a:extLst>
                <a:ext uri="{FF2B5EF4-FFF2-40B4-BE49-F238E27FC236}">
                  <a16:creationId xmlns:a16="http://schemas.microsoft.com/office/drawing/2014/main" xmlns="" id="{A09E3AF1-0E13-4E89-B01D-F17BB0C25B66}"/>
                </a:ext>
              </a:extLst>
            </p:cNvPr>
            <p:cNvSpPr/>
            <p:nvPr/>
          </p:nvSpPr>
          <p:spPr>
            <a:xfrm rot="1800000">
              <a:off x="1510329" y="54117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7" name="Hexagon 62">
              <a:extLst>
                <a:ext uri="{FF2B5EF4-FFF2-40B4-BE49-F238E27FC236}">
                  <a16:creationId xmlns:a16="http://schemas.microsoft.com/office/drawing/2014/main" xmlns="" id="{416E22C1-4E5A-486B-82A7-D9D6C9A1B426}"/>
                </a:ext>
              </a:extLst>
            </p:cNvPr>
            <p:cNvSpPr/>
            <p:nvPr/>
          </p:nvSpPr>
          <p:spPr>
            <a:xfrm rot="1800000">
              <a:off x="15294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8" name="Hexagon 63">
              <a:extLst>
                <a:ext uri="{FF2B5EF4-FFF2-40B4-BE49-F238E27FC236}">
                  <a16:creationId xmlns:a16="http://schemas.microsoft.com/office/drawing/2014/main" xmlns="" id="{E4AF3555-2F53-4177-8E8D-DA162C139BD0}"/>
                </a:ext>
              </a:extLst>
            </p:cNvPr>
            <p:cNvSpPr/>
            <p:nvPr/>
          </p:nvSpPr>
          <p:spPr>
            <a:xfrm rot="1800000">
              <a:off x="796089" y="15636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9" name="Hexagon 64">
              <a:extLst>
                <a:ext uri="{FF2B5EF4-FFF2-40B4-BE49-F238E27FC236}">
                  <a16:creationId xmlns:a16="http://schemas.microsoft.com/office/drawing/2014/main" xmlns="" id="{7DFAAA56-3631-4A1A-A205-6D7A800004D8}"/>
                </a:ext>
              </a:extLst>
            </p:cNvPr>
            <p:cNvSpPr/>
            <p:nvPr/>
          </p:nvSpPr>
          <p:spPr>
            <a:xfrm rot="1800000">
              <a:off x="6806289" y="41448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0" name="Hexagon 65">
              <a:extLst>
                <a:ext uri="{FF2B5EF4-FFF2-40B4-BE49-F238E27FC236}">
                  <a16:creationId xmlns:a16="http://schemas.microsoft.com/office/drawing/2014/main" xmlns="" id="{5146901E-3448-478A-AA10-101E7FF01B63}"/>
                </a:ext>
              </a:extLst>
            </p:cNvPr>
            <p:cNvSpPr/>
            <p:nvPr/>
          </p:nvSpPr>
          <p:spPr>
            <a:xfrm rot="1800000">
              <a:off x="7549329" y="54214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1" name="Hexagon 66">
              <a:extLst>
                <a:ext uri="{FF2B5EF4-FFF2-40B4-BE49-F238E27FC236}">
                  <a16:creationId xmlns:a16="http://schemas.microsoft.com/office/drawing/2014/main" xmlns="" id="{545F3233-4346-40DD-8D71-B1BD140748C3}"/>
                </a:ext>
              </a:extLst>
            </p:cNvPr>
            <p:cNvSpPr/>
            <p:nvPr/>
          </p:nvSpPr>
          <p:spPr>
            <a:xfrm rot="1800000">
              <a:off x="7549329" y="286866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2" name="Freeform 67">
              <a:extLst>
                <a:ext uri="{FF2B5EF4-FFF2-40B4-BE49-F238E27FC236}">
                  <a16:creationId xmlns:a16="http://schemas.microsoft.com/office/drawing/2014/main" xmlns="" id="{3C97C138-52C7-4F6C-8E0F-FA88D3EAFAD1}"/>
                </a:ext>
              </a:extLst>
            </p:cNvPr>
            <p:cNvSpPr/>
            <p:nvPr/>
          </p:nvSpPr>
          <p:spPr>
            <a:xfrm rot="1800000">
              <a:off x="8306620" y="4055405"/>
              <a:ext cx="1243080" cy="1387799"/>
            </a:xfrm>
            <a:custGeom>
              <a:avLst/>
              <a:gdLst>
                <a:gd name="f0" fmla="val 0"/>
                <a:gd name="f1" fmla="val 1243407"/>
                <a:gd name="f2" fmla="val 1388236"/>
                <a:gd name="f3" fmla="val 694118"/>
                <a:gd name="f4" fmla="val 396258"/>
                <a:gd name="f5" fmla="val 474029"/>
                <a:gd name="f6" fmla="val 4016"/>
                <a:gd name="f7" fmla="val 1325983"/>
                <a:gd name="f8" fmla="val 1205142"/>
              </a:gdLst>
              <a:ahLst/>
              <a:cxnLst>
                <a:cxn ang="3cd4">
                  <a:pos x="hc" y="t"/>
                </a:cxn>
                <a:cxn ang="0">
                  <a:pos x="r" y="vc"/>
                </a:cxn>
                <a:cxn ang="cd4">
                  <a:pos x="hc" y="b"/>
                </a:cxn>
                <a:cxn ang="cd2">
                  <a:pos x="l" y="vc"/>
                </a:cxn>
              </a:cxnLst>
              <a:rect l="l" t="t" r="r" b="b"/>
              <a:pathLst>
                <a:path w="1243407" h="1388236">
                  <a:moveTo>
                    <a:pt x="f0" y="f3"/>
                  </a:moveTo>
                  <a:lnTo>
                    <a:pt x="f4" y="f0"/>
                  </a:lnTo>
                  <a:lnTo>
                    <a:pt x="f5" y="f6"/>
                  </a:lnTo>
                  <a:lnTo>
                    <a:pt x="f1" y="f7"/>
                  </a:lnTo>
                  <a:lnTo>
                    <a:pt x="f8" y="f2"/>
                  </a:lnTo>
                  <a:lnTo>
                    <a:pt x="f4" y="f2"/>
                  </a:lnTo>
                  <a:lnTo>
                    <a:pt x="f0" y="f3"/>
                  </a:lnTo>
                  <a:close/>
                </a:path>
              </a:pathLst>
            </a:custGeom>
            <a:solidFill>
              <a:srgbClr val="FFFFFF">
                <a:alpha val="4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3" name="Freeform 68">
              <a:extLst>
                <a:ext uri="{FF2B5EF4-FFF2-40B4-BE49-F238E27FC236}">
                  <a16:creationId xmlns:a16="http://schemas.microsoft.com/office/drawing/2014/main" xmlns="" id="{13280560-204B-46B8-8072-29DF8F3E2F83}"/>
                </a:ext>
              </a:extLst>
            </p:cNvPr>
            <p:cNvSpPr/>
            <p:nvPr/>
          </p:nvSpPr>
          <p:spPr>
            <a:xfrm rot="1800000">
              <a:off x="8306896" y="1511597"/>
              <a:ext cx="1241640" cy="1388520"/>
            </a:xfrm>
            <a:custGeom>
              <a:avLst/>
              <a:gdLst>
                <a:gd name="f0" fmla="val 0"/>
                <a:gd name="f1" fmla="val 1241871"/>
                <a:gd name="f2" fmla="val 1388822"/>
                <a:gd name="f3" fmla="val 694704"/>
                <a:gd name="f4" fmla="val 396258"/>
                <a:gd name="f5" fmla="val 586"/>
                <a:gd name="f6" fmla="val 482002"/>
                <a:gd name="f7" fmla="val 1323912"/>
                <a:gd name="f8" fmla="val 1205142"/>
              </a:gdLst>
              <a:ahLst/>
              <a:cxnLst>
                <a:cxn ang="3cd4">
                  <a:pos x="hc" y="t"/>
                </a:cxn>
                <a:cxn ang="0">
                  <a:pos x="r" y="vc"/>
                </a:cxn>
                <a:cxn ang="cd4">
                  <a:pos x="hc" y="b"/>
                </a:cxn>
                <a:cxn ang="cd2">
                  <a:pos x="l" y="vc"/>
                </a:cxn>
              </a:cxnLst>
              <a:rect l="l" t="t" r="r" b="b"/>
              <a:pathLst>
                <a:path w="1241871" h="1388822">
                  <a:moveTo>
                    <a:pt x="f0" y="f3"/>
                  </a:moveTo>
                  <a:lnTo>
                    <a:pt x="f4" y="f5"/>
                  </a:lnTo>
                  <a:lnTo>
                    <a:pt x="f6" y="f0"/>
                  </a:lnTo>
                  <a:lnTo>
                    <a:pt x="f1" y="f7"/>
                  </a:lnTo>
                  <a:lnTo>
                    <a:pt x="f8" y="f2"/>
                  </a:lnTo>
                  <a:lnTo>
                    <a:pt x="f4" y="f2"/>
                  </a:lnTo>
                  <a:lnTo>
                    <a:pt x="f0" y="f3"/>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89" name="Rectangle 45">
            <a:extLst>
              <a:ext uri="{FF2B5EF4-FFF2-40B4-BE49-F238E27FC236}">
                <a16:creationId xmlns:a16="http://schemas.microsoft.com/office/drawing/2014/main" xmlns="" id="{68DE1E58-330F-4C5A-AF3E-0A7943625640}"/>
              </a:ext>
            </a:extLst>
          </p:cNvPr>
          <p:cNvSpPr/>
          <p:nvPr/>
        </p:nvSpPr>
        <p:spPr>
          <a:xfrm>
            <a:off x="4561200" y="-21600"/>
            <a:ext cx="3678840" cy="62715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5F5F5"/>
          </a:solidFill>
          <a:ln w="15840">
            <a:solidFill>
              <a:srgbClr val="74A51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90" name="Rectangle 46">
            <a:extLst>
              <a:ext uri="{FF2B5EF4-FFF2-40B4-BE49-F238E27FC236}">
                <a16:creationId xmlns:a16="http://schemas.microsoft.com/office/drawing/2014/main" xmlns="" id="{9A69C75D-CCD5-4410-ABA2-CBF531183F44}"/>
              </a:ext>
            </a:extLst>
          </p:cNvPr>
          <p:cNvSpPr/>
          <p:nvPr/>
        </p:nvSpPr>
        <p:spPr>
          <a:xfrm>
            <a:off x="4649040" y="-21600"/>
            <a:ext cx="3504959" cy="2312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71685A"/>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91" name="Rectangle 49">
            <a:extLst>
              <a:ext uri="{FF2B5EF4-FFF2-40B4-BE49-F238E27FC236}">
                <a16:creationId xmlns:a16="http://schemas.microsoft.com/office/drawing/2014/main" xmlns="" id="{011D14D3-736B-4D5E-969C-FC51BF56878A}"/>
              </a:ext>
            </a:extLst>
          </p:cNvPr>
          <p:cNvSpPr/>
          <p:nvPr/>
        </p:nvSpPr>
        <p:spPr>
          <a:xfrm>
            <a:off x="4650840" y="6088320"/>
            <a:ext cx="3504959" cy="813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94C600"/>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92" name="Rectangle 88">
            <a:extLst>
              <a:ext uri="{FF2B5EF4-FFF2-40B4-BE49-F238E27FC236}">
                <a16:creationId xmlns:a16="http://schemas.microsoft.com/office/drawing/2014/main" xmlns="" id="{70B5EE23-4E48-48D2-8EA5-1248D3D2FAE1}"/>
              </a:ext>
            </a:extLst>
          </p:cNvPr>
          <p:cNvSpPr/>
          <p:nvPr/>
        </p:nvSpPr>
        <p:spPr>
          <a:xfrm>
            <a:off x="4650840" y="6088320"/>
            <a:ext cx="3504959" cy="813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94C600"/>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 name="Title 1">
            <a:extLst>
              <a:ext uri="{FF2B5EF4-FFF2-40B4-BE49-F238E27FC236}">
                <a16:creationId xmlns:a16="http://schemas.microsoft.com/office/drawing/2014/main" xmlns="" id="{79B7205F-0F50-4A0E-B0D7-83AB0D085F84}"/>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0D266A4A-C9DF-4F86-8FB3-472112E4966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9E2A28AE-7C34-4172-9401-F182F40749E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706724C4-0736-47DB-8273-8DB0FEDC5187}"/>
              </a:ext>
            </a:extLst>
          </p:cNvPr>
          <p:cNvSpPr>
            <a:spLocks noGrp="1"/>
          </p:cNvSpPr>
          <p:nvPr>
            <p:ph type="dt" sz="half" idx="10"/>
          </p:nvPr>
        </p:nvSpPr>
        <p:spPr>
          <a:xfrm>
            <a:off x="4738680" y="1516680"/>
            <a:ext cx="2133360" cy="750600"/>
          </a:xfrm>
        </p:spPr>
        <p:txBody>
          <a:bodyPr/>
          <a:lstStyle/>
          <a:p>
            <a:pPr lvl="0"/>
            <a:fld id="{70614EFE-4FD6-4B1A-9612-788E41AAF33D}" type="datetime1">
              <a:rPr lang="en-GB"/>
              <a:pPr lvl="0"/>
              <a:t>05/11/2018</a:t>
            </a:fld>
            <a:endParaRPr lang="en-GB"/>
          </a:p>
        </p:txBody>
      </p:sp>
      <p:sp>
        <p:nvSpPr>
          <p:cNvPr id="6" name="Footer Placeholder 5">
            <a:extLst>
              <a:ext uri="{FF2B5EF4-FFF2-40B4-BE49-F238E27FC236}">
                <a16:creationId xmlns:a16="http://schemas.microsoft.com/office/drawing/2014/main" xmlns="" id="{3AE9568A-D2F7-4ACB-AD21-AE4476801574}"/>
              </a:ext>
            </a:extLst>
          </p:cNvPr>
          <p:cNvSpPr>
            <a:spLocks noGrp="1"/>
          </p:cNvSpPr>
          <p:nvPr>
            <p:ph type="ftr" sz="quarter" idx="11"/>
          </p:nvPr>
        </p:nvSpPr>
        <p:spPr>
          <a:xfrm>
            <a:off x="5303520" y="5720040"/>
            <a:ext cx="2831399" cy="364679"/>
          </a:xfrm>
        </p:spPr>
        <p:txBody>
          <a:bodyPr/>
          <a:lstStyle/>
          <a:p>
            <a:pPr lvl="0"/>
            <a:endParaRPr lang="en-GB"/>
          </a:p>
        </p:txBody>
      </p:sp>
      <p:sp>
        <p:nvSpPr>
          <p:cNvPr id="7" name="Slide Number Placeholder 6">
            <a:extLst>
              <a:ext uri="{FF2B5EF4-FFF2-40B4-BE49-F238E27FC236}">
                <a16:creationId xmlns:a16="http://schemas.microsoft.com/office/drawing/2014/main" xmlns="" id="{7A8960BD-0CD8-4C6F-80B8-D1459CA1D8DB}"/>
              </a:ext>
            </a:extLst>
          </p:cNvPr>
          <p:cNvSpPr>
            <a:spLocks noGrp="1"/>
          </p:cNvSpPr>
          <p:nvPr>
            <p:ph type="sldNum" sz="quarter" idx="12"/>
          </p:nvPr>
        </p:nvSpPr>
        <p:spPr>
          <a:xfrm>
            <a:off x="4649040" y="5720040"/>
            <a:ext cx="643320" cy="364679"/>
          </a:xfrm>
        </p:spPr>
        <p:txBody>
          <a:bodyPr/>
          <a:lstStyle/>
          <a:p>
            <a:pPr lvl="0"/>
            <a:fld id="{0ECB0C50-4ECF-4A43-9976-151C6F5D13E0}" type="slidenum">
              <a:t>‹#›</a:t>
            </a:fld>
            <a:endParaRPr lang="en-GB"/>
          </a:p>
        </p:txBody>
      </p:sp>
    </p:spTree>
    <p:extLst>
      <p:ext uri="{BB962C8B-B14F-4D97-AF65-F5344CB8AC3E}">
        <p14:creationId xmlns:p14="http://schemas.microsoft.com/office/powerpoint/2010/main" val="3267292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41">
            <a:extLst>
              <a:ext uri="{FF2B5EF4-FFF2-40B4-BE49-F238E27FC236}">
                <a16:creationId xmlns:a16="http://schemas.microsoft.com/office/drawing/2014/main" xmlns="" id="{6F66079A-D0E0-44E2-8734-51BB35625736}"/>
              </a:ext>
            </a:extLst>
          </p:cNvPr>
          <p:cNvGrpSpPr/>
          <p:nvPr/>
        </p:nvGrpSpPr>
        <p:grpSpPr>
          <a:xfrm>
            <a:off x="-304706" y="0"/>
            <a:ext cx="9932165" cy="6857640"/>
            <a:chOff x="-304706" y="0"/>
            <a:chExt cx="9932165" cy="6857640"/>
          </a:xfrm>
        </p:grpSpPr>
        <p:grpSp>
          <p:nvGrpSpPr>
            <p:cNvPr id="9" name="Group 44">
              <a:extLst>
                <a:ext uri="{FF2B5EF4-FFF2-40B4-BE49-F238E27FC236}">
                  <a16:creationId xmlns:a16="http://schemas.microsoft.com/office/drawing/2014/main" xmlns="" id="{125CD3EF-D447-4406-ABDA-42135A21A839}"/>
                </a:ext>
              </a:extLst>
            </p:cNvPr>
            <p:cNvGrpSpPr/>
            <p:nvPr/>
          </p:nvGrpSpPr>
          <p:grpSpPr>
            <a:xfrm>
              <a:off x="77760" y="0"/>
              <a:ext cx="9143640" cy="6857640"/>
              <a:chOff x="77760" y="0"/>
              <a:chExt cx="9143640" cy="6857640"/>
            </a:xfrm>
          </p:grpSpPr>
          <p:grpSp>
            <p:nvGrpSpPr>
              <p:cNvPr id="32" name="Group 4">
                <a:extLst>
                  <a:ext uri="{FF2B5EF4-FFF2-40B4-BE49-F238E27FC236}">
                    <a16:creationId xmlns:a16="http://schemas.microsoft.com/office/drawing/2014/main" xmlns="" id="{C0F43D80-C399-45F9-8C38-AB233AFE1F15}"/>
                  </a:ext>
                </a:extLst>
              </p:cNvPr>
              <p:cNvGrpSpPr/>
              <p:nvPr/>
            </p:nvGrpSpPr>
            <p:grpSpPr>
              <a:xfrm>
                <a:off x="77760" y="0"/>
                <a:ext cx="2514239" cy="6857640"/>
                <a:chOff x="77760" y="0"/>
                <a:chExt cx="2514239" cy="6857640"/>
              </a:xfrm>
            </p:grpSpPr>
            <p:sp>
              <p:nvSpPr>
                <p:cNvPr id="44" name="Rectangle 112">
                  <a:extLst>
                    <a:ext uri="{FF2B5EF4-FFF2-40B4-BE49-F238E27FC236}">
                      <a16:creationId xmlns:a16="http://schemas.microsoft.com/office/drawing/2014/main" xmlns="" id="{5D2ABC74-A5D5-49B2-94B3-4B137583EF55}"/>
                    </a:ext>
                  </a:extLst>
                </p:cNvPr>
                <p:cNvSpPr/>
                <p:nvPr/>
              </p:nvSpPr>
              <p:spPr>
                <a:xfrm>
                  <a:off x="992159"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5" name="Rectangle 2">
                  <a:extLst>
                    <a:ext uri="{FF2B5EF4-FFF2-40B4-BE49-F238E27FC236}">
                      <a16:creationId xmlns:a16="http://schemas.microsoft.com/office/drawing/2014/main" xmlns="" id="{1AA90533-EBDB-4713-85D7-BC5CC0C23799}"/>
                    </a:ext>
                  </a:extLst>
                </p:cNvPr>
                <p:cNvSpPr/>
                <p:nvPr/>
              </p:nvSpPr>
              <p:spPr>
                <a:xfrm>
                  <a:off x="777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6" name="Rectangle 3">
                  <a:extLst>
                    <a:ext uri="{FF2B5EF4-FFF2-40B4-BE49-F238E27FC236}">
                      <a16:creationId xmlns:a16="http://schemas.microsoft.com/office/drawing/2014/main" xmlns="" id="{E896A429-F104-43D0-BF9C-356AA07A2BB2}"/>
                    </a:ext>
                  </a:extLst>
                </p:cNvPr>
                <p:cNvSpPr/>
                <p:nvPr/>
              </p:nvSpPr>
              <p:spPr>
                <a:xfrm>
                  <a:off x="30636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3" name="Group 5">
                <a:extLst>
                  <a:ext uri="{FF2B5EF4-FFF2-40B4-BE49-F238E27FC236}">
                    <a16:creationId xmlns:a16="http://schemas.microsoft.com/office/drawing/2014/main" xmlns="" id="{1EEC9862-B48F-4E91-B3BD-45C809DC857F}"/>
                  </a:ext>
                </a:extLst>
              </p:cNvPr>
              <p:cNvGrpSpPr/>
              <p:nvPr/>
            </p:nvGrpSpPr>
            <p:grpSpPr>
              <a:xfrm>
                <a:off x="500400" y="0"/>
                <a:ext cx="2514240" cy="6857640"/>
                <a:chOff x="500400" y="0"/>
                <a:chExt cx="2514240" cy="6857640"/>
              </a:xfrm>
            </p:grpSpPr>
            <p:sp>
              <p:nvSpPr>
                <p:cNvPr id="41" name="Rectangle 109">
                  <a:extLst>
                    <a:ext uri="{FF2B5EF4-FFF2-40B4-BE49-F238E27FC236}">
                      <a16:creationId xmlns:a16="http://schemas.microsoft.com/office/drawing/2014/main" xmlns="" id="{5076C4E4-C0BD-475B-A143-DC9EB92FED8E}"/>
                    </a:ext>
                  </a:extLst>
                </p:cNvPr>
                <p:cNvSpPr/>
                <p:nvPr/>
              </p:nvSpPr>
              <p:spPr>
                <a:xfrm>
                  <a:off x="14148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2" name="Rectangle 110">
                  <a:extLst>
                    <a:ext uri="{FF2B5EF4-FFF2-40B4-BE49-F238E27FC236}">
                      <a16:creationId xmlns:a16="http://schemas.microsoft.com/office/drawing/2014/main" xmlns="" id="{5EB2CB92-3AFB-44C7-A9CD-E1B14BF18716}"/>
                    </a:ext>
                  </a:extLst>
                </p:cNvPr>
                <p:cNvSpPr/>
                <p:nvPr/>
              </p:nvSpPr>
              <p:spPr>
                <a:xfrm>
                  <a:off x="5004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3" name="Rectangle 111">
                  <a:extLst>
                    <a:ext uri="{FF2B5EF4-FFF2-40B4-BE49-F238E27FC236}">
                      <a16:creationId xmlns:a16="http://schemas.microsoft.com/office/drawing/2014/main" xmlns="" id="{30E84E28-C831-44AB-84A4-61B2641943B0}"/>
                    </a:ext>
                  </a:extLst>
                </p:cNvPr>
                <p:cNvSpPr/>
                <p:nvPr/>
              </p:nvSpPr>
              <p:spPr>
                <a:xfrm>
                  <a:off x="7290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34" name="Group 9">
                <a:extLst>
                  <a:ext uri="{FF2B5EF4-FFF2-40B4-BE49-F238E27FC236}">
                    <a16:creationId xmlns:a16="http://schemas.microsoft.com/office/drawing/2014/main" xmlns="" id="{9D79914D-4B05-4DD9-BC08-B161A6E4268E}"/>
                  </a:ext>
                </a:extLst>
              </p:cNvPr>
              <p:cNvGrpSpPr/>
              <p:nvPr/>
            </p:nvGrpSpPr>
            <p:grpSpPr>
              <a:xfrm>
                <a:off x="6707160" y="0"/>
                <a:ext cx="2514240" cy="6857640"/>
                <a:chOff x="6707160" y="0"/>
                <a:chExt cx="2514240" cy="6857640"/>
              </a:xfrm>
            </p:grpSpPr>
            <p:sp>
              <p:nvSpPr>
                <p:cNvPr id="38" name="Rectangle 106">
                  <a:extLst>
                    <a:ext uri="{FF2B5EF4-FFF2-40B4-BE49-F238E27FC236}">
                      <a16:creationId xmlns:a16="http://schemas.microsoft.com/office/drawing/2014/main" xmlns="" id="{5FDDEB2B-C22F-442C-861F-5670ECD0E867}"/>
                    </a:ext>
                  </a:extLst>
                </p:cNvPr>
                <p:cNvSpPr/>
                <p:nvPr/>
              </p:nvSpPr>
              <p:spPr>
                <a:xfrm>
                  <a:off x="762156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9" name="Rectangle 107">
                  <a:extLst>
                    <a:ext uri="{FF2B5EF4-FFF2-40B4-BE49-F238E27FC236}">
                      <a16:creationId xmlns:a16="http://schemas.microsoft.com/office/drawing/2014/main" xmlns="" id="{C80393B1-8609-4F78-B17E-308BB0E0D1D2}"/>
                    </a:ext>
                  </a:extLst>
                </p:cNvPr>
                <p:cNvSpPr/>
                <p:nvPr/>
              </p:nvSpPr>
              <p:spPr>
                <a:xfrm>
                  <a:off x="67071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0" name="Rectangle 108">
                  <a:extLst>
                    <a:ext uri="{FF2B5EF4-FFF2-40B4-BE49-F238E27FC236}">
                      <a16:creationId xmlns:a16="http://schemas.microsoft.com/office/drawing/2014/main" xmlns="" id="{F7042DF4-0202-499F-B5E7-E097FD8F90CD}"/>
                    </a:ext>
                  </a:extLst>
                </p:cNvPr>
                <p:cNvSpPr/>
                <p:nvPr/>
              </p:nvSpPr>
              <p:spPr>
                <a:xfrm>
                  <a:off x="6935759"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35" name="Rectangle 103">
                <a:extLst>
                  <a:ext uri="{FF2B5EF4-FFF2-40B4-BE49-F238E27FC236}">
                    <a16:creationId xmlns:a16="http://schemas.microsoft.com/office/drawing/2014/main" xmlns="" id="{5D1FDA0F-4D4D-4EEF-A22D-6720C944DC48}"/>
                  </a:ext>
                </a:extLst>
              </p:cNvPr>
              <p:cNvSpPr/>
              <p:nvPr/>
            </p:nvSpPr>
            <p:spPr>
              <a:xfrm>
                <a:off x="3887640" y="0"/>
                <a:ext cx="281916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6" name="Rectangle 104">
                <a:extLst>
                  <a:ext uri="{FF2B5EF4-FFF2-40B4-BE49-F238E27FC236}">
                    <a16:creationId xmlns:a16="http://schemas.microsoft.com/office/drawing/2014/main" xmlns="" id="{073BA65D-2F4A-485F-80FE-564468A0DD95}"/>
                  </a:ext>
                </a:extLst>
              </p:cNvPr>
              <p:cNvSpPr/>
              <p:nvPr/>
            </p:nvSpPr>
            <p:spPr>
              <a:xfrm>
                <a:off x="297324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7" name="Rectangle 105">
                <a:extLst>
                  <a:ext uri="{FF2B5EF4-FFF2-40B4-BE49-F238E27FC236}">
                    <a16:creationId xmlns:a16="http://schemas.microsoft.com/office/drawing/2014/main" xmlns="" id="{A40D21C7-4674-457B-8D68-2AC8A0625E7B}"/>
                  </a:ext>
                </a:extLst>
              </p:cNvPr>
              <p:cNvSpPr/>
              <p:nvPr/>
            </p:nvSpPr>
            <p:spPr>
              <a:xfrm>
                <a:off x="320184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10" name="Freeform 43">
              <a:extLst>
                <a:ext uri="{FF2B5EF4-FFF2-40B4-BE49-F238E27FC236}">
                  <a16:creationId xmlns:a16="http://schemas.microsoft.com/office/drawing/2014/main" xmlns="" id="{E449BE4D-9C69-4478-AE79-393F0C791DF2}"/>
                </a:ext>
              </a:extLst>
            </p:cNvPr>
            <p:cNvSpPr/>
            <p:nvPr/>
          </p:nvSpPr>
          <p:spPr>
            <a:xfrm>
              <a:off x="65880" y="5034960"/>
              <a:ext cx="9143640" cy="1175400"/>
            </a:xfrm>
            <a:custGeom>
              <a:avLst/>
              <a:gdLst>
                <a:gd name="f0" fmla="val 0"/>
                <a:gd name="f1" fmla="val 9144000"/>
                <a:gd name="f2" fmla="val 1175655"/>
                <a:gd name="f3" fmla="val 1116279"/>
                <a:gd name="f4" fmla="val 493815"/>
                <a:gd name="f5" fmla="val 1145967"/>
                <a:gd name="f6" fmla="val 987631"/>
                <a:gd name="f7" fmla="val 1674420"/>
                <a:gd name="f8" fmla="val 1163780"/>
                <a:gd name="f9" fmla="val 2361209"/>
                <a:gd name="f10" fmla="val 1151905"/>
                <a:gd name="f11" fmla="val 3204358"/>
                <a:gd name="f12" fmla="val 1138050"/>
                <a:gd name="f13" fmla="val 4120737"/>
                <a:gd name="f14" fmla="val 1045027"/>
                <a:gd name="f15" fmla="val 5037116"/>
                <a:gd name="f16" fmla="val 952004"/>
                <a:gd name="f17" fmla="val 6335486"/>
                <a:gd name="f18" fmla="val 779811"/>
                <a:gd name="f19" fmla="val 7172696"/>
                <a:gd name="f20" fmla="val 605640"/>
                <a:gd name="f21" fmla="val 8009907"/>
                <a:gd name="f22" fmla="val 431469"/>
                <a:gd name="f23" fmla="val 8866910"/>
                <a:gd name="f24" fmla="val 154379"/>
              </a:gdLst>
              <a:ahLst/>
              <a:cxnLst>
                <a:cxn ang="3cd4">
                  <a:pos x="hc" y="t"/>
                </a:cxn>
                <a:cxn ang="0">
                  <a:pos x="r" y="vc"/>
                </a:cxn>
                <a:cxn ang="cd4">
                  <a:pos x="hc" y="b"/>
                </a:cxn>
                <a:cxn ang="cd2">
                  <a:pos x="l" y="vc"/>
                </a:cxn>
              </a:cxnLst>
              <a:rect l="l" t="t" r="r" b="b"/>
              <a:pathLst>
                <a:path w="9144000" h="1175655">
                  <a:moveTo>
                    <a:pt x="f0" y="f3"/>
                  </a:moveTo>
                  <a:cubicBezTo>
                    <a:pt x="f4" y="f5"/>
                    <a:pt x="f6" y="f2"/>
                    <a:pt x="f7" y="f8"/>
                  </a:cubicBezTo>
                  <a:cubicBezTo>
                    <a:pt x="f9" y="f10"/>
                    <a:pt x="f11" y="f12"/>
                    <a:pt x="f13" y="f14"/>
                  </a:cubicBezTo>
                  <a:cubicBezTo>
                    <a:pt x="f15" y="f16"/>
                    <a:pt x="f17" y="f18"/>
                    <a:pt x="f19" y="f20"/>
                  </a:cubicBezTo>
                  <a:cubicBezTo>
                    <a:pt x="f21" y="f22"/>
                    <a:pt x="f23" y="f24"/>
                    <a:pt x="f1" y="f0"/>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1" name="Freeform 44">
              <a:extLst>
                <a:ext uri="{FF2B5EF4-FFF2-40B4-BE49-F238E27FC236}">
                  <a16:creationId xmlns:a16="http://schemas.microsoft.com/office/drawing/2014/main" xmlns="" id="{3C3E99E6-05CA-42B1-BA1A-4BCBC9416645}"/>
                </a:ext>
              </a:extLst>
            </p:cNvPr>
            <p:cNvSpPr/>
            <p:nvPr/>
          </p:nvSpPr>
          <p:spPr>
            <a:xfrm>
              <a:off x="65880" y="3467520"/>
              <a:ext cx="9143640" cy="890280"/>
            </a:xfrm>
            <a:custGeom>
              <a:avLst/>
              <a:gdLst>
                <a:gd name="f0" fmla="val 0"/>
                <a:gd name="f1" fmla="val 9144000"/>
                <a:gd name="f2" fmla="val 890650"/>
                <a:gd name="f3" fmla="val 263236"/>
                <a:gd name="f4" fmla="val 751114"/>
                <a:gd name="f5" fmla="val 526472"/>
                <a:gd name="f6" fmla="val 611579"/>
                <a:gd name="f7" fmla="val 1045028"/>
                <a:gd name="f8" fmla="val 475013"/>
                <a:gd name="f9" fmla="val 1563584"/>
                <a:gd name="f10" fmla="val 338447"/>
                <a:gd name="f11" fmla="val 2299855"/>
                <a:gd name="f12" fmla="val 138545"/>
                <a:gd name="f13" fmla="val 3111335"/>
                <a:gd name="f14" fmla="val 71252"/>
                <a:gd name="f15" fmla="val 3922815"/>
                <a:gd name="f16" fmla="val 3959"/>
                <a:gd name="f17" fmla="val 4908467"/>
                <a:gd name="f18" fmla="val 5913911"/>
                <a:gd name="f19" fmla="val 6919355"/>
                <a:gd name="f20" fmla="val 142504"/>
                <a:gd name="f21" fmla="val 8595756"/>
                <a:gd name="f22" fmla="val 427512"/>
                <a:gd name="f23" fmla="val 498764"/>
              </a:gdLst>
              <a:ahLst/>
              <a:cxnLst>
                <a:cxn ang="3cd4">
                  <a:pos x="hc" y="t"/>
                </a:cxn>
                <a:cxn ang="0">
                  <a:pos x="r" y="vc"/>
                </a:cxn>
                <a:cxn ang="cd4">
                  <a:pos x="hc" y="b"/>
                </a:cxn>
                <a:cxn ang="cd2">
                  <a:pos x="l" y="vc"/>
                </a:cxn>
              </a:cxnLst>
              <a:rect l="l" t="t" r="r" b="b"/>
              <a:pathLst>
                <a:path w="9144000" h="890650">
                  <a:moveTo>
                    <a:pt x="f0" y="f2"/>
                  </a:moveTo>
                  <a:cubicBezTo>
                    <a:pt x="f3" y="f4"/>
                    <a:pt x="f5" y="f6"/>
                    <a:pt x="f7" y="f8"/>
                  </a:cubicBezTo>
                  <a:cubicBezTo>
                    <a:pt x="f9" y="f10"/>
                    <a:pt x="f11" y="f12"/>
                    <a:pt x="f13" y="f14"/>
                  </a:cubicBezTo>
                  <a:cubicBezTo>
                    <a:pt x="f15" y="f16"/>
                    <a:pt x="f17" y="f0"/>
                    <a:pt x="f18" y="f14"/>
                  </a:cubicBezTo>
                  <a:cubicBezTo>
                    <a:pt x="f19" y="f20"/>
                    <a:pt x="f21" y="f22"/>
                    <a:pt x="f1" y="f23"/>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2" name="Freeform 45">
              <a:extLst>
                <a:ext uri="{FF2B5EF4-FFF2-40B4-BE49-F238E27FC236}">
                  <a16:creationId xmlns:a16="http://schemas.microsoft.com/office/drawing/2014/main" xmlns="" id="{21821695-8A86-40CE-8729-E715AD1BD96C}"/>
                </a:ext>
              </a:extLst>
            </p:cNvPr>
            <p:cNvSpPr/>
            <p:nvPr/>
          </p:nvSpPr>
          <p:spPr>
            <a:xfrm>
              <a:off x="54000" y="5640840"/>
              <a:ext cx="3004200" cy="1211040"/>
            </a:xfrm>
            <a:custGeom>
              <a:avLst/>
              <a:gdLst>
                <a:gd name="f0" fmla="val 0"/>
                <a:gd name="f1" fmla="val 3004457"/>
                <a:gd name="f2" fmla="val 1211283"/>
                <a:gd name="f3" fmla="val 1103415"/>
                <a:gd name="f4" fmla="val 501732"/>
                <a:gd name="f5" fmla="val 2206831"/>
                <a:gd name="f6" fmla="val 1003465"/>
              </a:gdLst>
              <a:ahLst/>
              <a:cxnLst>
                <a:cxn ang="3cd4">
                  <a:pos x="hc" y="t"/>
                </a:cxn>
                <a:cxn ang="0">
                  <a:pos x="r" y="vc"/>
                </a:cxn>
                <a:cxn ang="cd4">
                  <a:pos x="hc" y="b"/>
                </a:cxn>
                <a:cxn ang="cd2">
                  <a:pos x="l" y="vc"/>
                </a:cxn>
              </a:cxnLst>
              <a:rect l="l" t="t" r="r" b="b"/>
              <a:pathLst>
                <a:path w="3004457" h="1211283">
                  <a:moveTo>
                    <a:pt x="f0" y="f0"/>
                  </a:moveTo>
                  <a:cubicBezTo>
                    <a:pt x="f3" y="f4"/>
                    <a:pt x="f5" y="f6"/>
                    <a:pt x="f1" y="f2"/>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3" name="Freeform 46">
              <a:extLst>
                <a:ext uri="{FF2B5EF4-FFF2-40B4-BE49-F238E27FC236}">
                  <a16:creationId xmlns:a16="http://schemas.microsoft.com/office/drawing/2014/main" xmlns="" id="{5BE93F79-617D-4176-BD4C-84E875D7281E}"/>
                </a:ext>
              </a:extLst>
            </p:cNvPr>
            <p:cNvSpPr/>
            <p:nvPr/>
          </p:nvSpPr>
          <p:spPr>
            <a:xfrm>
              <a:off x="65880" y="5284440"/>
              <a:ext cx="9143640" cy="1478160"/>
            </a:xfrm>
            <a:custGeom>
              <a:avLst/>
              <a:gdLst>
                <a:gd name="f0" fmla="val 0"/>
                <a:gd name="f1" fmla="val 9144000"/>
                <a:gd name="f2" fmla="val 1478478"/>
                <a:gd name="f3" fmla="val 285997"/>
                <a:gd name="f4" fmla="val 99951"/>
                <a:gd name="f5" fmla="val 571995"/>
                <a:gd name="f6" fmla="val 199902"/>
                <a:gd name="f7" fmla="val 1104405"/>
                <a:gd name="f8" fmla="val 344385"/>
                <a:gd name="f9" fmla="val 1636815"/>
                <a:gd name="f10" fmla="val 488868"/>
                <a:gd name="f11" fmla="val 2432462"/>
                <a:gd name="f12" fmla="val 710541"/>
                <a:gd name="f13" fmla="val 3194462"/>
                <a:gd name="f14" fmla="val 866899"/>
                <a:gd name="f15" fmla="val 3956462"/>
                <a:gd name="f16" fmla="val 1023258"/>
                <a:gd name="f17" fmla="val 4920343"/>
                <a:gd name="f18" fmla="val 1185554"/>
                <a:gd name="f19" fmla="val 5676405"/>
                <a:gd name="f20" fmla="val 1282536"/>
                <a:gd name="f21" fmla="val 6432467"/>
                <a:gd name="f22" fmla="val 1379518"/>
                <a:gd name="f23" fmla="val 7247906"/>
                <a:gd name="f24" fmla="val 1419102"/>
                <a:gd name="f25" fmla="val 7730836"/>
                <a:gd name="f26" fmla="val 1448790"/>
                <a:gd name="f27" fmla="val 8213766"/>
                <a:gd name="f28" fmla="val 8338457"/>
                <a:gd name="f29" fmla="val 1464623"/>
                <a:gd name="f30" fmla="val 8573984"/>
                <a:gd name="f31" fmla="val 1460665"/>
                <a:gd name="f32" fmla="val 8809511"/>
                <a:gd name="f33" fmla="val 1456707"/>
                <a:gd name="f34" fmla="val 8976755"/>
                <a:gd name="f35" fmla="val 1440873"/>
                <a:gd name="f36" fmla="val 1425039"/>
              </a:gdLst>
              <a:ahLst/>
              <a:cxnLst>
                <a:cxn ang="3cd4">
                  <a:pos x="hc" y="t"/>
                </a:cxn>
                <a:cxn ang="0">
                  <a:pos x="r" y="vc"/>
                </a:cxn>
                <a:cxn ang="cd4">
                  <a:pos x="hc" y="b"/>
                </a:cxn>
                <a:cxn ang="cd2">
                  <a:pos x="l" y="vc"/>
                </a:cxn>
              </a:cxnLst>
              <a:rect l="l" t="t" r="r" b="b"/>
              <a:pathLst>
                <a:path w="9144000" h="1478478">
                  <a:moveTo>
                    <a:pt x="f0" y="f0"/>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
                    <a:pt x="f28" y="f29"/>
                    <a:pt x="f30" y="f31"/>
                  </a:cubicBezTo>
                  <a:cubicBezTo>
                    <a:pt x="f32" y="f33"/>
                    <a:pt x="f34" y="f35"/>
                    <a:pt x="f1" y="f36"/>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4" name="Freeform 48">
              <a:extLst>
                <a:ext uri="{FF2B5EF4-FFF2-40B4-BE49-F238E27FC236}">
                  <a16:creationId xmlns:a16="http://schemas.microsoft.com/office/drawing/2014/main" xmlns="" id="{ACA3EF09-52EC-4CBC-82B1-451A1B2E9F32}"/>
                </a:ext>
              </a:extLst>
            </p:cNvPr>
            <p:cNvSpPr/>
            <p:nvPr/>
          </p:nvSpPr>
          <p:spPr>
            <a:xfrm>
              <a:off x="2215080" y="5132160"/>
              <a:ext cx="6982200" cy="1719720"/>
            </a:xfrm>
            <a:custGeom>
              <a:avLst/>
              <a:gdLst>
                <a:gd name="f0" fmla="val 0"/>
                <a:gd name="f1" fmla="val 6982691"/>
                <a:gd name="f2" fmla="val 1719942"/>
                <a:gd name="f3" fmla="val 162296"/>
                <a:gd name="f4" fmla="val 1536864"/>
                <a:gd name="f5" fmla="val 324592"/>
                <a:gd name="f6" fmla="val 1353787"/>
                <a:gd name="f7" fmla="val 546265"/>
                <a:gd name="f8" fmla="val 1185553"/>
                <a:gd name="f9" fmla="val 767938"/>
                <a:gd name="f10" fmla="val 1017319"/>
                <a:gd name="f11" fmla="val 1074718"/>
                <a:gd name="f12" fmla="val 835231"/>
                <a:gd name="f13" fmla="val 1330037"/>
                <a:gd name="f14" fmla="val 710540"/>
                <a:gd name="f15" fmla="val 1585356"/>
                <a:gd name="f16" fmla="val 585849"/>
                <a:gd name="f17" fmla="val 1741715"/>
                <a:gd name="f18" fmla="val 530430"/>
                <a:gd name="f19" fmla="val 2078182"/>
                <a:gd name="f20" fmla="val 437407"/>
                <a:gd name="f21" fmla="val 2414649"/>
                <a:gd name="f22" fmla="val 344384"/>
                <a:gd name="f23" fmla="val 3028208"/>
                <a:gd name="f24" fmla="val 213755"/>
                <a:gd name="f25" fmla="val 3348842"/>
                <a:gd name="f26" fmla="val 152399"/>
                <a:gd name="f27" fmla="val 3669476"/>
                <a:gd name="f28" fmla="val 91043"/>
                <a:gd name="f29" fmla="val 3718957"/>
                <a:gd name="f30" fmla="val 93022"/>
                <a:gd name="f31" fmla="val 4001985"/>
                <a:gd name="f32" fmla="val 69272"/>
                <a:gd name="f33" fmla="val 4285013"/>
                <a:gd name="f34" fmla="val 45522"/>
                <a:gd name="f35" fmla="val 4732317"/>
                <a:gd name="f36" fmla="val 19792"/>
                <a:gd name="f37" fmla="val 5047013"/>
                <a:gd name="f38" fmla="val 9896"/>
                <a:gd name="f39" fmla="val 5361709"/>
                <a:gd name="f40" fmla="val 5890161"/>
                <a:gd name="f41" fmla="val 6495803"/>
                <a:gd name="f42" fmla="val 6664037"/>
                <a:gd name="f43" fmla="val 13854"/>
                <a:gd name="f44" fmla="val 6818416"/>
                <a:gd name="f45" fmla="val 27708"/>
                <a:gd name="f46" fmla="val 6899564"/>
                <a:gd name="f47" fmla="val 33646"/>
                <a:gd name="f48" fmla="val 6980712"/>
                <a:gd name="f49" fmla="val 39584"/>
                <a:gd name="f50" fmla="val 6953003"/>
                <a:gd name="f51" fmla="val 37605"/>
              </a:gdLst>
              <a:ahLst/>
              <a:cxnLst>
                <a:cxn ang="3cd4">
                  <a:pos x="hc" y="t"/>
                </a:cxn>
                <a:cxn ang="0">
                  <a:pos x="r" y="vc"/>
                </a:cxn>
                <a:cxn ang="cd4">
                  <a:pos x="hc" y="b"/>
                </a:cxn>
                <a:cxn ang="cd2">
                  <a:pos x="l" y="vc"/>
                </a:cxn>
              </a:cxnLst>
              <a:rect l="l" t="t" r="r" b="b"/>
              <a:pathLst>
                <a:path w="6982691" h="1719942">
                  <a:moveTo>
                    <a:pt x="f0" y="f2"/>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8"/>
                    <a:pt x="f29" y="f30"/>
                    <a:pt x="f31" y="f32"/>
                  </a:cubicBezTo>
                  <a:cubicBezTo>
                    <a:pt x="f33" y="f34"/>
                    <a:pt x="f35" y="f36"/>
                    <a:pt x="f37" y="f38"/>
                  </a:cubicBezTo>
                  <a:cubicBezTo>
                    <a:pt x="f39" y="f0"/>
                    <a:pt x="f40" y="f38"/>
                    <a:pt x="f40" y="f38"/>
                  </a:cubicBezTo>
                  <a:lnTo>
                    <a:pt x="f41" y="f38"/>
                  </a:lnTo>
                  <a:cubicBezTo>
                    <a:pt x="f42" y="f43"/>
                    <a:pt x="f44" y="f45"/>
                    <a:pt x="f46" y="f47"/>
                  </a:cubicBezTo>
                  <a:cubicBezTo>
                    <a:pt x="f48" y="f49"/>
                    <a:pt x="f50" y="f51"/>
                    <a:pt x="f1" y="f34"/>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5" name="Hexagon 49">
              <a:extLst>
                <a:ext uri="{FF2B5EF4-FFF2-40B4-BE49-F238E27FC236}">
                  <a16:creationId xmlns:a16="http://schemas.microsoft.com/office/drawing/2014/main" xmlns="" id="{81BB8919-959A-4371-B26F-44AA694BFD44}"/>
                </a:ext>
              </a:extLst>
            </p:cNvPr>
            <p:cNvSpPr/>
            <p:nvPr/>
          </p:nvSpPr>
          <p:spPr>
            <a:xfrm rot="1800000">
              <a:off x="30738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6" name="Hexagon 50">
              <a:extLst>
                <a:ext uri="{FF2B5EF4-FFF2-40B4-BE49-F238E27FC236}">
                  <a16:creationId xmlns:a16="http://schemas.microsoft.com/office/drawing/2014/main" xmlns="" id="{06C24232-6645-4FB7-AEF8-D1AB2B3F3778}"/>
                </a:ext>
              </a:extLst>
            </p:cNvPr>
            <p:cNvSpPr/>
            <p:nvPr/>
          </p:nvSpPr>
          <p:spPr>
            <a:xfrm rot="1800000">
              <a:off x="379776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7" name="Hexagon 51">
              <a:extLst>
                <a:ext uri="{FF2B5EF4-FFF2-40B4-BE49-F238E27FC236}">
                  <a16:creationId xmlns:a16="http://schemas.microsoft.com/office/drawing/2014/main" xmlns="" id="{8469EC81-8878-4FAB-BB9D-C317CF8704FB}"/>
                </a:ext>
              </a:extLst>
            </p:cNvPr>
            <p:cNvSpPr/>
            <p:nvPr/>
          </p:nvSpPr>
          <p:spPr>
            <a:xfrm rot="1800000">
              <a:off x="3807489" y="15924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8" name="Hexagon 52">
              <a:extLst>
                <a:ext uri="{FF2B5EF4-FFF2-40B4-BE49-F238E27FC236}">
                  <a16:creationId xmlns:a16="http://schemas.microsoft.com/office/drawing/2014/main" xmlns="" id="{E74E25F4-321D-4C89-B412-D9846A505CA9}"/>
                </a:ext>
              </a:extLst>
            </p:cNvPr>
            <p:cNvSpPr/>
            <p:nvPr/>
          </p:nvSpPr>
          <p:spPr>
            <a:xfrm rot="1800000">
              <a:off x="3054728" y="3256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4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9" name="Hexagon 53">
              <a:extLst>
                <a:ext uri="{FF2B5EF4-FFF2-40B4-BE49-F238E27FC236}">
                  <a16:creationId xmlns:a16="http://schemas.microsoft.com/office/drawing/2014/main" xmlns="" id="{72331769-EF8C-4CB2-973F-B2B1F568803F}"/>
                </a:ext>
              </a:extLst>
            </p:cNvPr>
            <p:cNvSpPr/>
            <p:nvPr/>
          </p:nvSpPr>
          <p:spPr>
            <a:xfrm rot="1800000">
              <a:off x="4540809" y="53832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6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0" name="Freeform 54">
              <a:extLst>
                <a:ext uri="{FF2B5EF4-FFF2-40B4-BE49-F238E27FC236}">
                  <a16:creationId xmlns:a16="http://schemas.microsoft.com/office/drawing/2014/main" xmlns="" id="{8A769FB7-4D8E-4897-A143-15E0CB242A71}"/>
                </a:ext>
              </a:extLst>
            </p:cNvPr>
            <p:cNvSpPr/>
            <p:nvPr/>
          </p:nvSpPr>
          <p:spPr>
            <a:xfrm rot="1800000">
              <a:off x="-304706" y="4201385"/>
              <a:ext cx="1261080" cy="1387799"/>
            </a:xfrm>
            <a:custGeom>
              <a:avLst/>
              <a:gdLst>
                <a:gd name="f0" fmla="val 0"/>
                <a:gd name="f1" fmla="val 1261499"/>
                <a:gd name="f2" fmla="val 1388236"/>
                <a:gd name="f3" fmla="val 105098"/>
                <a:gd name="f4" fmla="val 56357"/>
                <a:gd name="f5" fmla="val 865241"/>
                <a:gd name="f6" fmla="val 694118"/>
                <a:gd name="f7" fmla="val 744578"/>
                <a:gd name="f8" fmla="val 1387893"/>
              </a:gdLst>
              <a:ahLst/>
              <a:cxnLst>
                <a:cxn ang="3cd4">
                  <a:pos x="hc" y="t"/>
                </a:cxn>
                <a:cxn ang="0">
                  <a:pos x="r" y="vc"/>
                </a:cxn>
                <a:cxn ang="cd4">
                  <a:pos x="hc" y="b"/>
                </a:cxn>
                <a:cxn ang="cd2">
                  <a:pos x="l" y="vc"/>
                </a:cxn>
              </a:cxnLst>
              <a:rect l="l" t="t" r="r" b="b"/>
              <a:pathLst>
                <a:path w="1261499" h="1388236">
                  <a:moveTo>
                    <a:pt x="f0" y="f3"/>
                  </a:moveTo>
                  <a:lnTo>
                    <a:pt x="f4" y="f0"/>
                  </a:lnTo>
                  <a:lnTo>
                    <a:pt x="f5" y="f0"/>
                  </a:lnTo>
                  <a:lnTo>
                    <a:pt x="f1" y="f6"/>
                  </a:lnTo>
                  <a:lnTo>
                    <a:pt x="f5" y="f2"/>
                  </a:lnTo>
                  <a:lnTo>
                    <a:pt x="f7" y="f8"/>
                  </a:lnTo>
                  <a:lnTo>
                    <a:pt x="f0" y="f3"/>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1" name="Hexagon 55">
              <a:extLst>
                <a:ext uri="{FF2B5EF4-FFF2-40B4-BE49-F238E27FC236}">
                  <a16:creationId xmlns:a16="http://schemas.microsoft.com/office/drawing/2014/main" xmlns="" id="{6E990FFC-4AA7-417E-9A3A-79F91460266E}"/>
                </a:ext>
              </a:extLst>
            </p:cNvPr>
            <p:cNvSpPr/>
            <p:nvPr/>
          </p:nvSpPr>
          <p:spPr>
            <a:xfrm rot="1800000">
              <a:off x="102009" y="540234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2" name="Hexagon 56">
              <a:extLst>
                <a:ext uri="{FF2B5EF4-FFF2-40B4-BE49-F238E27FC236}">
                  <a16:creationId xmlns:a16="http://schemas.microsoft.com/office/drawing/2014/main" xmlns="" id="{3D298A1A-6A89-4473-A9EF-14593AE02837}"/>
                </a:ext>
              </a:extLst>
            </p:cNvPr>
            <p:cNvSpPr/>
            <p:nvPr/>
          </p:nvSpPr>
          <p:spPr>
            <a:xfrm rot="1800000">
              <a:off x="130809" y="284958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3" name="Hexagon 57">
              <a:extLst>
                <a:ext uri="{FF2B5EF4-FFF2-40B4-BE49-F238E27FC236}">
                  <a16:creationId xmlns:a16="http://schemas.microsoft.com/office/drawing/2014/main" xmlns="" id="{BABF0149-8AD0-4E0E-9599-F4510B6878C6}"/>
                </a:ext>
              </a:extLst>
            </p:cNvPr>
            <p:cNvSpPr/>
            <p:nvPr/>
          </p:nvSpPr>
          <p:spPr>
            <a:xfrm rot="1800000">
              <a:off x="85440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4" name="Hexagon 58">
              <a:extLst>
                <a:ext uri="{FF2B5EF4-FFF2-40B4-BE49-F238E27FC236}">
                  <a16:creationId xmlns:a16="http://schemas.microsoft.com/office/drawing/2014/main" xmlns="" id="{7D8A0F6D-2456-4F99-BF76-F2A73A062E91}"/>
                </a:ext>
              </a:extLst>
            </p:cNvPr>
            <p:cNvSpPr/>
            <p:nvPr/>
          </p:nvSpPr>
          <p:spPr>
            <a:xfrm rot="1800000">
              <a:off x="1588089" y="54117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5" name="Hexagon 59">
              <a:extLst>
                <a:ext uri="{FF2B5EF4-FFF2-40B4-BE49-F238E27FC236}">
                  <a16:creationId xmlns:a16="http://schemas.microsoft.com/office/drawing/2014/main" xmlns="" id="{9689F5BD-13C6-4CAB-8BA9-0A4211AD7CBF}"/>
                </a:ext>
              </a:extLst>
            </p:cNvPr>
            <p:cNvSpPr/>
            <p:nvPr/>
          </p:nvSpPr>
          <p:spPr>
            <a:xfrm rot="1800000">
              <a:off x="160716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6" name="Hexagon 94">
              <a:extLst>
                <a:ext uri="{FF2B5EF4-FFF2-40B4-BE49-F238E27FC236}">
                  <a16:creationId xmlns:a16="http://schemas.microsoft.com/office/drawing/2014/main" xmlns="" id="{F0A75EF4-76F3-404D-BC78-C94A46F467A7}"/>
                </a:ext>
              </a:extLst>
            </p:cNvPr>
            <p:cNvSpPr/>
            <p:nvPr/>
          </p:nvSpPr>
          <p:spPr>
            <a:xfrm rot="1800000">
              <a:off x="873489" y="15636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7" name="Hexagon 95">
              <a:extLst>
                <a:ext uri="{FF2B5EF4-FFF2-40B4-BE49-F238E27FC236}">
                  <a16:creationId xmlns:a16="http://schemas.microsoft.com/office/drawing/2014/main" xmlns="" id="{201E1E29-1680-412A-964F-FBEC491857F2}"/>
                </a:ext>
              </a:extLst>
            </p:cNvPr>
            <p:cNvSpPr/>
            <p:nvPr/>
          </p:nvSpPr>
          <p:spPr>
            <a:xfrm rot="1800000">
              <a:off x="6884049" y="41448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8" name="Hexagon 96">
              <a:extLst>
                <a:ext uri="{FF2B5EF4-FFF2-40B4-BE49-F238E27FC236}">
                  <a16:creationId xmlns:a16="http://schemas.microsoft.com/office/drawing/2014/main" xmlns="" id="{A8E34929-76B8-4CD6-B1F9-F5974F9395B5}"/>
                </a:ext>
              </a:extLst>
            </p:cNvPr>
            <p:cNvSpPr/>
            <p:nvPr/>
          </p:nvSpPr>
          <p:spPr>
            <a:xfrm rot="1800000">
              <a:off x="7626729" y="54214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9" name="Hexagon 97">
              <a:extLst>
                <a:ext uri="{FF2B5EF4-FFF2-40B4-BE49-F238E27FC236}">
                  <a16:creationId xmlns:a16="http://schemas.microsoft.com/office/drawing/2014/main" xmlns="" id="{B4263904-01BC-42DB-9EC1-E20B137ED443}"/>
                </a:ext>
              </a:extLst>
            </p:cNvPr>
            <p:cNvSpPr/>
            <p:nvPr/>
          </p:nvSpPr>
          <p:spPr>
            <a:xfrm rot="1800000">
              <a:off x="7626729" y="286866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0" name="Freeform 98">
              <a:extLst>
                <a:ext uri="{FF2B5EF4-FFF2-40B4-BE49-F238E27FC236}">
                  <a16:creationId xmlns:a16="http://schemas.microsoft.com/office/drawing/2014/main" xmlns="" id="{71DF9E8F-43DF-4377-B5E2-82112869369E}"/>
                </a:ext>
              </a:extLst>
            </p:cNvPr>
            <p:cNvSpPr/>
            <p:nvPr/>
          </p:nvSpPr>
          <p:spPr>
            <a:xfrm rot="1800000">
              <a:off x="8384379" y="4055405"/>
              <a:ext cx="1243080" cy="1387799"/>
            </a:xfrm>
            <a:custGeom>
              <a:avLst/>
              <a:gdLst>
                <a:gd name="f0" fmla="val 0"/>
                <a:gd name="f1" fmla="val 1243407"/>
                <a:gd name="f2" fmla="val 1388236"/>
                <a:gd name="f3" fmla="val 694118"/>
                <a:gd name="f4" fmla="val 396258"/>
                <a:gd name="f5" fmla="val 474029"/>
                <a:gd name="f6" fmla="val 4016"/>
                <a:gd name="f7" fmla="val 1325983"/>
                <a:gd name="f8" fmla="val 1205142"/>
              </a:gdLst>
              <a:ahLst/>
              <a:cxnLst>
                <a:cxn ang="3cd4">
                  <a:pos x="hc" y="t"/>
                </a:cxn>
                <a:cxn ang="0">
                  <a:pos x="r" y="vc"/>
                </a:cxn>
                <a:cxn ang="cd4">
                  <a:pos x="hc" y="b"/>
                </a:cxn>
                <a:cxn ang="cd2">
                  <a:pos x="l" y="vc"/>
                </a:cxn>
              </a:cxnLst>
              <a:rect l="l" t="t" r="r" b="b"/>
              <a:pathLst>
                <a:path w="1243407" h="1388236">
                  <a:moveTo>
                    <a:pt x="f0" y="f3"/>
                  </a:moveTo>
                  <a:lnTo>
                    <a:pt x="f4" y="f0"/>
                  </a:lnTo>
                  <a:lnTo>
                    <a:pt x="f5" y="f6"/>
                  </a:lnTo>
                  <a:lnTo>
                    <a:pt x="f1" y="f7"/>
                  </a:lnTo>
                  <a:lnTo>
                    <a:pt x="f8" y="f2"/>
                  </a:lnTo>
                  <a:lnTo>
                    <a:pt x="f4" y="f2"/>
                  </a:lnTo>
                  <a:lnTo>
                    <a:pt x="f0" y="f3"/>
                  </a:lnTo>
                  <a:close/>
                </a:path>
              </a:pathLst>
            </a:custGeom>
            <a:solidFill>
              <a:srgbClr val="FFFFFF">
                <a:alpha val="4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1" name="Freeform 99">
              <a:extLst>
                <a:ext uri="{FF2B5EF4-FFF2-40B4-BE49-F238E27FC236}">
                  <a16:creationId xmlns:a16="http://schemas.microsoft.com/office/drawing/2014/main" xmlns="" id="{F08BE5C2-727C-4723-BC11-04AFCE32F366}"/>
                </a:ext>
              </a:extLst>
            </p:cNvPr>
            <p:cNvSpPr/>
            <p:nvPr/>
          </p:nvSpPr>
          <p:spPr>
            <a:xfrm rot="1800000">
              <a:off x="8384295" y="1511597"/>
              <a:ext cx="1241640" cy="1388520"/>
            </a:xfrm>
            <a:custGeom>
              <a:avLst/>
              <a:gdLst>
                <a:gd name="f0" fmla="val 0"/>
                <a:gd name="f1" fmla="val 1241871"/>
                <a:gd name="f2" fmla="val 1388822"/>
                <a:gd name="f3" fmla="val 694704"/>
                <a:gd name="f4" fmla="val 396258"/>
                <a:gd name="f5" fmla="val 586"/>
                <a:gd name="f6" fmla="val 482002"/>
                <a:gd name="f7" fmla="val 1323912"/>
                <a:gd name="f8" fmla="val 1205142"/>
              </a:gdLst>
              <a:ahLst/>
              <a:cxnLst>
                <a:cxn ang="3cd4">
                  <a:pos x="hc" y="t"/>
                </a:cxn>
                <a:cxn ang="0">
                  <a:pos x="r" y="vc"/>
                </a:cxn>
                <a:cxn ang="cd4">
                  <a:pos x="hc" y="b"/>
                </a:cxn>
                <a:cxn ang="cd2">
                  <a:pos x="l" y="vc"/>
                </a:cxn>
              </a:cxnLst>
              <a:rect l="l" t="t" r="r" b="b"/>
              <a:pathLst>
                <a:path w="1241871" h="1388822">
                  <a:moveTo>
                    <a:pt x="f0" y="f3"/>
                  </a:moveTo>
                  <a:lnTo>
                    <a:pt x="f4" y="f5"/>
                  </a:lnTo>
                  <a:lnTo>
                    <a:pt x="f6" y="f0"/>
                  </a:lnTo>
                  <a:lnTo>
                    <a:pt x="f1" y="f7"/>
                  </a:lnTo>
                  <a:lnTo>
                    <a:pt x="f8" y="f2"/>
                  </a:lnTo>
                  <a:lnTo>
                    <a:pt x="f4" y="f2"/>
                  </a:lnTo>
                  <a:lnTo>
                    <a:pt x="f0" y="f3"/>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47" name="Rectangle 65">
            <a:extLst>
              <a:ext uri="{FF2B5EF4-FFF2-40B4-BE49-F238E27FC236}">
                <a16:creationId xmlns:a16="http://schemas.microsoft.com/office/drawing/2014/main" xmlns="" id="{AFA702CA-0C1D-4FF5-B40C-2E4FFA5637D4}"/>
              </a:ext>
            </a:extLst>
          </p:cNvPr>
          <p:cNvSpPr/>
          <p:nvPr/>
        </p:nvSpPr>
        <p:spPr>
          <a:xfrm>
            <a:off x="457200" y="333360"/>
            <a:ext cx="8229240" cy="6185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6480">
            <a:solidFill>
              <a:srgbClr val="00000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8" name="Rectangle 69">
            <a:extLst>
              <a:ext uri="{FF2B5EF4-FFF2-40B4-BE49-F238E27FC236}">
                <a16:creationId xmlns:a16="http://schemas.microsoft.com/office/drawing/2014/main" xmlns="" id="{609C2681-A465-4F8B-82DC-00B1CAE88A04}"/>
              </a:ext>
            </a:extLst>
          </p:cNvPr>
          <p:cNvSpPr/>
          <p:nvPr/>
        </p:nvSpPr>
        <p:spPr>
          <a:xfrm>
            <a:off x="4561200" y="-21600"/>
            <a:ext cx="3678840" cy="698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5F5F5"/>
          </a:solidFill>
          <a:ln w="15840">
            <a:solidFill>
              <a:srgbClr val="74A51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9" name="Rectangle 70">
            <a:extLst>
              <a:ext uri="{FF2B5EF4-FFF2-40B4-BE49-F238E27FC236}">
                <a16:creationId xmlns:a16="http://schemas.microsoft.com/office/drawing/2014/main" xmlns="" id="{48F82463-D5B0-402D-A612-0FBA5A53E58A}"/>
              </a:ext>
            </a:extLst>
          </p:cNvPr>
          <p:cNvSpPr/>
          <p:nvPr/>
        </p:nvSpPr>
        <p:spPr>
          <a:xfrm>
            <a:off x="4649040" y="-21600"/>
            <a:ext cx="3504959" cy="6235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71685A"/>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nvGrpSpPr>
          <p:cNvPr id="50" name="Group 42">
            <a:extLst>
              <a:ext uri="{FF2B5EF4-FFF2-40B4-BE49-F238E27FC236}">
                <a16:creationId xmlns:a16="http://schemas.microsoft.com/office/drawing/2014/main" xmlns="" id="{96A93A77-406E-4E1C-8BFC-5A51E4EA93AB}"/>
              </a:ext>
            </a:extLst>
          </p:cNvPr>
          <p:cNvGrpSpPr/>
          <p:nvPr/>
        </p:nvGrpSpPr>
        <p:grpSpPr>
          <a:xfrm>
            <a:off x="-382106" y="0"/>
            <a:ext cx="9931806" cy="6857640"/>
            <a:chOff x="-382106" y="0"/>
            <a:chExt cx="9931806" cy="6857640"/>
          </a:xfrm>
        </p:grpSpPr>
        <p:grpSp>
          <p:nvGrpSpPr>
            <p:cNvPr id="51" name="Group 50">
              <a:extLst>
                <a:ext uri="{FF2B5EF4-FFF2-40B4-BE49-F238E27FC236}">
                  <a16:creationId xmlns:a16="http://schemas.microsoft.com/office/drawing/2014/main" xmlns="" id="{19543EC2-4CE1-41E6-A690-865A51F44E47}"/>
                </a:ext>
              </a:extLst>
            </p:cNvPr>
            <p:cNvGrpSpPr/>
            <p:nvPr/>
          </p:nvGrpSpPr>
          <p:grpSpPr>
            <a:xfrm>
              <a:off x="0" y="0"/>
              <a:ext cx="9143639" cy="6857640"/>
              <a:chOff x="0" y="0"/>
              <a:chExt cx="9143639" cy="6857640"/>
            </a:xfrm>
          </p:grpSpPr>
          <p:grpSp>
            <p:nvGrpSpPr>
              <p:cNvPr id="74" name="Group 4">
                <a:extLst>
                  <a:ext uri="{FF2B5EF4-FFF2-40B4-BE49-F238E27FC236}">
                    <a16:creationId xmlns:a16="http://schemas.microsoft.com/office/drawing/2014/main" xmlns="" id="{CD5CE647-9220-4241-9D0A-A75392940744}"/>
                  </a:ext>
                </a:extLst>
              </p:cNvPr>
              <p:cNvGrpSpPr/>
              <p:nvPr/>
            </p:nvGrpSpPr>
            <p:grpSpPr>
              <a:xfrm>
                <a:off x="0" y="0"/>
                <a:ext cx="2514240" cy="6857640"/>
                <a:chOff x="0" y="0"/>
                <a:chExt cx="2514240" cy="6857640"/>
              </a:xfrm>
            </p:grpSpPr>
            <p:sp>
              <p:nvSpPr>
                <p:cNvPr id="86" name="Rectangle 114">
                  <a:extLst>
                    <a:ext uri="{FF2B5EF4-FFF2-40B4-BE49-F238E27FC236}">
                      <a16:creationId xmlns:a16="http://schemas.microsoft.com/office/drawing/2014/main" xmlns="" id="{141DB32C-6BB3-4D4A-ABC4-29D3BC89131A}"/>
                    </a:ext>
                  </a:extLst>
                </p:cNvPr>
                <p:cNvSpPr/>
                <p:nvPr/>
              </p:nvSpPr>
              <p:spPr>
                <a:xfrm>
                  <a:off x="9144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7" name="Rectangle 2">
                  <a:extLst>
                    <a:ext uri="{FF2B5EF4-FFF2-40B4-BE49-F238E27FC236}">
                      <a16:creationId xmlns:a16="http://schemas.microsoft.com/office/drawing/2014/main" xmlns="" id="{03134E19-3204-4528-9D59-06A680EDFDE2}"/>
                    </a:ext>
                  </a:extLst>
                </p:cNvPr>
                <p:cNvSpPr/>
                <p:nvPr/>
              </p:nvSpPr>
              <p:spPr>
                <a:xfrm>
                  <a:off x="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8" name="Rectangle 3">
                  <a:extLst>
                    <a:ext uri="{FF2B5EF4-FFF2-40B4-BE49-F238E27FC236}">
                      <a16:creationId xmlns:a16="http://schemas.microsoft.com/office/drawing/2014/main" xmlns="" id="{0A30126F-ECC7-4141-AC69-932F3A76271F}"/>
                    </a:ext>
                  </a:extLst>
                </p:cNvPr>
                <p:cNvSpPr/>
                <p:nvPr/>
              </p:nvSpPr>
              <p:spPr>
                <a:xfrm>
                  <a:off x="2286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75" name="Group 5">
                <a:extLst>
                  <a:ext uri="{FF2B5EF4-FFF2-40B4-BE49-F238E27FC236}">
                    <a16:creationId xmlns:a16="http://schemas.microsoft.com/office/drawing/2014/main" xmlns="" id="{29D31F93-AC4F-4E4F-9AF1-AD37DCC46EF8}"/>
                  </a:ext>
                </a:extLst>
              </p:cNvPr>
              <p:cNvGrpSpPr/>
              <p:nvPr/>
            </p:nvGrpSpPr>
            <p:grpSpPr>
              <a:xfrm>
                <a:off x="423000" y="0"/>
                <a:ext cx="2514240" cy="6857640"/>
                <a:chOff x="423000" y="0"/>
                <a:chExt cx="2514240" cy="6857640"/>
              </a:xfrm>
            </p:grpSpPr>
            <p:sp>
              <p:nvSpPr>
                <p:cNvPr id="83" name="Rectangle 84">
                  <a:extLst>
                    <a:ext uri="{FF2B5EF4-FFF2-40B4-BE49-F238E27FC236}">
                      <a16:creationId xmlns:a16="http://schemas.microsoft.com/office/drawing/2014/main" xmlns="" id="{17B7754A-04A9-42BD-8D62-BAE2EF335DE1}"/>
                    </a:ext>
                  </a:extLst>
                </p:cNvPr>
                <p:cNvSpPr/>
                <p:nvPr/>
              </p:nvSpPr>
              <p:spPr>
                <a:xfrm>
                  <a:off x="13374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4" name="Rectangle 85">
                  <a:extLst>
                    <a:ext uri="{FF2B5EF4-FFF2-40B4-BE49-F238E27FC236}">
                      <a16:creationId xmlns:a16="http://schemas.microsoft.com/office/drawing/2014/main" xmlns="" id="{8BA5D84A-8D0A-4CBD-A0B7-B258E82C26EE}"/>
                    </a:ext>
                  </a:extLst>
                </p:cNvPr>
                <p:cNvSpPr/>
                <p:nvPr/>
              </p:nvSpPr>
              <p:spPr>
                <a:xfrm>
                  <a:off x="4230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5" name="Rectangle 113">
                  <a:extLst>
                    <a:ext uri="{FF2B5EF4-FFF2-40B4-BE49-F238E27FC236}">
                      <a16:creationId xmlns:a16="http://schemas.microsoft.com/office/drawing/2014/main" xmlns="" id="{4F1FA068-547B-41A5-B73E-D197B8E0AC89}"/>
                    </a:ext>
                  </a:extLst>
                </p:cNvPr>
                <p:cNvSpPr/>
                <p:nvPr/>
              </p:nvSpPr>
              <p:spPr>
                <a:xfrm>
                  <a:off x="6516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76" name="Group 9">
                <a:extLst>
                  <a:ext uri="{FF2B5EF4-FFF2-40B4-BE49-F238E27FC236}">
                    <a16:creationId xmlns:a16="http://schemas.microsoft.com/office/drawing/2014/main" xmlns="" id="{9C95C430-D20A-4CFD-89C8-A8932FCADBF2}"/>
                  </a:ext>
                </a:extLst>
              </p:cNvPr>
              <p:cNvGrpSpPr/>
              <p:nvPr/>
            </p:nvGrpSpPr>
            <p:grpSpPr>
              <a:xfrm>
                <a:off x="6629400" y="0"/>
                <a:ext cx="2514239" cy="6857640"/>
                <a:chOff x="6629400" y="0"/>
                <a:chExt cx="2514239" cy="6857640"/>
              </a:xfrm>
            </p:grpSpPr>
            <p:sp>
              <p:nvSpPr>
                <p:cNvPr id="80" name="Rectangle 77">
                  <a:extLst>
                    <a:ext uri="{FF2B5EF4-FFF2-40B4-BE49-F238E27FC236}">
                      <a16:creationId xmlns:a16="http://schemas.microsoft.com/office/drawing/2014/main" xmlns="" id="{AB9D7C94-7CA5-4D79-8168-E7518B20C482}"/>
                    </a:ext>
                  </a:extLst>
                </p:cNvPr>
                <p:cNvSpPr/>
                <p:nvPr/>
              </p:nvSpPr>
              <p:spPr>
                <a:xfrm>
                  <a:off x="7543799"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1" name="Rectangle 78">
                  <a:extLst>
                    <a:ext uri="{FF2B5EF4-FFF2-40B4-BE49-F238E27FC236}">
                      <a16:creationId xmlns:a16="http://schemas.microsoft.com/office/drawing/2014/main" xmlns="" id="{349110FC-765A-4CFE-AF3A-D91D86F013C0}"/>
                    </a:ext>
                  </a:extLst>
                </p:cNvPr>
                <p:cNvSpPr/>
                <p:nvPr/>
              </p:nvSpPr>
              <p:spPr>
                <a:xfrm>
                  <a:off x="66294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2" name="Rectangle 80">
                  <a:extLst>
                    <a:ext uri="{FF2B5EF4-FFF2-40B4-BE49-F238E27FC236}">
                      <a16:creationId xmlns:a16="http://schemas.microsoft.com/office/drawing/2014/main" xmlns="" id="{7F2BE83A-50F0-45F2-B90E-27264608A4E6}"/>
                    </a:ext>
                  </a:extLst>
                </p:cNvPr>
                <p:cNvSpPr/>
                <p:nvPr/>
              </p:nvSpPr>
              <p:spPr>
                <a:xfrm>
                  <a:off x="68580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77" name="Rectangle 74">
                <a:extLst>
                  <a:ext uri="{FF2B5EF4-FFF2-40B4-BE49-F238E27FC236}">
                    <a16:creationId xmlns:a16="http://schemas.microsoft.com/office/drawing/2014/main" xmlns="" id="{4DD9EE10-EA93-4B61-91C7-FF45BB742661}"/>
                  </a:ext>
                </a:extLst>
              </p:cNvPr>
              <p:cNvSpPr/>
              <p:nvPr/>
            </p:nvSpPr>
            <p:spPr>
              <a:xfrm>
                <a:off x="3809880" y="0"/>
                <a:ext cx="281916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8" name="Rectangle 75">
                <a:extLst>
                  <a:ext uri="{FF2B5EF4-FFF2-40B4-BE49-F238E27FC236}">
                    <a16:creationId xmlns:a16="http://schemas.microsoft.com/office/drawing/2014/main" xmlns="" id="{3614A00C-BCC3-453E-8F4E-36837BDE3D38}"/>
                  </a:ext>
                </a:extLst>
              </p:cNvPr>
              <p:cNvSpPr/>
              <p:nvPr/>
            </p:nvSpPr>
            <p:spPr>
              <a:xfrm>
                <a:off x="2895479"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9" name="Rectangle 76">
                <a:extLst>
                  <a:ext uri="{FF2B5EF4-FFF2-40B4-BE49-F238E27FC236}">
                    <a16:creationId xmlns:a16="http://schemas.microsoft.com/office/drawing/2014/main" xmlns="" id="{E32BC08E-D59C-4B6D-A084-B9BA16DE8C4C}"/>
                  </a:ext>
                </a:extLst>
              </p:cNvPr>
              <p:cNvSpPr/>
              <p:nvPr/>
            </p:nvSpPr>
            <p:spPr>
              <a:xfrm>
                <a:off x="3124079"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52" name="Freeform 44">
              <a:extLst>
                <a:ext uri="{FF2B5EF4-FFF2-40B4-BE49-F238E27FC236}">
                  <a16:creationId xmlns:a16="http://schemas.microsoft.com/office/drawing/2014/main" xmlns="" id="{285C40EA-096E-4326-ABBF-57F1CC7CE6AE}"/>
                </a:ext>
              </a:extLst>
            </p:cNvPr>
            <p:cNvSpPr/>
            <p:nvPr/>
          </p:nvSpPr>
          <p:spPr>
            <a:xfrm>
              <a:off x="-11880" y="5034960"/>
              <a:ext cx="9143640" cy="1175400"/>
            </a:xfrm>
            <a:custGeom>
              <a:avLst/>
              <a:gdLst>
                <a:gd name="f0" fmla="val 0"/>
                <a:gd name="f1" fmla="val 9144000"/>
                <a:gd name="f2" fmla="val 1175655"/>
                <a:gd name="f3" fmla="val 1116279"/>
                <a:gd name="f4" fmla="val 493815"/>
                <a:gd name="f5" fmla="val 1145967"/>
                <a:gd name="f6" fmla="val 987631"/>
                <a:gd name="f7" fmla="val 1674420"/>
                <a:gd name="f8" fmla="val 1163780"/>
                <a:gd name="f9" fmla="val 2361209"/>
                <a:gd name="f10" fmla="val 1151905"/>
                <a:gd name="f11" fmla="val 3204358"/>
                <a:gd name="f12" fmla="val 1138050"/>
                <a:gd name="f13" fmla="val 4120737"/>
                <a:gd name="f14" fmla="val 1045027"/>
                <a:gd name="f15" fmla="val 5037116"/>
                <a:gd name="f16" fmla="val 952004"/>
                <a:gd name="f17" fmla="val 6335486"/>
                <a:gd name="f18" fmla="val 779811"/>
                <a:gd name="f19" fmla="val 7172696"/>
                <a:gd name="f20" fmla="val 605640"/>
                <a:gd name="f21" fmla="val 8009907"/>
                <a:gd name="f22" fmla="val 431469"/>
                <a:gd name="f23" fmla="val 8866910"/>
                <a:gd name="f24" fmla="val 154379"/>
              </a:gdLst>
              <a:ahLst/>
              <a:cxnLst>
                <a:cxn ang="3cd4">
                  <a:pos x="hc" y="t"/>
                </a:cxn>
                <a:cxn ang="0">
                  <a:pos x="r" y="vc"/>
                </a:cxn>
                <a:cxn ang="cd4">
                  <a:pos x="hc" y="b"/>
                </a:cxn>
                <a:cxn ang="cd2">
                  <a:pos x="l" y="vc"/>
                </a:cxn>
              </a:cxnLst>
              <a:rect l="l" t="t" r="r" b="b"/>
              <a:pathLst>
                <a:path w="9144000" h="1175655">
                  <a:moveTo>
                    <a:pt x="f0" y="f3"/>
                  </a:moveTo>
                  <a:cubicBezTo>
                    <a:pt x="f4" y="f5"/>
                    <a:pt x="f6" y="f2"/>
                    <a:pt x="f7" y="f8"/>
                  </a:cubicBezTo>
                  <a:cubicBezTo>
                    <a:pt x="f9" y="f10"/>
                    <a:pt x="f11" y="f12"/>
                    <a:pt x="f13" y="f14"/>
                  </a:cubicBezTo>
                  <a:cubicBezTo>
                    <a:pt x="f15" y="f16"/>
                    <a:pt x="f17" y="f18"/>
                    <a:pt x="f19" y="f20"/>
                  </a:cubicBezTo>
                  <a:cubicBezTo>
                    <a:pt x="f21" y="f22"/>
                    <a:pt x="f23" y="f24"/>
                    <a:pt x="f1" y="f0"/>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3" name="Freeform 47">
              <a:extLst>
                <a:ext uri="{FF2B5EF4-FFF2-40B4-BE49-F238E27FC236}">
                  <a16:creationId xmlns:a16="http://schemas.microsoft.com/office/drawing/2014/main" xmlns="" id="{F3AD1D93-FF52-4717-8846-185CEAF13D28}"/>
                </a:ext>
              </a:extLst>
            </p:cNvPr>
            <p:cNvSpPr/>
            <p:nvPr/>
          </p:nvSpPr>
          <p:spPr>
            <a:xfrm>
              <a:off x="-11880" y="3467520"/>
              <a:ext cx="9143640" cy="890280"/>
            </a:xfrm>
            <a:custGeom>
              <a:avLst/>
              <a:gdLst>
                <a:gd name="f0" fmla="val 0"/>
                <a:gd name="f1" fmla="val 9144000"/>
                <a:gd name="f2" fmla="val 890650"/>
                <a:gd name="f3" fmla="val 263236"/>
                <a:gd name="f4" fmla="val 751114"/>
                <a:gd name="f5" fmla="val 526472"/>
                <a:gd name="f6" fmla="val 611579"/>
                <a:gd name="f7" fmla="val 1045028"/>
                <a:gd name="f8" fmla="val 475013"/>
                <a:gd name="f9" fmla="val 1563584"/>
                <a:gd name="f10" fmla="val 338447"/>
                <a:gd name="f11" fmla="val 2299855"/>
                <a:gd name="f12" fmla="val 138545"/>
                <a:gd name="f13" fmla="val 3111335"/>
                <a:gd name="f14" fmla="val 71252"/>
                <a:gd name="f15" fmla="val 3922815"/>
                <a:gd name="f16" fmla="val 3959"/>
                <a:gd name="f17" fmla="val 4908467"/>
                <a:gd name="f18" fmla="val 5913911"/>
                <a:gd name="f19" fmla="val 6919355"/>
                <a:gd name="f20" fmla="val 142504"/>
                <a:gd name="f21" fmla="val 8595756"/>
                <a:gd name="f22" fmla="val 427512"/>
                <a:gd name="f23" fmla="val 498764"/>
              </a:gdLst>
              <a:ahLst/>
              <a:cxnLst>
                <a:cxn ang="3cd4">
                  <a:pos x="hc" y="t"/>
                </a:cxn>
                <a:cxn ang="0">
                  <a:pos x="r" y="vc"/>
                </a:cxn>
                <a:cxn ang="cd4">
                  <a:pos x="hc" y="b"/>
                </a:cxn>
                <a:cxn ang="cd2">
                  <a:pos x="l" y="vc"/>
                </a:cxn>
              </a:cxnLst>
              <a:rect l="l" t="t" r="r" b="b"/>
              <a:pathLst>
                <a:path w="9144000" h="890650">
                  <a:moveTo>
                    <a:pt x="f0" y="f2"/>
                  </a:moveTo>
                  <a:cubicBezTo>
                    <a:pt x="f3" y="f4"/>
                    <a:pt x="f5" y="f6"/>
                    <a:pt x="f7" y="f8"/>
                  </a:cubicBezTo>
                  <a:cubicBezTo>
                    <a:pt x="f9" y="f10"/>
                    <a:pt x="f11" y="f12"/>
                    <a:pt x="f13" y="f14"/>
                  </a:cubicBezTo>
                  <a:cubicBezTo>
                    <a:pt x="f15" y="f16"/>
                    <a:pt x="f17" y="f0"/>
                    <a:pt x="f18" y="f14"/>
                  </a:cubicBezTo>
                  <a:cubicBezTo>
                    <a:pt x="f19" y="f20"/>
                    <a:pt x="f21" y="f22"/>
                    <a:pt x="f1" y="f23"/>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4" name="Freeform 48">
              <a:extLst>
                <a:ext uri="{FF2B5EF4-FFF2-40B4-BE49-F238E27FC236}">
                  <a16:creationId xmlns:a16="http://schemas.microsoft.com/office/drawing/2014/main" xmlns="" id="{E59987F7-462B-4138-90B4-EFC5D1FED856}"/>
                </a:ext>
              </a:extLst>
            </p:cNvPr>
            <p:cNvSpPr/>
            <p:nvPr/>
          </p:nvSpPr>
          <p:spPr>
            <a:xfrm>
              <a:off x="-23760" y="5640840"/>
              <a:ext cx="3004200" cy="1211040"/>
            </a:xfrm>
            <a:custGeom>
              <a:avLst/>
              <a:gdLst>
                <a:gd name="f0" fmla="val 0"/>
                <a:gd name="f1" fmla="val 3004457"/>
                <a:gd name="f2" fmla="val 1211283"/>
                <a:gd name="f3" fmla="val 1103415"/>
                <a:gd name="f4" fmla="val 501732"/>
                <a:gd name="f5" fmla="val 2206831"/>
                <a:gd name="f6" fmla="val 1003465"/>
              </a:gdLst>
              <a:ahLst/>
              <a:cxnLst>
                <a:cxn ang="3cd4">
                  <a:pos x="hc" y="t"/>
                </a:cxn>
                <a:cxn ang="0">
                  <a:pos x="r" y="vc"/>
                </a:cxn>
                <a:cxn ang="cd4">
                  <a:pos x="hc" y="b"/>
                </a:cxn>
                <a:cxn ang="cd2">
                  <a:pos x="l" y="vc"/>
                </a:cxn>
              </a:cxnLst>
              <a:rect l="l" t="t" r="r" b="b"/>
              <a:pathLst>
                <a:path w="3004457" h="1211283">
                  <a:moveTo>
                    <a:pt x="f0" y="f0"/>
                  </a:moveTo>
                  <a:cubicBezTo>
                    <a:pt x="f3" y="f4"/>
                    <a:pt x="f5" y="f6"/>
                    <a:pt x="f1" y="f2"/>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5" name="Freeform 50">
              <a:extLst>
                <a:ext uri="{FF2B5EF4-FFF2-40B4-BE49-F238E27FC236}">
                  <a16:creationId xmlns:a16="http://schemas.microsoft.com/office/drawing/2014/main" xmlns="" id="{451BCEE3-0A46-42D6-8200-6EBD75B1A4A8}"/>
                </a:ext>
              </a:extLst>
            </p:cNvPr>
            <p:cNvSpPr/>
            <p:nvPr/>
          </p:nvSpPr>
          <p:spPr>
            <a:xfrm>
              <a:off x="-11880" y="5284440"/>
              <a:ext cx="9143640" cy="1478160"/>
            </a:xfrm>
            <a:custGeom>
              <a:avLst/>
              <a:gdLst>
                <a:gd name="f0" fmla="val 0"/>
                <a:gd name="f1" fmla="val 9144000"/>
                <a:gd name="f2" fmla="val 1478478"/>
                <a:gd name="f3" fmla="val 285997"/>
                <a:gd name="f4" fmla="val 99951"/>
                <a:gd name="f5" fmla="val 571995"/>
                <a:gd name="f6" fmla="val 199902"/>
                <a:gd name="f7" fmla="val 1104405"/>
                <a:gd name="f8" fmla="val 344385"/>
                <a:gd name="f9" fmla="val 1636815"/>
                <a:gd name="f10" fmla="val 488868"/>
                <a:gd name="f11" fmla="val 2432462"/>
                <a:gd name="f12" fmla="val 710541"/>
                <a:gd name="f13" fmla="val 3194462"/>
                <a:gd name="f14" fmla="val 866899"/>
                <a:gd name="f15" fmla="val 3956462"/>
                <a:gd name="f16" fmla="val 1023258"/>
                <a:gd name="f17" fmla="val 4920343"/>
                <a:gd name="f18" fmla="val 1185554"/>
                <a:gd name="f19" fmla="val 5676405"/>
                <a:gd name="f20" fmla="val 1282536"/>
                <a:gd name="f21" fmla="val 6432467"/>
                <a:gd name="f22" fmla="val 1379518"/>
                <a:gd name="f23" fmla="val 7247906"/>
                <a:gd name="f24" fmla="val 1419102"/>
                <a:gd name="f25" fmla="val 7730836"/>
                <a:gd name="f26" fmla="val 1448790"/>
                <a:gd name="f27" fmla="val 8213766"/>
                <a:gd name="f28" fmla="val 8338457"/>
                <a:gd name="f29" fmla="val 1464623"/>
                <a:gd name="f30" fmla="val 8573984"/>
                <a:gd name="f31" fmla="val 1460665"/>
                <a:gd name="f32" fmla="val 8809511"/>
                <a:gd name="f33" fmla="val 1456707"/>
                <a:gd name="f34" fmla="val 8976755"/>
                <a:gd name="f35" fmla="val 1440873"/>
                <a:gd name="f36" fmla="val 1425039"/>
              </a:gdLst>
              <a:ahLst/>
              <a:cxnLst>
                <a:cxn ang="3cd4">
                  <a:pos x="hc" y="t"/>
                </a:cxn>
                <a:cxn ang="0">
                  <a:pos x="r" y="vc"/>
                </a:cxn>
                <a:cxn ang="cd4">
                  <a:pos x="hc" y="b"/>
                </a:cxn>
                <a:cxn ang="cd2">
                  <a:pos x="l" y="vc"/>
                </a:cxn>
              </a:cxnLst>
              <a:rect l="l" t="t" r="r" b="b"/>
              <a:pathLst>
                <a:path w="9144000" h="1478478">
                  <a:moveTo>
                    <a:pt x="f0" y="f0"/>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
                    <a:pt x="f28" y="f29"/>
                    <a:pt x="f30" y="f31"/>
                  </a:cubicBezTo>
                  <a:cubicBezTo>
                    <a:pt x="f32" y="f33"/>
                    <a:pt x="f34" y="f35"/>
                    <a:pt x="f1" y="f36"/>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6" name="Freeform 51">
              <a:extLst>
                <a:ext uri="{FF2B5EF4-FFF2-40B4-BE49-F238E27FC236}">
                  <a16:creationId xmlns:a16="http://schemas.microsoft.com/office/drawing/2014/main" xmlns="" id="{A6DE279F-8C4D-4E12-B971-D4E2C9202C99}"/>
                </a:ext>
              </a:extLst>
            </p:cNvPr>
            <p:cNvSpPr/>
            <p:nvPr/>
          </p:nvSpPr>
          <p:spPr>
            <a:xfrm>
              <a:off x="2137680" y="5132160"/>
              <a:ext cx="6982200" cy="1719720"/>
            </a:xfrm>
            <a:custGeom>
              <a:avLst/>
              <a:gdLst>
                <a:gd name="f0" fmla="val 0"/>
                <a:gd name="f1" fmla="val 6982691"/>
                <a:gd name="f2" fmla="val 1719942"/>
                <a:gd name="f3" fmla="val 162296"/>
                <a:gd name="f4" fmla="val 1536864"/>
                <a:gd name="f5" fmla="val 324592"/>
                <a:gd name="f6" fmla="val 1353787"/>
                <a:gd name="f7" fmla="val 546265"/>
                <a:gd name="f8" fmla="val 1185553"/>
                <a:gd name="f9" fmla="val 767938"/>
                <a:gd name="f10" fmla="val 1017319"/>
                <a:gd name="f11" fmla="val 1074718"/>
                <a:gd name="f12" fmla="val 835231"/>
                <a:gd name="f13" fmla="val 1330037"/>
                <a:gd name="f14" fmla="val 710540"/>
                <a:gd name="f15" fmla="val 1585356"/>
                <a:gd name="f16" fmla="val 585849"/>
                <a:gd name="f17" fmla="val 1741715"/>
                <a:gd name="f18" fmla="val 530430"/>
                <a:gd name="f19" fmla="val 2078182"/>
                <a:gd name="f20" fmla="val 437407"/>
                <a:gd name="f21" fmla="val 2414649"/>
                <a:gd name="f22" fmla="val 344384"/>
                <a:gd name="f23" fmla="val 3028208"/>
                <a:gd name="f24" fmla="val 213755"/>
                <a:gd name="f25" fmla="val 3348842"/>
                <a:gd name="f26" fmla="val 152399"/>
                <a:gd name="f27" fmla="val 3669476"/>
                <a:gd name="f28" fmla="val 91043"/>
                <a:gd name="f29" fmla="val 3718957"/>
                <a:gd name="f30" fmla="val 93022"/>
                <a:gd name="f31" fmla="val 4001985"/>
                <a:gd name="f32" fmla="val 69272"/>
                <a:gd name="f33" fmla="val 4285013"/>
                <a:gd name="f34" fmla="val 45522"/>
                <a:gd name="f35" fmla="val 4732317"/>
                <a:gd name="f36" fmla="val 19792"/>
                <a:gd name="f37" fmla="val 5047013"/>
                <a:gd name="f38" fmla="val 9896"/>
                <a:gd name="f39" fmla="val 5361709"/>
                <a:gd name="f40" fmla="val 5890161"/>
                <a:gd name="f41" fmla="val 6495803"/>
                <a:gd name="f42" fmla="val 6664037"/>
                <a:gd name="f43" fmla="val 13854"/>
                <a:gd name="f44" fmla="val 6818416"/>
                <a:gd name="f45" fmla="val 27708"/>
                <a:gd name="f46" fmla="val 6899564"/>
                <a:gd name="f47" fmla="val 33646"/>
                <a:gd name="f48" fmla="val 6980712"/>
                <a:gd name="f49" fmla="val 39584"/>
                <a:gd name="f50" fmla="val 6953003"/>
                <a:gd name="f51" fmla="val 37605"/>
              </a:gdLst>
              <a:ahLst/>
              <a:cxnLst>
                <a:cxn ang="3cd4">
                  <a:pos x="hc" y="t"/>
                </a:cxn>
                <a:cxn ang="0">
                  <a:pos x="r" y="vc"/>
                </a:cxn>
                <a:cxn ang="cd4">
                  <a:pos x="hc" y="b"/>
                </a:cxn>
                <a:cxn ang="cd2">
                  <a:pos x="l" y="vc"/>
                </a:cxn>
              </a:cxnLst>
              <a:rect l="l" t="t" r="r" b="b"/>
              <a:pathLst>
                <a:path w="6982691" h="1719942">
                  <a:moveTo>
                    <a:pt x="f0" y="f2"/>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8"/>
                    <a:pt x="f29" y="f30"/>
                    <a:pt x="f31" y="f32"/>
                  </a:cubicBezTo>
                  <a:cubicBezTo>
                    <a:pt x="f33" y="f34"/>
                    <a:pt x="f35" y="f36"/>
                    <a:pt x="f37" y="f38"/>
                  </a:cubicBezTo>
                  <a:cubicBezTo>
                    <a:pt x="f39" y="f0"/>
                    <a:pt x="f40" y="f38"/>
                    <a:pt x="f40" y="f38"/>
                  </a:cubicBezTo>
                  <a:lnTo>
                    <a:pt x="f41" y="f38"/>
                  </a:lnTo>
                  <a:cubicBezTo>
                    <a:pt x="f42" y="f43"/>
                    <a:pt x="f44" y="f45"/>
                    <a:pt x="f46" y="f47"/>
                  </a:cubicBezTo>
                  <a:cubicBezTo>
                    <a:pt x="f48" y="f49"/>
                    <a:pt x="f50" y="f51"/>
                    <a:pt x="f1" y="f34"/>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7" name="Hexagon 52">
              <a:extLst>
                <a:ext uri="{FF2B5EF4-FFF2-40B4-BE49-F238E27FC236}">
                  <a16:creationId xmlns:a16="http://schemas.microsoft.com/office/drawing/2014/main" xmlns="" id="{E2707E77-9F45-489E-9CE4-A27D2DB14CA6}"/>
                </a:ext>
              </a:extLst>
            </p:cNvPr>
            <p:cNvSpPr/>
            <p:nvPr/>
          </p:nvSpPr>
          <p:spPr>
            <a:xfrm rot="1800000">
              <a:off x="29964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8" name="Hexagon 53">
              <a:extLst>
                <a:ext uri="{FF2B5EF4-FFF2-40B4-BE49-F238E27FC236}">
                  <a16:creationId xmlns:a16="http://schemas.microsoft.com/office/drawing/2014/main" xmlns="" id="{19E682DC-F478-434D-B63E-5EC371957489}"/>
                </a:ext>
              </a:extLst>
            </p:cNvPr>
            <p:cNvSpPr/>
            <p:nvPr/>
          </p:nvSpPr>
          <p:spPr>
            <a:xfrm rot="1800000">
              <a:off x="372036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9" name="Hexagon 54">
              <a:extLst>
                <a:ext uri="{FF2B5EF4-FFF2-40B4-BE49-F238E27FC236}">
                  <a16:creationId xmlns:a16="http://schemas.microsoft.com/office/drawing/2014/main" xmlns="" id="{5EFD4E3A-0C51-4420-AE17-0E9CF10F2E5D}"/>
                </a:ext>
              </a:extLst>
            </p:cNvPr>
            <p:cNvSpPr/>
            <p:nvPr/>
          </p:nvSpPr>
          <p:spPr>
            <a:xfrm rot="1800000">
              <a:off x="3729729" y="15924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0" name="Hexagon 55">
              <a:extLst>
                <a:ext uri="{FF2B5EF4-FFF2-40B4-BE49-F238E27FC236}">
                  <a16:creationId xmlns:a16="http://schemas.microsoft.com/office/drawing/2014/main" xmlns="" id="{C0656455-36EF-4AFA-B9DF-E6A739733AD4}"/>
                </a:ext>
              </a:extLst>
            </p:cNvPr>
            <p:cNvSpPr/>
            <p:nvPr/>
          </p:nvSpPr>
          <p:spPr>
            <a:xfrm rot="1800000">
              <a:off x="2977329" y="3256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4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1" name="Hexagon 56">
              <a:extLst>
                <a:ext uri="{FF2B5EF4-FFF2-40B4-BE49-F238E27FC236}">
                  <a16:creationId xmlns:a16="http://schemas.microsoft.com/office/drawing/2014/main" xmlns="" id="{CE81873D-83D2-4743-9476-CA23337CE3F9}"/>
                </a:ext>
              </a:extLst>
            </p:cNvPr>
            <p:cNvSpPr/>
            <p:nvPr/>
          </p:nvSpPr>
          <p:spPr>
            <a:xfrm rot="1800000">
              <a:off x="4463049" y="53832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6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2" name="Freeform 57">
              <a:extLst>
                <a:ext uri="{FF2B5EF4-FFF2-40B4-BE49-F238E27FC236}">
                  <a16:creationId xmlns:a16="http://schemas.microsoft.com/office/drawing/2014/main" xmlns="" id="{E327E3E2-90D6-4648-8580-78622D90F15B}"/>
                </a:ext>
              </a:extLst>
            </p:cNvPr>
            <p:cNvSpPr/>
            <p:nvPr/>
          </p:nvSpPr>
          <p:spPr>
            <a:xfrm rot="1800000">
              <a:off x="-382106" y="4201385"/>
              <a:ext cx="1261080" cy="1387799"/>
            </a:xfrm>
            <a:custGeom>
              <a:avLst/>
              <a:gdLst>
                <a:gd name="f0" fmla="val 0"/>
                <a:gd name="f1" fmla="val 1261499"/>
                <a:gd name="f2" fmla="val 1388236"/>
                <a:gd name="f3" fmla="val 105098"/>
                <a:gd name="f4" fmla="val 56357"/>
                <a:gd name="f5" fmla="val 865241"/>
                <a:gd name="f6" fmla="val 694118"/>
                <a:gd name="f7" fmla="val 744578"/>
                <a:gd name="f8" fmla="val 1387893"/>
              </a:gdLst>
              <a:ahLst/>
              <a:cxnLst>
                <a:cxn ang="3cd4">
                  <a:pos x="hc" y="t"/>
                </a:cxn>
                <a:cxn ang="0">
                  <a:pos x="r" y="vc"/>
                </a:cxn>
                <a:cxn ang="cd4">
                  <a:pos x="hc" y="b"/>
                </a:cxn>
                <a:cxn ang="cd2">
                  <a:pos x="l" y="vc"/>
                </a:cxn>
              </a:cxnLst>
              <a:rect l="l" t="t" r="r" b="b"/>
              <a:pathLst>
                <a:path w="1261499" h="1388236">
                  <a:moveTo>
                    <a:pt x="f0" y="f3"/>
                  </a:moveTo>
                  <a:lnTo>
                    <a:pt x="f4" y="f0"/>
                  </a:lnTo>
                  <a:lnTo>
                    <a:pt x="f5" y="f0"/>
                  </a:lnTo>
                  <a:lnTo>
                    <a:pt x="f1" y="f6"/>
                  </a:lnTo>
                  <a:lnTo>
                    <a:pt x="f5" y="f2"/>
                  </a:lnTo>
                  <a:lnTo>
                    <a:pt x="f7" y="f8"/>
                  </a:lnTo>
                  <a:lnTo>
                    <a:pt x="f0" y="f3"/>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3" name="Hexagon 58">
              <a:extLst>
                <a:ext uri="{FF2B5EF4-FFF2-40B4-BE49-F238E27FC236}">
                  <a16:creationId xmlns:a16="http://schemas.microsoft.com/office/drawing/2014/main" xmlns="" id="{59EEBACB-1584-47FA-A4F7-21D7593E5222}"/>
                </a:ext>
              </a:extLst>
            </p:cNvPr>
            <p:cNvSpPr/>
            <p:nvPr/>
          </p:nvSpPr>
          <p:spPr>
            <a:xfrm rot="1800000">
              <a:off x="24609" y="540234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4" name="Hexagon 59">
              <a:extLst>
                <a:ext uri="{FF2B5EF4-FFF2-40B4-BE49-F238E27FC236}">
                  <a16:creationId xmlns:a16="http://schemas.microsoft.com/office/drawing/2014/main" xmlns="" id="{E622BF58-AF9A-4BC3-B976-E0F56EA1E113}"/>
                </a:ext>
              </a:extLst>
            </p:cNvPr>
            <p:cNvSpPr/>
            <p:nvPr/>
          </p:nvSpPr>
          <p:spPr>
            <a:xfrm rot="1800000">
              <a:off x="53048" y="284958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5" name="Hexagon 60">
              <a:extLst>
                <a:ext uri="{FF2B5EF4-FFF2-40B4-BE49-F238E27FC236}">
                  <a16:creationId xmlns:a16="http://schemas.microsoft.com/office/drawing/2014/main" xmlns="" id="{A481EDDC-D9BD-4F90-9ED1-5B49BA8D3DAD}"/>
                </a:ext>
              </a:extLst>
            </p:cNvPr>
            <p:cNvSpPr/>
            <p:nvPr/>
          </p:nvSpPr>
          <p:spPr>
            <a:xfrm rot="1800000">
              <a:off x="77700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6" name="Hexagon 61">
              <a:extLst>
                <a:ext uri="{FF2B5EF4-FFF2-40B4-BE49-F238E27FC236}">
                  <a16:creationId xmlns:a16="http://schemas.microsoft.com/office/drawing/2014/main" xmlns="" id="{6FD6F924-F3BA-41D0-83C1-4A3817FD3051}"/>
                </a:ext>
              </a:extLst>
            </p:cNvPr>
            <p:cNvSpPr/>
            <p:nvPr/>
          </p:nvSpPr>
          <p:spPr>
            <a:xfrm rot="1800000">
              <a:off x="1510329" y="54117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7" name="Hexagon 62">
              <a:extLst>
                <a:ext uri="{FF2B5EF4-FFF2-40B4-BE49-F238E27FC236}">
                  <a16:creationId xmlns:a16="http://schemas.microsoft.com/office/drawing/2014/main" xmlns="" id="{8FBF478D-1447-4D16-9C57-3A7055F9DC86}"/>
                </a:ext>
              </a:extLst>
            </p:cNvPr>
            <p:cNvSpPr/>
            <p:nvPr/>
          </p:nvSpPr>
          <p:spPr>
            <a:xfrm rot="1800000">
              <a:off x="15294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8" name="Hexagon 63">
              <a:extLst>
                <a:ext uri="{FF2B5EF4-FFF2-40B4-BE49-F238E27FC236}">
                  <a16:creationId xmlns:a16="http://schemas.microsoft.com/office/drawing/2014/main" xmlns="" id="{FBB18E7E-2727-43D2-8F86-2E326D1F3F35}"/>
                </a:ext>
              </a:extLst>
            </p:cNvPr>
            <p:cNvSpPr/>
            <p:nvPr/>
          </p:nvSpPr>
          <p:spPr>
            <a:xfrm rot="1800000">
              <a:off x="796089" y="15636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9" name="Hexagon 64">
              <a:extLst>
                <a:ext uri="{FF2B5EF4-FFF2-40B4-BE49-F238E27FC236}">
                  <a16:creationId xmlns:a16="http://schemas.microsoft.com/office/drawing/2014/main" xmlns="" id="{8A450E66-F176-4DFC-AAE9-8D93327D6557}"/>
                </a:ext>
              </a:extLst>
            </p:cNvPr>
            <p:cNvSpPr/>
            <p:nvPr/>
          </p:nvSpPr>
          <p:spPr>
            <a:xfrm rot="1800000">
              <a:off x="6806289" y="41448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0" name="Hexagon 65">
              <a:extLst>
                <a:ext uri="{FF2B5EF4-FFF2-40B4-BE49-F238E27FC236}">
                  <a16:creationId xmlns:a16="http://schemas.microsoft.com/office/drawing/2014/main" xmlns="" id="{936059C4-CB29-4CA4-AC66-FC1F37F0F6FC}"/>
                </a:ext>
              </a:extLst>
            </p:cNvPr>
            <p:cNvSpPr/>
            <p:nvPr/>
          </p:nvSpPr>
          <p:spPr>
            <a:xfrm rot="1800000">
              <a:off x="7549329" y="54214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1" name="Hexagon 66">
              <a:extLst>
                <a:ext uri="{FF2B5EF4-FFF2-40B4-BE49-F238E27FC236}">
                  <a16:creationId xmlns:a16="http://schemas.microsoft.com/office/drawing/2014/main" xmlns="" id="{27A5F81B-9B13-417E-8B39-F980AACECBFC}"/>
                </a:ext>
              </a:extLst>
            </p:cNvPr>
            <p:cNvSpPr/>
            <p:nvPr/>
          </p:nvSpPr>
          <p:spPr>
            <a:xfrm rot="1800000">
              <a:off x="7549329" y="286866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2" name="Freeform 67">
              <a:extLst>
                <a:ext uri="{FF2B5EF4-FFF2-40B4-BE49-F238E27FC236}">
                  <a16:creationId xmlns:a16="http://schemas.microsoft.com/office/drawing/2014/main" xmlns="" id="{03D6A225-EAAE-4625-B3DF-3827C9805D3D}"/>
                </a:ext>
              </a:extLst>
            </p:cNvPr>
            <p:cNvSpPr/>
            <p:nvPr/>
          </p:nvSpPr>
          <p:spPr>
            <a:xfrm rot="1800000">
              <a:off x="8306620" y="4055405"/>
              <a:ext cx="1243080" cy="1387799"/>
            </a:xfrm>
            <a:custGeom>
              <a:avLst/>
              <a:gdLst>
                <a:gd name="f0" fmla="val 0"/>
                <a:gd name="f1" fmla="val 1243407"/>
                <a:gd name="f2" fmla="val 1388236"/>
                <a:gd name="f3" fmla="val 694118"/>
                <a:gd name="f4" fmla="val 396258"/>
                <a:gd name="f5" fmla="val 474029"/>
                <a:gd name="f6" fmla="val 4016"/>
                <a:gd name="f7" fmla="val 1325983"/>
                <a:gd name="f8" fmla="val 1205142"/>
              </a:gdLst>
              <a:ahLst/>
              <a:cxnLst>
                <a:cxn ang="3cd4">
                  <a:pos x="hc" y="t"/>
                </a:cxn>
                <a:cxn ang="0">
                  <a:pos x="r" y="vc"/>
                </a:cxn>
                <a:cxn ang="cd4">
                  <a:pos x="hc" y="b"/>
                </a:cxn>
                <a:cxn ang="cd2">
                  <a:pos x="l" y="vc"/>
                </a:cxn>
              </a:cxnLst>
              <a:rect l="l" t="t" r="r" b="b"/>
              <a:pathLst>
                <a:path w="1243407" h="1388236">
                  <a:moveTo>
                    <a:pt x="f0" y="f3"/>
                  </a:moveTo>
                  <a:lnTo>
                    <a:pt x="f4" y="f0"/>
                  </a:lnTo>
                  <a:lnTo>
                    <a:pt x="f5" y="f6"/>
                  </a:lnTo>
                  <a:lnTo>
                    <a:pt x="f1" y="f7"/>
                  </a:lnTo>
                  <a:lnTo>
                    <a:pt x="f8" y="f2"/>
                  </a:lnTo>
                  <a:lnTo>
                    <a:pt x="f4" y="f2"/>
                  </a:lnTo>
                  <a:lnTo>
                    <a:pt x="f0" y="f3"/>
                  </a:lnTo>
                  <a:close/>
                </a:path>
              </a:pathLst>
            </a:custGeom>
            <a:solidFill>
              <a:srgbClr val="FFFFFF">
                <a:alpha val="4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3" name="Freeform 68">
              <a:extLst>
                <a:ext uri="{FF2B5EF4-FFF2-40B4-BE49-F238E27FC236}">
                  <a16:creationId xmlns:a16="http://schemas.microsoft.com/office/drawing/2014/main" xmlns="" id="{64389D17-9676-4980-ACC1-C9C6016B2CFD}"/>
                </a:ext>
              </a:extLst>
            </p:cNvPr>
            <p:cNvSpPr/>
            <p:nvPr/>
          </p:nvSpPr>
          <p:spPr>
            <a:xfrm rot="1800000">
              <a:off x="8306896" y="1511597"/>
              <a:ext cx="1241640" cy="1388520"/>
            </a:xfrm>
            <a:custGeom>
              <a:avLst/>
              <a:gdLst>
                <a:gd name="f0" fmla="val 0"/>
                <a:gd name="f1" fmla="val 1241871"/>
                <a:gd name="f2" fmla="val 1388822"/>
                <a:gd name="f3" fmla="val 694704"/>
                <a:gd name="f4" fmla="val 396258"/>
                <a:gd name="f5" fmla="val 586"/>
                <a:gd name="f6" fmla="val 482002"/>
                <a:gd name="f7" fmla="val 1323912"/>
                <a:gd name="f8" fmla="val 1205142"/>
              </a:gdLst>
              <a:ahLst/>
              <a:cxnLst>
                <a:cxn ang="3cd4">
                  <a:pos x="hc" y="t"/>
                </a:cxn>
                <a:cxn ang="0">
                  <a:pos x="r" y="vc"/>
                </a:cxn>
                <a:cxn ang="cd4">
                  <a:pos x="hc" y="b"/>
                </a:cxn>
                <a:cxn ang="cd2">
                  <a:pos x="l" y="vc"/>
                </a:cxn>
              </a:cxnLst>
              <a:rect l="l" t="t" r="r" b="b"/>
              <a:pathLst>
                <a:path w="1241871" h="1388822">
                  <a:moveTo>
                    <a:pt x="f0" y="f3"/>
                  </a:moveTo>
                  <a:lnTo>
                    <a:pt x="f4" y="f5"/>
                  </a:lnTo>
                  <a:lnTo>
                    <a:pt x="f6" y="f0"/>
                  </a:lnTo>
                  <a:lnTo>
                    <a:pt x="f1" y="f7"/>
                  </a:lnTo>
                  <a:lnTo>
                    <a:pt x="f8" y="f2"/>
                  </a:lnTo>
                  <a:lnTo>
                    <a:pt x="f4" y="f2"/>
                  </a:lnTo>
                  <a:lnTo>
                    <a:pt x="f0" y="f3"/>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89" name="Rectangle 45">
            <a:extLst>
              <a:ext uri="{FF2B5EF4-FFF2-40B4-BE49-F238E27FC236}">
                <a16:creationId xmlns:a16="http://schemas.microsoft.com/office/drawing/2014/main" xmlns="" id="{B5801523-8885-4D95-894F-466DBA89D463}"/>
              </a:ext>
            </a:extLst>
          </p:cNvPr>
          <p:cNvSpPr/>
          <p:nvPr/>
        </p:nvSpPr>
        <p:spPr>
          <a:xfrm>
            <a:off x="4561200" y="-21600"/>
            <a:ext cx="3678840" cy="62715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5F5F5"/>
          </a:solidFill>
          <a:ln w="15840">
            <a:solidFill>
              <a:srgbClr val="74A51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90" name="Rectangle 46">
            <a:extLst>
              <a:ext uri="{FF2B5EF4-FFF2-40B4-BE49-F238E27FC236}">
                <a16:creationId xmlns:a16="http://schemas.microsoft.com/office/drawing/2014/main" xmlns="" id="{3A927C5A-2189-49EE-B2A7-79B749629838}"/>
              </a:ext>
            </a:extLst>
          </p:cNvPr>
          <p:cNvSpPr/>
          <p:nvPr/>
        </p:nvSpPr>
        <p:spPr>
          <a:xfrm>
            <a:off x="4649040" y="-21600"/>
            <a:ext cx="3504959" cy="2312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71685A"/>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91" name="Rectangle 49">
            <a:extLst>
              <a:ext uri="{FF2B5EF4-FFF2-40B4-BE49-F238E27FC236}">
                <a16:creationId xmlns:a16="http://schemas.microsoft.com/office/drawing/2014/main" xmlns="" id="{BBB74649-05DF-4411-B1AF-64FFBF48C7A2}"/>
              </a:ext>
            </a:extLst>
          </p:cNvPr>
          <p:cNvSpPr/>
          <p:nvPr/>
        </p:nvSpPr>
        <p:spPr>
          <a:xfrm>
            <a:off x="4650840" y="6088320"/>
            <a:ext cx="3504959" cy="813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94C600"/>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92" name="Rectangle 88">
            <a:extLst>
              <a:ext uri="{FF2B5EF4-FFF2-40B4-BE49-F238E27FC236}">
                <a16:creationId xmlns:a16="http://schemas.microsoft.com/office/drawing/2014/main" xmlns="" id="{5C51FC36-FFC1-4DD6-96C3-CCAC7A2ADB12}"/>
              </a:ext>
            </a:extLst>
          </p:cNvPr>
          <p:cNvSpPr/>
          <p:nvPr/>
        </p:nvSpPr>
        <p:spPr>
          <a:xfrm>
            <a:off x="4650840" y="6088320"/>
            <a:ext cx="3504959" cy="813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94C600"/>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 name="Title 1">
            <a:extLst>
              <a:ext uri="{FF2B5EF4-FFF2-40B4-BE49-F238E27FC236}">
                <a16:creationId xmlns:a16="http://schemas.microsoft.com/office/drawing/2014/main" xmlns="" id="{69520BB2-0DA6-4BBF-BB66-732A2805CF3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0947178D-58F3-4C0D-8E89-456C1E461FB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661DA24B-9726-4D48-AABA-0E8E524B3CF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E7D00F31-64C0-4E42-A3BA-6AC8A6798F0C}"/>
              </a:ext>
            </a:extLst>
          </p:cNvPr>
          <p:cNvSpPr>
            <a:spLocks noGrp="1"/>
          </p:cNvSpPr>
          <p:nvPr>
            <p:ph type="dt" sz="half" idx="10"/>
          </p:nvPr>
        </p:nvSpPr>
        <p:spPr>
          <a:xfrm>
            <a:off x="4738680" y="1516680"/>
            <a:ext cx="2133360" cy="750600"/>
          </a:xfrm>
        </p:spPr>
        <p:txBody>
          <a:bodyPr/>
          <a:lstStyle/>
          <a:p>
            <a:pPr lvl="0"/>
            <a:fld id="{70614EFE-4FD6-4B1A-9612-788E41AAF33D}" type="datetime1">
              <a:rPr lang="en-GB"/>
              <a:pPr lvl="0"/>
              <a:t>05/11/2018</a:t>
            </a:fld>
            <a:endParaRPr lang="en-GB"/>
          </a:p>
        </p:txBody>
      </p:sp>
      <p:sp>
        <p:nvSpPr>
          <p:cNvPr id="6" name="Footer Placeholder 5">
            <a:extLst>
              <a:ext uri="{FF2B5EF4-FFF2-40B4-BE49-F238E27FC236}">
                <a16:creationId xmlns:a16="http://schemas.microsoft.com/office/drawing/2014/main" xmlns="" id="{A0E84F86-A7FF-4234-8DA6-696A11EDDB40}"/>
              </a:ext>
            </a:extLst>
          </p:cNvPr>
          <p:cNvSpPr>
            <a:spLocks noGrp="1"/>
          </p:cNvSpPr>
          <p:nvPr>
            <p:ph type="ftr" sz="quarter" idx="11"/>
          </p:nvPr>
        </p:nvSpPr>
        <p:spPr>
          <a:xfrm>
            <a:off x="5303520" y="5720040"/>
            <a:ext cx="2831399" cy="364679"/>
          </a:xfrm>
        </p:spPr>
        <p:txBody>
          <a:bodyPr/>
          <a:lstStyle/>
          <a:p>
            <a:pPr lvl="0"/>
            <a:endParaRPr lang="en-GB"/>
          </a:p>
        </p:txBody>
      </p:sp>
      <p:sp>
        <p:nvSpPr>
          <p:cNvPr id="7" name="Slide Number Placeholder 6">
            <a:extLst>
              <a:ext uri="{FF2B5EF4-FFF2-40B4-BE49-F238E27FC236}">
                <a16:creationId xmlns:a16="http://schemas.microsoft.com/office/drawing/2014/main" xmlns="" id="{F7CE0632-F053-47DA-A533-7E5E0E8D2189}"/>
              </a:ext>
            </a:extLst>
          </p:cNvPr>
          <p:cNvSpPr>
            <a:spLocks noGrp="1"/>
          </p:cNvSpPr>
          <p:nvPr>
            <p:ph type="sldNum" sz="quarter" idx="12"/>
          </p:nvPr>
        </p:nvSpPr>
        <p:spPr>
          <a:xfrm>
            <a:off x="4649040" y="5720040"/>
            <a:ext cx="643320" cy="364679"/>
          </a:xfrm>
        </p:spPr>
        <p:txBody>
          <a:bodyPr/>
          <a:lstStyle/>
          <a:p>
            <a:pPr lvl="0"/>
            <a:fld id="{2093EA35-6E58-4913-B139-E349248CC8D5}" type="slidenum">
              <a:t>‹#›</a:t>
            </a:fld>
            <a:endParaRPr lang="en-GB"/>
          </a:p>
        </p:txBody>
      </p:sp>
    </p:spTree>
    <p:extLst>
      <p:ext uri="{BB962C8B-B14F-4D97-AF65-F5344CB8AC3E}">
        <p14:creationId xmlns:p14="http://schemas.microsoft.com/office/powerpoint/2010/main" val="73396043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effectLst/>
      </p:bgPr>
    </p:bg>
    <p:spTree>
      <p:nvGrpSpPr>
        <p:cNvPr id="1" name=""/>
        <p:cNvGrpSpPr/>
        <p:nvPr/>
      </p:nvGrpSpPr>
      <p:grpSpPr>
        <a:xfrm>
          <a:off x="0" y="0"/>
          <a:ext cx="0" cy="0"/>
          <a:chOff x="0" y="0"/>
          <a:chExt cx="0" cy="0"/>
        </a:xfrm>
      </p:grpSpPr>
      <p:grpSp>
        <p:nvGrpSpPr>
          <p:cNvPr id="2" name="Group 41">
            <a:extLst>
              <a:ext uri="{FF2B5EF4-FFF2-40B4-BE49-F238E27FC236}">
                <a16:creationId xmlns:a16="http://schemas.microsoft.com/office/drawing/2014/main" xmlns="" id="{F58D035E-37B9-4CCD-B0DF-83A8BAB6E0A2}"/>
              </a:ext>
            </a:extLst>
          </p:cNvPr>
          <p:cNvGrpSpPr/>
          <p:nvPr/>
        </p:nvGrpSpPr>
        <p:grpSpPr>
          <a:xfrm>
            <a:off x="-304706" y="0"/>
            <a:ext cx="9932165" cy="6857640"/>
            <a:chOff x="-304706" y="0"/>
            <a:chExt cx="9932165" cy="6857640"/>
          </a:xfrm>
        </p:grpSpPr>
        <p:grpSp>
          <p:nvGrpSpPr>
            <p:cNvPr id="3" name="Group 44">
              <a:extLst>
                <a:ext uri="{FF2B5EF4-FFF2-40B4-BE49-F238E27FC236}">
                  <a16:creationId xmlns:a16="http://schemas.microsoft.com/office/drawing/2014/main" xmlns="" id="{A7BF549C-1E3F-4A03-9163-C65E1F64ED17}"/>
                </a:ext>
              </a:extLst>
            </p:cNvPr>
            <p:cNvGrpSpPr/>
            <p:nvPr/>
          </p:nvGrpSpPr>
          <p:grpSpPr>
            <a:xfrm>
              <a:off x="77760" y="0"/>
              <a:ext cx="9143640" cy="6857640"/>
              <a:chOff x="77760" y="0"/>
              <a:chExt cx="9143640" cy="6857640"/>
            </a:xfrm>
          </p:grpSpPr>
          <p:grpSp>
            <p:nvGrpSpPr>
              <p:cNvPr id="4" name="Group 4">
                <a:extLst>
                  <a:ext uri="{FF2B5EF4-FFF2-40B4-BE49-F238E27FC236}">
                    <a16:creationId xmlns:a16="http://schemas.microsoft.com/office/drawing/2014/main" xmlns="" id="{F2510416-D100-4011-8620-1EDDFA1620D7}"/>
                  </a:ext>
                </a:extLst>
              </p:cNvPr>
              <p:cNvGrpSpPr/>
              <p:nvPr/>
            </p:nvGrpSpPr>
            <p:grpSpPr>
              <a:xfrm>
                <a:off x="77760" y="0"/>
                <a:ext cx="2514239" cy="6857640"/>
                <a:chOff x="77760" y="0"/>
                <a:chExt cx="2514239" cy="6857640"/>
              </a:xfrm>
            </p:grpSpPr>
            <p:sp>
              <p:nvSpPr>
                <p:cNvPr id="5" name="Rectangle 112">
                  <a:extLst>
                    <a:ext uri="{FF2B5EF4-FFF2-40B4-BE49-F238E27FC236}">
                      <a16:creationId xmlns:a16="http://schemas.microsoft.com/office/drawing/2014/main" xmlns="" id="{E816077E-7F95-4C6B-AE31-25A567CDA297}"/>
                    </a:ext>
                  </a:extLst>
                </p:cNvPr>
                <p:cNvSpPr/>
                <p:nvPr/>
              </p:nvSpPr>
              <p:spPr>
                <a:xfrm>
                  <a:off x="992159"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 name="Rectangle 2">
                  <a:extLst>
                    <a:ext uri="{FF2B5EF4-FFF2-40B4-BE49-F238E27FC236}">
                      <a16:creationId xmlns:a16="http://schemas.microsoft.com/office/drawing/2014/main" xmlns="" id="{CE77FECB-0815-43E0-9334-6CD27D853AB8}"/>
                    </a:ext>
                  </a:extLst>
                </p:cNvPr>
                <p:cNvSpPr/>
                <p:nvPr/>
              </p:nvSpPr>
              <p:spPr>
                <a:xfrm>
                  <a:off x="777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 name="Rectangle 3">
                  <a:extLst>
                    <a:ext uri="{FF2B5EF4-FFF2-40B4-BE49-F238E27FC236}">
                      <a16:creationId xmlns:a16="http://schemas.microsoft.com/office/drawing/2014/main" xmlns="" id="{1B3E5FBA-333A-44DE-AA44-660FA4B5024B}"/>
                    </a:ext>
                  </a:extLst>
                </p:cNvPr>
                <p:cNvSpPr/>
                <p:nvPr/>
              </p:nvSpPr>
              <p:spPr>
                <a:xfrm>
                  <a:off x="30636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8" name="Group 5">
                <a:extLst>
                  <a:ext uri="{FF2B5EF4-FFF2-40B4-BE49-F238E27FC236}">
                    <a16:creationId xmlns:a16="http://schemas.microsoft.com/office/drawing/2014/main" xmlns="" id="{BF99F74A-E9B0-4A13-B465-4A4B879CBC71}"/>
                  </a:ext>
                </a:extLst>
              </p:cNvPr>
              <p:cNvGrpSpPr/>
              <p:nvPr/>
            </p:nvGrpSpPr>
            <p:grpSpPr>
              <a:xfrm>
                <a:off x="500400" y="0"/>
                <a:ext cx="2514240" cy="6857640"/>
                <a:chOff x="500400" y="0"/>
                <a:chExt cx="2514240" cy="6857640"/>
              </a:xfrm>
            </p:grpSpPr>
            <p:sp>
              <p:nvSpPr>
                <p:cNvPr id="9" name="Rectangle 109">
                  <a:extLst>
                    <a:ext uri="{FF2B5EF4-FFF2-40B4-BE49-F238E27FC236}">
                      <a16:creationId xmlns:a16="http://schemas.microsoft.com/office/drawing/2014/main" xmlns="" id="{96F38A3F-424A-47BC-913D-71441A51EF6A}"/>
                    </a:ext>
                  </a:extLst>
                </p:cNvPr>
                <p:cNvSpPr/>
                <p:nvPr/>
              </p:nvSpPr>
              <p:spPr>
                <a:xfrm>
                  <a:off x="14148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0" name="Rectangle 110">
                  <a:extLst>
                    <a:ext uri="{FF2B5EF4-FFF2-40B4-BE49-F238E27FC236}">
                      <a16:creationId xmlns:a16="http://schemas.microsoft.com/office/drawing/2014/main" xmlns="" id="{B6ED9A07-FF20-42BC-9EE7-B116B27AC81E}"/>
                    </a:ext>
                  </a:extLst>
                </p:cNvPr>
                <p:cNvSpPr/>
                <p:nvPr/>
              </p:nvSpPr>
              <p:spPr>
                <a:xfrm>
                  <a:off x="5004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1" name="Rectangle 111">
                  <a:extLst>
                    <a:ext uri="{FF2B5EF4-FFF2-40B4-BE49-F238E27FC236}">
                      <a16:creationId xmlns:a16="http://schemas.microsoft.com/office/drawing/2014/main" xmlns="" id="{B7140A7B-60AA-470B-B2AF-BB97EAC678BB}"/>
                    </a:ext>
                  </a:extLst>
                </p:cNvPr>
                <p:cNvSpPr/>
                <p:nvPr/>
              </p:nvSpPr>
              <p:spPr>
                <a:xfrm>
                  <a:off x="7290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12" name="Group 9">
                <a:extLst>
                  <a:ext uri="{FF2B5EF4-FFF2-40B4-BE49-F238E27FC236}">
                    <a16:creationId xmlns:a16="http://schemas.microsoft.com/office/drawing/2014/main" xmlns="" id="{A093BBBD-0599-4B9B-863D-60213F6B88BF}"/>
                  </a:ext>
                </a:extLst>
              </p:cNvPr>
              <p:cNvGrpSpPr/>
              <p:nvPr/>
            </p:nvGrpSpPr>
            <p:grpSpPr>
              <a:xfrm>
                <a:off x="6707160" y="0"/>
                <a:ext cx="2514240" cy="6857640"/>
                <a:chOff x="6707160" y="0"/>
                <a:chExt cx="2514240" cy="6857640"/>
              </a:xfrm>
            </p:grpSpPr>
            <p:sp>
              <p:nvSpPr>
                <p:cNvPr id="13" name="Rectangle 106">
                  <a:extLst>
                    <a:ext uri="{FF2B5EF4-FFF2-40B4-BE49-F238E27FC236}">
                      <a16:creationId xmlns:a16="http://schemas.microsoft.com/office/drawing/2014/main" xmlns="" id="{877F5EE4-B40A-4FCB-980A-EA69ADFC6012}"/>
                    </a:ext>
                  </a:extLst>
                </p:cNvPr>
                <p:cNvSpPr/>
                <p:nvPr/>
              </p:nvSpPr>
              <p:spPr>
                <a:xfrm>
                  <a:off x="762156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4" name="Rectangle 107">
                  <a:extLst>
                    <a:ext uri="{FF2B5EF4-FFF2-40B4-BE49-F238E27FC236}">
                      <a16:creationId xmlns:a16="http://schemas.microsoft.com/office/drawing/2014/main" xmlns="" id="{91182AB0-F337-4D9F-90DA-E5B11320CD85}"/>
                    </a:ext>
                  </a:extLst>
                </p:cNvPr>
                <p:cNvSpPr/>
                <p:nvPr/>
              </p:nvSpPr>
              <p:spPr>
                <a:xfrm>
                  <a:off x="67071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5" name="Rectangle 108">
                  <a:extLst>
                    <a:ext uri="{FF2B5EF4-FFF2-40B4-BE49-F238E27FC236}">
                      <a16:creationId xmlns:a16="http://schemas.microsoft.com/office/drawing/2014/main" xmlns="" id="{8DF29A58-2406-4107-BE9E-4B3AF3F81F04}"/>
                    </a:ext>
                  </a:extLst>
                </p:cNvPr>
                <p:cNvSpPr/>
                <p:nvPr/>
              </p:nvSpPr>
              <p:spPr>
                <a:xfrm>
                  <a:off x="6935759"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16" name="Rectangle 103">
                <a:extLst>
                  <a:ext uri="{FF2B5EF4-FFF2-40B4-BE49-F238E27FC236}">
                    <a16:creationId xmlns:a16="http://schemas.microsoft.com/office/drawing/2014/main" xmlns="" id="{3DA1D021-028E-4D9E-AF9C-15D2F5959A5C}"/>
                  </a:ext>
                </a:extLst>
              </p:cNvPr>
              <p:cNvSpPr/>
              <p:nvPr/>
            </p:nvSpPr>
            <p:spPr>
              <a:xfrm>
                <a:off x="3887640" y="0"/>
                <a:ext cx="281916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7" name="Rectangle 104">
                <a:extLst>
                  <a:ext uri="{FF2B5EF4-FFF2-40B4-BE49-F238E27FC236}">
                    <a16:creationId xmlns:a16="http://schemas.microsoft.com/office/drawing/2014/main" xmlns="" id="{C36112CA-0317-4883-8A05-03BFD5FF2038}"/>
                  </a:ext>
                </a:extLst>
              </p:cNvPr>
              <p:cNvSpPr/>
              <p:nvPr/>
            </p:nvSpPr>
            <p:spPr>
              <a:xfrm>
                <a:off x="297324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8" name="Rectangle 105">
                <a:extLst>
                  <a:ext uri="{FF2B5EF4-FFF2-40B4-BE49-F238E27FC236}">
                    <a16:creationId xmlns:a16="http://schemas.microsoft.com/office/drawing/2014/main" xmlns="" id="{10A6DD1F-7A0A-40E4-A69F-C6175DF91879}"/>
                  </a:ext>
                </a:extLst>
              </p:cNvPr>
              <p:cNvSpPr/>
              <p:nvPr/>
            </p:nvSpPr>
            <p:spPr>
              <a:xfrm>
                <a:off x="320184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19" name="Freeform 43">
              <a:extLst>
                <a:ext uri="{FF2B5EF4-FFF2-40B4-BE49-F238E27FC236}">
                  <a16:creationId xmlns:a16="http://schemas.microsoft.com/office/drawing/2014/main" xmlns="" id="{B78EA363-F3BC-429C-9FCE-625138A3B96D}"/>
                </a:ext>
              </a:extLst>
            </p:cNvPr>
            <p:cNvSpPr/>
            <p:nvPr/>
          </p:nvSpPr>
          <p:spPr>
            <a:xfrm>
              <a:off x="65880" y="5034960"/>
              <a:ext cx="9143640" cy="1175400"/>
            </a:xfrm>
            <a:custGeom>
              <a:avLst/>
              <a:gdLst>
                <a:gd name="f0" fmla="val 0"/>
                <a:gd name="f1" fmla="val 9144000"/>
                <a:gd name="f2" fmla="val 1175655"/>
                <a:gd name="f3" fmla="val 1116279"/>
                <a:gd name="f4" fmla="val 493815"/>
                <a:gd name="f5" fmla="val 1145967"/>
                <a:gd name="f6" fmla="val 987631"/>
                <a:gd name="f7" fmla="val 1674420"/>
                <a:gd name="f8" fmla="val 1163780"/>
                <a:gd name="f9" fmla="val 2361209"/>
                <a:gd name="f10" fmla="val 1151905"/>
                <a:gd name="f11" fmla="val 3204358"/>
                <a:gd name="f12" fmla="val 1138050"/>
                <a:gd name="f13" fmla="val 4120737"/>
                <a:gd name="f14" fmla="val 1045027"/>
                <a:gd name="f15" fmla="val 5037116"/>
                <a:gd name="f16" fmla="val 952004"/>
                <a:gd name="f17" fmla="val 6335486"/>
                <a:gd name="f18" fmla="val 779811"/>
                <a:gd name="f19" fmla="val 7172696"/>
                <a:gd name="f20" fmla="val 605640"/>
                <a:gd name="f21" fmla="val 8009907"/>
                <a:gd name="f22" fmla="val 431469"/>
                <a:gd name="f23" fmla="val 8866910"/>
                <a:gd name="f24" fmla="val 154379"/>
              </a:gdLst>
              <a:ahLst/>
              <a:cxnLst>
                <a:cxn ang="3cd4">
                  <a:pos x="hc" y="t"/>
                </a:cxn>
                <a:cxn ang="0">
                  <a:pos x="r" y="vc"/>
                </a:cxn>
                <a:cxn ang="cd4">
                  <a:pos x="hc" y="b"/>
                </a:cxn>
                <a:cxn ang="cd2">
                  <a:pos x="l" y="vc"/>
                </a:cxn>
              </a:cxnLst>
              <a:rect l="l" t="t" r="r" b="b"/>
              <a:pathLst>
                <a:path w="9144000" h="1175655">
                  <a:moveTo>
                    <a:pt x="f0" y="f3"/>
                  </a:moveTo>
                  <a:cubicBezTo>
                    <a:pt x="f4" y="f5"/>
                    <a:pt x="f6" y="f2"/>
                    <a:pt x="f7" y="f8"/>
                  </a:cubicBezTo>
                  <a:cubicBezTo>
                    <a:pt x="f9" y="f10"/>
                    <a:pt x="f11" y="f12"/>
                    <a:pt x="f13" y="f14"/>
                  </a:cubicBezTo>
                  <a:cubicBezTo>
                    <a:pt x="f15" y="f16"/>
                    <a:pt x="f17" y="f18"/>
                    <a:pt x="f19" y="f20"/>
                  </a:cubicBezTo>
                  <a:cubicBezTo>
                    <a:pt x="f21" y="f22"/>
                    <a:pt x="f23" y="f24"/>
                    <a:pt x="f1" y="f0"/>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0" name="Freeform 44">
              <a:extLst>
                <a:ext uri="{FF2B5EF4-FFF2-40B4-BE49-F238E27FC236}">
                  <a16:creationId xmlns:a16="http://schemas.microsoft.com/office/drawing/2014/main" xmlns="" id="{6F6B2FD7-E2E3-435F-B7D5-286106856FFA}"/>
                </a:ext>
              </a:extLst>
            </p:cNvPr>
            <p:cNvSpPr/>
            <p:nvPr/>
          </p:nvSpPr>
          <p:spPr>
            <a:xfrm>
              <a:off x="65880" y="3467520"/>
              <a:ext cx="9143640" cy="890280"/>
            </a:xfrm>
            <a:custGeom>
              <a:avLst/>
              <a:gdLst>
                <a:gd name="f0" fmla="val 0"/>
                <a:gd name="f1" fmla="val 9144000"/>
                <a:gd name="f2" fmla="val 890650"/>
                <a:gd name="f3" fmla="val 263236"/>
                <a:gd name="f4" fmla="val 751114"/>
                <a:gd name="f5" fmla="val 526472"/>
                <a:gd name="f6" fmla="val 611579"/>
                <a:gd name="f7" fmla="val 1045028"/>
                <a:gd name="f8" fmla="val 475013"/>
                <a:gd name="f9" fmla="val 1563584"/>
                <a:gd name="f10" fmla="val 338447"/>
                <a:gd name="f11" fmla="val 2299855"/>
                <a:gd name="f12" fmla="val 138545"/>
                <a:gd name="f13" fmla="val 3111335"/>
                <a:gd name="f14" fmla="val 71252"/>
                <a:gd name="f15" fmla="val 3922815"/>
                <a:gd name="f16" fmla="val 3959"/>
                <a:gd name="f17" fmla="val 4908467"/>
                <a:gd name="f18" fmla="val 5913911"/>
                <a:gd name="f19" fmla="val 6919355"/>
                <a:gd name="f20" fmla="val 142504"/>
                <a:gd name="f21" fmla="val 8595756"/>
                <a:gd name="f22" fmla="val 427512"/>
                <a:gd name="f23" fmla="val 498764"/>
              </a:gdLst>
              <a:ahLst/>
              <a:cxnLst>
                <a:cxn ang="3cd4">
                  <a:pos x="hc" y="t"/>
                </a:cxn>
                <a:cxn ang="0">
                  <a:pos x="r" y="vc"/>
                </a:cxn>
                <a:cxn ang="cd4">
                  <a:pos x="hc" y="b"/>
                </a:cxn>
                <a:cxn ang="cd2">
                  <a:pos x="l" y="vc"/>
                </a:cxn>
              </a:cxnLst>
              <a:rect l="l" t="t" r="r" b="b"/>
              <a:pathLst>
                <a:path w="9144000" h="890650">
                  <a:moveTo>
                    <a:pt x="f0" y="f2"/>
                  </a:moveTo>
                  <a:cubicBezTo>
                    <a:pt x="f3" y="f4"/>
                    <a:pt x="f5" y="f6"/>
                    <a:pt x="f7" y="f8"/>
                  </a:cubicBezTo>
                  <a:cubicBezTo>
                    <a:pt x="f9" y="f10"/>
                    <a:pt x="f11" y="f12"/>
                    <a:pt x="f13" y="f14"/>
                  </a:cubicBezTo>
                  <a:cubicBezTo>
                    <a:pt x="f15" y="f16"/>
                    <a:pt x="f17" y="f0"/>
                    <a:pt x="f18" y="f14"/>
                  </a:cubicBezTo>
                  <a:cubicBezTo>
                    <a:pt x="f19" y="f20"/>
                    <a:pt x="f21" y="f22"/>
                    <a:pt x="f1" y="f23"/>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1" name="Freeform 45">
              <a:extLst>
                <a:ext uri="{FF2B5EF4-FFF2-40B4-BE49-F238E27FC236}">
                  <a16:creationId xmlns:a16="http://schemas.microsoft.com/office/drawing/2014/main" xmlns="" id="{90424292-BE09-4ADF-A6AB-BE4D4E39A901}"/>
                </a:ext>
              </a:extLst>
            </p:cNvPr>
            <p:cNvSpPr/>
            <p:nvPr/>
          </p:nvSpPr>
          <p:spPr>
            <a:xfrm>
              <a:off x="54000" y="5640840"/>
              <a:ext cx="3004200" cy="1211040"/>
            </a:xfrm>
            <a:custGeom>
              <a:avLst/>
              <a:gdLst>
                <a:gd name="f0" fmla="val 0"/>
                <a:gd name="f1" fmla="val 3004457"/>
                <a:gd name="f2" fmla="val 1211283"/>
                <a:gd name="f3" fmla="val 1103415"/>
                <a:gd name="f4" fmla="val 501732"/>
                <a:gd name="f5" fmla="val 2206831"/>
                <a:gd name="f6" fmla="val 1003465"/>
              </a:gdLst>
              <a:ahLst/>
              <a:cxnLst>
                <a:cxn ang="3cd4">
                  <a:pos x="hc" y="t"/>
                </a:cxn>
                <a:cxn ang="0">
                  <a:pos x="r" y="vc"/>
                </a:cxn>
                <a:cxn ang="cd4">
                  <a:pos x="hc" y="b"/>
                </a:cxn>
                <a:cxn ang="cd2">
                  <a:pos x="l" y="vc"/>
                </a:cxn>
              </a:cxnLst>
              <a:rect l="l" t="t" r="r" b="b"/>
              <a:pathLst>
                <a:path w="3004457" h="1211283">
                  <a:moveTo>
                    <a:pt x="f0" y="f0"/>
                  </a:moveTo>
                  <a:cubicBezTo>
                    <a:pt x="f3" y="f4"/>
                    <a:pt x="f5" y="f6"/>
                    <a:pt x="f1" y="f2"/>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2" name="Freeform 46">
              <a:extLst>
                <a:ext uri="{FF2B5EF4-FFF2-40B4-BE49-F238E27FC236}">
                  <a16:creationId xmlns:a16="http://schemas.microsoft.com/office/drawing/2014/main" xmlns="" id="{CA547D05-0603-4A07-8631-F3EE31F8A10B}"/>
                </a:ext>
              </a:extLst>
            </p:cNvPr>
            <p:cNvSpPr/>
            <p:nvPr/>
          </p:nvSpPr>
          <p:spPr>
            <a:xfrm>
              <a:off x="65880" y="5284440"/>
              <a:ext cx="9143640" cy="1478160"/>
            </a:xfrm>
            <a:custGeom>
              <a:avLst/>
              <a:gdLst>
                <a:gd name="f0" fmla="val 0"/>
                <a:gd name="f1" fmla="val 9144000"/>
                <a:gd name="f2" fmla="val 1478478"/>
                <a:gd name="f3" fmla="val 285997"/>
                <a:gd name="f4" fmla="val 99951"/>
                <a:gd name="f5" fmla="val 571995"/>
                <a:gd name="f6" fmla="val 199902"/>
                <a:gd name="f7" fmla="val 1104405"/>
                <a:gd name="f8" fmla="val 344385"/>
                <a:gd name="f9" fmla="val 1636815"/>
                <a:gd name="f10" fmla="val 488868"/>
                <a:gd name="f11" fmla="val 2432462"/>
                <a:gd name="f12" fmla="val 710541"/>
                <a:gd name="f13" fmla="val 3194462"/>
                <a:gd name="f14" fmla="val 866899"/>
                <a:gd name="f15" fmla="val 3956462"/>
                <a:gd name="f16" fmla="val 1023258"/>
                <a:gd name="f17" fmla="val 4920343"/>
                <a:gd name="f18" fmla="val 1185554"/>
                <a:gd name="f19" fmla="val 5676405"/>
                <a:gd name="f20" fmla="val 1282536"/>
                <a:gd name="f21" fmla="val 6432467"/>
                <a:gd name="f22" fmla="val 1379518"/>
                <a:gd name="f23" fmla="val 7247906"/>
                <a:gd name="f24" fmla="val 1419102"/>
                <a:gd name="f25" fmla="val 7730836"/>
                <a:gd name="f26" fmla="val 1448790"/>
                <a:gd name="f27" fmla="val 8213766"/>
                <a:gd name="f28" fmla="val 8338457"/>
                <a:gd name="f29" fmla="val 1464623"/>
                <a:gd name="f30" fmla="val 8573984"/>
                <a:gd name="f31" fmla="val 1460665"/>
                <a:gd name="f32" fmla="val 8809511"/>
                <a:gd name="f33" fmla="val 1456707"/>
                <a:gd name="f34" fmla="val 8976755"/>
                <a:gd name="f35" fmla="val 1440873"/>
                <a:gd name="f36" fmla="val 1425039"/>
              </a:gdLst>
              <a:ahLst/>
              <a:cxnLst>
                <a:cxn ang="3cd4">
                  <a:pos x="hc" y="t"/>
                </a:cxn>
                <a:cxn ang="0">
                  <a:pos x="r" y="vc"/>
                </a:cxn>
                <a:cxn ang="cd4">
                  <a:pos x="hc" y="b"/>
                </a:cxn>
                <a:cxn ang="cd2">
                  <a:pos x="l" y="vc"/>
                </a:cxn>
              </a:cxnLst>
              <a:rect l="l" t="t" r="r" b="b"/>
              <a:pathLst>
                <a:path w="9144000" h="1478478">
                  <a:moveTo>
                    <a:pt x="f0" y="f0"/>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
                    <a:pt x="f28" y="f29"/>
                    <a:pt x="f30" y="f31"/>
                  </a:cubicBezTo>
                  <a:cubicBezTo>
                    <a:pt x="f32" y="f33"/>
                    <a:pt x="f34" y="f35"/>
                    <a:pt x="f1" y="f36"/>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3" name="Freeform 48">
              <a:extLst>
                <a:ext uri="{FF2B5EF4-FFF2-40B4-BE49-F238E27FC236}">
                  <a16:creationId xmlns:a16="http://schemas.microsoft.com/office/drawing/2014/main" xmlns="" id="{64C2C08C-EB92-4531-A141-D849FDCA0311}"/>
                </a:ext>
              </a:extLst>
            </p:cNvPr>
            <p:cNvSpPr/>
            <p:nvPr/>
          </p:nvSpPr>
          <p:spPr>
            <a:xfrm>
              <a:off x="2215080" y="5132160"/>
              <a:ext cx="6982200" cy="1719720"/>
            </a:xfrm>
            <a:custGeom>
              <a:avLst/>
              <a:gdLst>
                <a:gd name="f0" fmla="val 0"/>
                <a:gd name="f1" fmla="val 6982691"/>
                <a:gd name="f2" fmla="val 1719942"/>
                <a:gd name="f3" fmla="val 162296"/>
                <a:gd name="f4" fmla="val 1536864"/>
                <a:gd name="f5" fmla="val 324592"/>
                <a:gd name="f6" fmla="val 1353787"/>
                <a:gd name="f7" fmla="val 546265"/>
                <a:gd name="f8" fmla="val 1185553"/>
                <a:gd name="f9" fmla="val 767938"/>
                <a:gd name="f10" fmla="val 1017319"/>
                <a:gd name="f11" fmla="val 1074718"/>
                <a:gd name="f12" fmla="val 835231"/>
                <a:gd name="f13" fmla="val 1330037"/>
                <a:gd name="f14" fmla="val 710540"/>
                <a:gd name="f15" fmla="val 1585356"/>
                <a:gd name="f16" fmla="val 585849"/>
                <a:gd name="f17" fmla="val 1741715"/>
                <a:gd name="f18" fmla="val 530430"/>
                <a:gd name="f19" fmla="val 2078182"/>
                <a:gd name="f20" fmla="val 437407"/>
                <a:gd name="f21" fmla="val 2414649"/>
                <a:gd name="f22" fmla="val 344384"/>
                <a:gd name="f23" fmla="val 3028208"/>
                <a:gd name="f24" fmla="val 213755"/>
                <a:gd name="f25" fmla="val 3348842"/>
                <a:gd name="f26" fmla="val 152399"/>
                <a:gd name="f27" fmla="val 3669476"/>
                <a:gd name="f28" fmla="val 91043"/>
                <a:gd name="f29" fmla="val 3718957"/>
                <a:gd name="f30" fmla="val 93022"/>
                <a:gd name="f31" fmla="val 4001985"/>
                <a:gd name="f32" fmla="val 69272"/>
                <a:gd name="f33" fmla="val 4285013"/>
                <a:gd name="f34" fmla="val 45522"/>
                <a:gd name="f35" fmla="val 4732317"/>
                <a:gd name="f36" fmla="val 19792"/>
                <a:gd name="f37" fmla="val 5047013"/>
                <a:gd name="f38" fmla="val 9896"/>
                <a:gd name="f39" fmla="val 5361709"/>
                <a:gd name="f40" fmla="val 5890161"/>
                <a:gd name="f41" fmla="val 6495803"/>
                <a:gd name="f42" fmla="val 6664037"/>
                <a:gd name="f43" fmla="val 13854"/>
                <a:gd name="f44" fmla="val 6818416"/>
                <a:gd name="f45" fmla="val 27708"/>
                <a:gd name="f46" fmla="val 6899564"/>
                <a:gd name="f47" fmla="val 33646"/>
                <a:gd name="f48" fmla="val 6980712"/>
                <a:gd name="f49" fmla="val 39584"/>
                <a:gd name="f50" fmla="val 6953003"/>
                <a:gd name="f51" fmla="val 37605"/>
              </a:gdLst>
              <a:ahLst/>
              <a:cxnLst>
                <a:cxn ang="3cd4">
                  <a:pos x="hc" y="t"/>
                </a:cxn>
                <a:cxn ang="0">
                  <a:pos x="r" y="vc"/>
                </a:cxn>
                <a:cxn ang="cd4">
                  <a:pos x="hc" y="b"/>
                </a:cxn>
                <a:cxn ang="cd2">
                  <a:pos x="l" y="vc"/>
                </a:cxn>
              </a:cxnLst>
              <a:rect l="l" t="t" r="r" b="b"/>
              <a:pathLst>
                <a:path w="6982691" h="1719942">
                  <a:moveTo>
                    <a:pt x="f0" y="f2"/>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8"/>
                    <a:pt x="f29" y="f30"/>
                    <a:pt x="f31" y="f32"/>
                  </a:cubicBezTo>
                  <a:cubicBezTo>
                    <a:pt x="f33" y="f34"/>
                    <a:pt x="f35" y="f36"/>
                    <a:pt x="f37" y="f38"/>
                  </a:cubicBezTo>
                  <a:cubicBezTo>
                    <a:pt x="f39" y="f0"/>
                    <a:pt x="f40" y="f38"/>
                    <a:pt x="f40" y="f38"/>
                  </a:cubicBezTo>
                  <a:lnTo>
                    <a:pt x="f41" y="f38"/>
                  </a:lnTo>
                  <a:cubicBezTo>
                    <a:pt x="f42" y="f43"/>
                    <a:pt x="f44" y="f45"/>
                    <a:pt x="f46" y="f47"/>
                  </a:cubicBezTo>
                  <a:cubicBezTo>
                    <a:pt x="f48" y="f49"/>
                    <a:pt x="f50" y="f51"/>
                    <a:pt x="f1" y="f34"/>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4" name="Hexagon 49">
              <a:extLst>
                <a:ext uri="{FF2B5EF4-FFF2-40B4-BE49-F238E27FC236}">
                  <a16:creationId xmlns:a16="http://schemas.microsoft.com/office/drawing/2014/main" xmlns="" id="{B6F6A69B-EBD8-4562-8B31-BEDE0DD91377}"/>
                </a:ext>
              </a:extLst>
            </p:cNvPr>
            <p:cNvSpPr/>
            <p:nvPr/>
          </p:nvSpPr>
          <p:spPr>
            <a:xfrm rot="1800000">
              <a:off x="30738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5" name="Hexagon 50">
              <a:extLst>
                <a:ext uri="{FF2B5EF4-FFF2-40B4-BE49-F238E27FC236}">
                  <a16:creationId xmlns:a16="http://schemas.microsoft.com/office/drawing/2014/main" xmlns="" id="{EB03775E-6538-475C-BD6F-6BDF62E2A276}"/>
                </a:ext>
              </a:extLst>
            </p:cNvPr>
            <p:cNvSpPr/>
            <p:nvPr/>
          </p:nvSpPr>
          <p:spPr>
            <a:xfrm rot="1800000">
              <a:off x="379776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6" name="Hexagon 51">
              <a:extLst>
                <a:ext uri="{FF2B5EF4-FFF2-40B4-BE49-F238E27FC236}">
                  <a16:creationId xmlns:a16="http://schemas.microsoft.com/office/drawing/2014/main" xmlns="" id="{3A9315FE-B37A-4130-886A-97FE6449619F}"/>
                </a:ext>
              </a:extLst>
            </p:cNvPr>
            <p:cNvSpPr/>
            <p:nvPr/>
          </p:nvSpPr>
          <p:spPr>
            <a:xfrm rot="1800000">
              <a:off x="3807489" y="15924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7" name="Hexagon 52">
              <a:extLst>
                <a:ext uri="{FF2B5EF4-FFF2-40B4-BE49-F238E27FC236}">
                  <a16:creationId xmlns:a16="http://schemas.microsoft.com/office/drawing/2014/main" xmlns="" id="{DDD41CE8-A26A-40C3-AFCC-8111D2CD2422}"/>
                </a:ext>
              </a:extLst>
            </p:cNvPr>
            <p:cNvSpPr/>
            <p:nvPr/>
          </p:nvSpPr>
          <p:spPr>
            <a:xfrm rot="1800000">
              <a:off x="3054728" y="3256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4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8" name="Hexagon 53">
              <a:extLst>
                <a:ext uri="{FF2B5EF4-FFF2-40B4-BE49-F238E27FC236}">
                  <a16:creationId xmlns:a16="http://schemas.microsoft.com/office/drawing/2014/main" xmlns="" id="{460222FB-E8F2-42CA-9A1D-9B7A301AA7AE}"/>
                </a:ext>
              </a:extLst>
            </p:cNvPr>
            <p:cNvSpPr/>
            <p:nvPr/>
          </p:nvSpPr>
          <p:spPr>
            <a:xfrm rot="1800000">
              <a:off x="4540809" y="53832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6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9" name="Freeform 54">
              <a:extLst>
                <a:ext uri="{FF2B5EF4-FFF2-40B4-BE49-F238E27FC236}">
                  <a16:creationId xmlns:a16="http://schemas.microsoft.com/office/drawing/2014/main" xmlns="" id="{2495D48F-46CF-4297-AAF5-C5AA2D392A16}"/>
                </a:ext>
              </a:extLst>
            </p:cNvPr>
            <p:cNvSpPr/>
            <p:nvPr/>
          </p:nvSpPr>
          <p:spPr>
            <a:xfrm rot="1800000">
              <a:off x="-304706" y="4201385"/>
              <a:ext cx="1261080" cy="1387799"/>
            </a:xfrm>
            <a:custGeom>
              <a:avLst/>
              <a:gdLst>
                <a:gd name="f0" fmla="val 0"/>
                <a:gd name="f1" fmla="val 1261499"/>
                <a:gd name="f2" fmla="val 1388236"/>
                <a:gd name="f3" fmla="val 105098"/>
                <a:gd name="f4" fmla="val 56357"/>
                <a:gd name="f5" fmla="val 865241"/>
                <a:gd name="f6" fmla="val 694118"/>
                <a:gd name="f7" fmla="val 744578"/>
                <a:gd name="f8" fmla="val 1387893"/>
              </a:gdLst>
              <a:ahLst/>
              <a:cxnLst>
                <a:cxn ang="3cd4">
                  <a:pos x="hc" y="t"/>
                </a:cxn>
                <a:cxn ang="0">
                  <a:pos x="r" y="vc"/>
                </a:cxn>
                <a:cxn ang="cd4">
                  <a:pos x="hc" y="b"/>
                </a:cxn>
                <a:cxn ang="cd2">
                  <a:pos x="l" y="vc"/>
                </a:cxn>
              </a:cxnLst>
              <a:rect l="l" t="t" r="r" b="b"/>
              <a:pathLst>
                <a:path w="1261499" h="1388236">
                  <a:moveTo>
                    <a:pt x="f0" y="f3"/>
                  </a:moveTo>
                  <a:lnTo>
                    <a:pt x="f4" y="f0"/>
                  </a:lnTo>
                  <a:lnTo>
                    <a:pt x="f5" y="f0"/>
                  </a:lnTo>
                  <a:lnTo>
                    <a:pt x="f1" y="f6"/>
                  </a:lnTo>
                  <a:lnTo>
                    <a:pt x="f5" y="f2"/>
                  </a:lnTo>
                  <a:lnTo>
                    <a:pt x="f7" y="f8"/>
                  </a:lnTo>
                  <a:lnTo>
                    <a:pt x="f0" y="f3"/>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0" name="Hexagon 55">
              <a:extLst>
                <a:ext uri="{FF2B5EF4-FFF2-40B4-BE49-F238E27FC236}">
                  <a16:creationId xmlns:a16="http://schemas.microsoft.com/office/drawing/2014/main" xmlns="" id="{7B4CC47D-9B4E-4C06-B00C-57A959D48C58}"/>
                </a:ext>
              </a:extLst>
            </p:cNvPr>
            <p:cNvSpPr/>
            <p:nvPr/>
          </p:nvSpPr>
          <p:spPr>
            <a:xfrm rot="1800000">
              <a:off x="102009" y="540234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1" name="Hexagon 56">
              <a:extLst>
                <a:ext uri="{FF2B5EF4-FFF2-40B4-BE49-F238E27FC236}">
                  <a16:creationId xmlns:a16="http://schemas.microsoft.com/office/drawing/2014/main" xmlns="" id="{A253EC3E-A2C1-46C2-8714-695427F500E6}"/>
                </a:ext>
              </a:extLst>
            </p:cNvPr>
            <p:cNvSpPr/>
            <p:nvPr/>
          </p:nvSpPr>
          <p:spPr>
            <a:xfrm rot="1800000">
              <a:off x="130809" y="284958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2" name="Hexagon 57">
              <a:extLst>
                <a:ext uri="{FF2B5EF4-FFF2-40B4-BE49-F238E27FC236}">
                  <a16:creationId xmlns:a16="http://schemas.microsoft.com/office/drawing/2014/main" xmlns="" id="{F41F8735-F70F-4002-AFD7-7AA07D84D0BC}"/>
                </a:ext>
              </a:extLst>
            </p:cNvPr>
            <p:cNvSpPr/>
            <p:nvPr/>
          </p:nvSpPr>
          <p:spPr>
            <a:xfrm rot="1800000">
              <a:off x="85440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3" name="Hexagon 58">
              <a:extLst>
                <a:ext uri="{FF2B5EF4-FFF2-40B4-BE49-F238E27FC236}">
                  <a16:creationId xmlns:a16="http://schemas.microsoft.com/office/drawing/2014/main" xmlns="" id="{6426C5E4-F11B-4DB9-A5E8-6753A111D5BE}"/>
                </a:ext>
              </a:extLst>
            </p:cNvPr>
            <p:cNvSpPr/>
            <p:nvPr/>
          </p:nvSpPr>
          <p:spPr>
            <a:xfrm rot="1800000">
              <a:off x="1588089" y="54117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4" name="Hexagon 59">
              <a:extLst>
                <a:ext uri="{FF2B5EF4-FFF2-40B4-BE49-F238E27FC236}">
                  <a16:creationId xmlns:a16="http://schemas.microsoft.com/office/drawing/2014/main" xmlns="" id="{79C066ED-7300-4071-939E-5FDCB312A8BD}"/>
                </a:ext>
              </a:extLst>
            </p:cNvPr>
            <p:cNvSpPr/>
            <p:nvPr/>
          </p:nvSpPr>
          <p:spPr>
            <a:xfrm rot="1800000">
              <a:off x="160716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5" name="Hexagon 94">
              <a:extLst>
                <a:ext uri="{FF2B5EF4-FFF2-40B4-BE49-F238E27FC236}">
                  <a16:creationId xmlns:a16="http://schemas.microsoft.com/office/drawing/2014/main" xmlns="" id="{72BAA3D8-B54D-4264-9871-2A1433DA04D0}"/>
                </a:ext>
              </a:extLst>
            </p:cNvPr>
            <p:cNvSpPr/>
            <p:nvPr/>
          </p:nvSpPr>
          <p:spPr>
            <a:xfrm rot="1800000">
              <a:off x="873489" y="15636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6" name="Hexagon 95">
              <a:extLst>
                <a:ext uri="{FF2B5EF4-FFF2-40B4-BE49-F238E27FC236}">
                  <a16:creationId xmlns:a16="http://schemas.microsoft.com/office/drawing/2014/main" xmlns="" id="{C42FB2EB-6259-4364-A39D-C84C34BD436B}"/>
                </a:ext>
              </a:extLst>
            </p:cNvPr>
            <p:cNvSpPr/>
            <p:nvPr/>
          </p:nvSpPr>
          <p:spPr>
            <a:xfrm rot="1800000">
              <a:off x="6884049" y="41448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7" name="Hexagon 96">
              <a:extLst>
                <a:ext uri="{FF2B5EF4-FFF2-40B4-BE49-F238E27FC236}">
                  <a16:creationId xmlns:a16="http://schemas.microsoft.com/office/drawing/2014/main" xmlns="" id="{EECED18A-3CE0-429A-A45A-4F87BCD2C903}"/>
                </a:ext>
              </a:extLst>
            </p:cNvPr>
            <p:cNvSpPr/>
            <p:nvPr/>
          </p:nvSpPr>
          <p:spPr>
            <a:xfrm rot="1800000">
              <a:off x="7626729" y="54214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8" name="Hexagon 97">
              <a:extLst>
                <a:ext uri="{FF2B5EF4-FFF2-40B4-BE49-F238E27FC236}">
                  <a16:creationId xmlns:a16="http://schemas.microsoft.com/office/drawing/2014/main" xmlns="" id="{CC65E4FB-6367-4669-97D1-F7D5CE810B1F}"/>
                </a:ext>
              </a:extLst>
            </p:cNvPr>
            <p:cNvSpPr/>
            <p:nvPr/>
          </p:nvSpPr>
          <p:spPr>
            <a:xfrm rot="1800000">
              <a:off x="7626729" y="286866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9" name="Freeform 98">
              <a:extLst>
                <a:ext uri="{FF2B5EF4-FFF2-40B4-BE49-F238E27FC236}">
                  <a16:creationId xmlns:a16="http://schemas.microsoft.com/office/drawing/2014/main" xmlns="" id="{AED64E0B-289F-4261-9E58-249379AC0FB8}"/>
                </a:ext>
              </a:extLst>
            </p:cNvPr>
            <p:cNvSpPr/>
            <p:nvPr/>
          </p:nvSpPr>
          <p:spPr>
            <a:xfrm rot="1800000">
              <a:off x="8384379" y="4055405"/>
              <a:ext cx="1243080" cy="1387799"/>
            </a:xfrm>
            <a:custGeom>
              <a:avLst/>
              <a:gdLst>
                <a:gd name="f0" fmla="val 0"/>
                <a:gd name="f1" fmla="val 1243407"/>
                <a:gd name="f2" fmla="val 1388236"/>
                <a:gd name="f3" fmla="val 694118"/>
                <a:gd name="f4" fmla="val 396258"/>
                <a:gd name="f5" fmla="val 474029"/>
                <a:gd name="f6" fmla="val 4016"/>
                <a:gd name="f7" fmla="val 1325983"/>
                <a:gd name="f8" fmla="val 1205142"/>
              </a:gdLst>
              <a:ahLst/>
              <a:cxnLst>
                <a:cxn ang="3cd4">
                  <a:pos x="hc" y="t"/>
                </a:cxn>
                <a:cxn ang="0">
                  <a:pos x="r" y="vc"/>
                </a:cxn>
                <a:cxn ang="cd4">
                  <a:pos x="hc" y="b"/>
                </a:cxn>
                <a:cxn ang="cd2">
                  <a:pos x="l" y="vc"/>
                </a:cxn>
              </a:cxnLst>
              <a:rect l="l" t="t" r="r" b="b"/>
              <a:pathLst>
                <a:path w="1243407" h="1388236">
                  <a:moveTo>
                    <a:pt x="f0" y="f3"/>
                  </a:moveTo>
                  <a:lnTo>
                    <a:pt x="f4" y="f0"/>
                  </a:lnTo>
                  <a:lnTo>
                    <a:pt x="f5" y="f6"/>
                  </a:lnTo>
                  <a:lnTo>
                    <a:pt x="f1" y="f7"/>
                  </a:lnTo>
                  <a:lnTo>
                    <a:pt x="f8" y="f2"/>
                  </a:lnTo>
                  <a:lnTo>
                    <a:pt x="f4" y="f2"/>
                  </a:lnTo>
                  <a:lnTo>
                    <a:pt x="f0" y="f3"/>
                  </a:lnTo>
                  <a:close/>
                </a:path>
              </a:pathLst>
            </a:custGeom>
            <a:solidFill>
              <a:srgbClr val="FFFFFF">
                <a:alpha val="4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0" name="Freeform 99">
              <a:extLst>
                <a:ext uri="{FF2B5EF4-FFF2-40B4-BE49-F238E27FC236}">
                  <a16:creationId xmlns:a16="http://schemas.microsoft.com/office/drawing/2014/main" xmlns="" id="{2A17FF92-B91C-4501-8A26-9B9A2A52677D}"/>
                </a:ext>
              </a:extLst>
            </p:cNvPr>
            <p:cNvSpPr/>
            <p:nvPr/>
          </p:nvSpPr>
          <p:spPr>
            <a:xfrm rot="1800000">
              <a:off x="8384295" y="1511597"/>
              <a:ext cx="1241640" cy="1388520"/>
            </a:xfrm>
            <a:custGeom>
              <a:avLst/>
              <a:gdLst>
                <a:gd name="f0" fmla="val 0"/>
                <a:gd name="f1" fmla="val 1241871"/>
                <a:gd name="f2" fmla="val 1388822"/>
                <a:gd name="f3" fmla="val 694704"/>
                <a:gd name="f4" fmla="val 396258"/>
                <a:gd name="f5" fmla="val 586"/>
                <a:gd name="f6" fmla="val 482002"/>
                <a:gd name="f7" fmla="val 1323912"/>
                <a:gd name="f8" fmla="val 1205142"/>
              </a:gdLst>
              <a:ahLst/>
              <a:cxnLst>
                <a:cxn ang="3cd4">
                  <a:pos x="hc" y="t"/>
                </a:cxn>
                <a:cxn ang="0">
                  <a:pos x="r" y="vc"/>
                </a:cxn>
                <a:cxn ang="cd4">
                  <a:pos x="hc" y="b"/>
                </a:cxn>
                <a:cxn ang="cd2">
                  <a:pos x="l" y="vc"/>
                </a:cxn>
              </a:cxnLst>
              <a:rect l="l" t="t" r="r" b="b"/>
              <a:pathLst>
                <a:path w="1241871" h="1388822">
                  <a:moveTo>
                    <a:pt x="f0" y="f3"/>
                  </a:moveTo>
                  <a:lnTo>
                    <a:pt x="f4" y="f5"/>
                  </a:lnTo>
                  <a:lnTo>
                    <a:pt x="f6" y="f0"/>
                  </a:lnTo>
                  <a:lnTo>
                    <a:pt x="f1" y="f7"/>
                  </a:lnTo>
                  <a:lnTo>
                    <a:pt x="f8" y="f2"/>
                  </a:lnTo>
                  <a:lnTo>
                    <a:pt x="f4" y="f2"/>
                  </a:lnTo>
                  <a:lnTo>
                    <a:pt x="f0" y="f3"/>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41" name="Rectangle 65">
            <a:extLst>
              <a:ext uri="{FF2B5EF4-FFF2-40B4-BE49-F238E27FC236}">
                <a16:creationId xmlns:a16="http://schemas.microsoft.com/office/drawing/2014/main" xmlns="" id="{2F9E8E25-8DC8-45B1-BE72-BE18B62C53C9}"/>
              </a:ext>
            </a:extLst>
          </p:cNvPr>
          <p:cNvSpPr/>
          <p:nvPr/>
        </p:nvSpPr>
        <p:spPr>
          <a:xfrm>
            <a:off x="457200" y="333360"/>
            <a:ext cx="8229240" cy="6185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6480">
            <a:solidFill>
              <a:srgbClr val="00000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2" name="Rectangle 69">
            <a:extLst>
              <a:ext uri="{FF2B5EF4-FFF2-40B4-BE49-F238E27FC236}">
                <a16:creationId xmlns:a16="http://schemas.microsoft.com/office/drawing/2014/main" xmlns="" id="{4C706BAF-B1D6-470B-93F2-39C8544E3258}"/>
              </a:ext>
            </a:extLst>
          </p:cNvPr>
          <p:cNvSpPr/>
          <p:nvPr/>
        </p:nvSpPr>
        <p:spPr>
          <a:xfrm>
            <a:off x="4561200" y="-21600"/>
            <a:ext cx="3678840" cy="698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5F5F5"/>
          </a:solidFill>
          <a:ln w="15840">
            <a:solidFill>
              <a:srgbClr val="74A51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3" name="Rectangle 70">
            <a:extLst>
              <a:ext uri="{FF2B5EF4-FFF2-40B4-BE49-F238E27FC236}">
                <a16:creationId xmlns:a16="http://schemas.microsoft.com/office/drawing/2014/main" xmlns="" id="{FC10193A-A58B-4429-AA32-42617D53A32E}"/>
              </a:ext>
            </a:extLst>
          </p:cNvPr>
          <p:cNvSpPr/>
          <p:nvPr/>
        </p:nvSpPr>
        <p:spPr>
          <a:xfrm>
            <a:off x="4649040" y="-21600"/>
            <a:ext cx="3504959" cy="6235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71685A"/>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nvGrpSpPr>
          <p:cNvPr id="44" name="Group 42">
            <a:extLst>
              <a:ext uri="{FF2B5EF4-FFF2-40B4-BE49-F238E27FC236}">
                <a16:creationId xmlns:a16="http://schemas.microsoft.com/office/drawing/2014/main" xmlns="" id="{DC37441E-8566-483C-A974-794250D9ED7C}"/>
              </a:ext>
            </a:extLst>
          </p:cNvPr>
          <p:cNvGrpSpPr/>
          <p:nvPr/>
        </p:nvGrpSpPr>
        <p:grpSpPr>
          <a:xfrm>
            <a:off x="-382106" y="0"/>
            <a:ext cx="9931806" cy="6857640"/>
            <a:chOff x="-382106" y="0"/>
            <a:chExt cx="9931806" cy="6857640"/>
          </a:xfrm>
        </p:grpSpPr>
        <p:grpSp>
          <p:nvGrpSpPr>
            <p:cNvPr id="45" name="Group 44">
              <a:extLst>
                <a:ext uri="{FF2B5EF4-FFF2-40B4-BE49-F238E27FC236}">
                  <a16:creationId xmlns:a16="http://schemas.microsoft.com/office/drawing/2014/main" xmlns="" id="{C7CD867F-2A61-4022-A49A-94904DAEB2B7}"/>
                </a:ext>
              </a:extLst>
            </p:cNvPr>
            <p:cNvGrpSpPr/>
            <p:nvPr/>
          </p:nvGrpSpPr>
          <p:grpSpPr>
            <a:xfrm>
              <a:off x="0" y="0"/>
              <a:ext cx="9143639" cy="6857640"/>
              <a:chOff x="0" y="0"/>
              <a:chExt cx="9143639" cy="6857640"/>
            </a:xfrm>
          </p:grpSpPr>
          <p:grpSp>
            <p:nvGrpSpPr>
              <p:cNvPr id="46" name="Group 4">
                <a:extLst>
                  <a:ext uri="{FF2B5EF4-FFF2-40B4-BE49-F238E27FC236}">
                    <a16:creationId xmlns:a16="http://schemas.microsoft.com/office/drawing/2014/main" xmlns="" id="{804D0BB4-A2A0-48A3-ABB5-B9BC5CFA2DBE}"/>
                  </a:ext>
                </a:extLst>
              </p:cNvPr>
              <p:cNvGrpSpPr/>
              <p:nvPr/>
            </p:nvGrpSpPr>
            <p:grpSpPr>
              <a:xfrm>
                <a:off x="0" y="0"/>
                <a:ext cx="2514240" cy="6857640"/>
                <a:chOff x="0" y="0"/>
                <a:chExt cx="2514240" cy="6857640"/>
              </a:xfrm>
            </p:grpSpPr>
            <p:sp>
              <p:nvSpPr>
                <p:cNvPr id="47" name="Rectangle 114">
                  <a:extLst>
                    <a:ext uri="{FF2B5EF4-FFF2-40B4-BE49-F238E27FC236}">
                      <a16:creationId xmlns:a16="http://schemas.microsoft.com/office/drawing/2014/main" xmlns="" id="{2DECB720-4E3F-4FC7-AA7C-3F4309E43033}"/>
                    </a:ext>
                  </a:extLst>
                </p:cNvPr>
                <p:cNvSpPr/>
                <p:nvPr/>
              </p:nvSpPr>
              <p:spPr>
                <a:xfrm>
                  <a:off x="9144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8" name="Rectangle 2">
                  <a:extLst>
                    <a:ext uri="{FF2B5EF4-FFF2-40B4-BE49-F238E27FC236}">
                      <a16:creationId xmlns:a16="http://schemas.microsoft.com/office/drawing/2014/main" xmlns="" id="{F782144B-B46C-4C04-AD62-6D5883839C61}"/>
                    </a:ext>
                  </a:extLst>
                </p:cNvPr>
                <p:cNvSpPr/>
                <p:nvPr/>
              </p:nvSpPr>
              <p:spPr>
                <a:xfrm>
                  <a:off x="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9" name="Rectangle 3">
                  <a:extLst>
                    <a:ext uri="{FF2B5EF4-FFF2-40B4-BE49-F238E27FC236}">
                      <a16:creationId xmlns:a16="http://schemas.microsoft.com/office/drawing/2014/main" xmlns="" id="{F444FC8F-E350-48E1-9587-315A8309A068}"/>
                    </a:ext>
                  </a:extLst>
                </p:cNvPr>
                <p:cNvSpPr/>
                <p:nvPr/>
              </p:nvSpPr>
              <p:spPr>
                <a:xfrm>
                  <a:off x="2286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50" name="Group 5">
                <a:extLst>
                  <a:ext uri="{FF2B5EF4-FFF2-40B4-BE49-F238E27FC236}">
                    <a16:creationId xmlns:a16="http://schemas.microsoft.com/office/drawing/2014/main" xmlns="" id="{FE4595F6-3734-4C81-88B5-CAD81ABCC820}"/>
                  </a:ext>
                </a:extLst>
              </p:cNvPr>
              <p:cNvGrpSpPr/>
              <p:nvPr/>
            </p:nvGrpSpPr>
            <p:grpSpPr>
              <a:xfrm>
                <a:off x="423000" y="0"/>
                <a:ext cx="2514240" cy="6857640"/>
                <a:chOff x="423000" y="0"/>
                <a:chExt cx="2514240" cy="6857640"/>
              </a:xfrm>
            </p:grpSpPr>
            <p:sp>
              <p:nvSpPr>
                <p:cNvPr id="51" name="Rectangle 84">
                  <a:extLst>
                    <a:ext uri="{FF2B5EF4-FFF2-40B4-BE49-F238E27FC236}">
                      <a16:creationId xmlns:a16="http://schemas.microsoft.com/office/drawing/2014/main" xmlns="" id="{A4E6031E-BCE3-410E-B364-B738FE2D8A73}"/>
                    </a:ext>
                  </a:extLst>
                </p:cNvPr>
                <p:cNvSpPr/>
                <p:nvPr/>
              </p:nvSpPr>
              <p:spPr>
                <a:xfrm>
                  <a:off x="13374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2" name="Rectangle 85">
                  <a:extLst>
                    <a:ext uri="{FF2B5EF4-FFF2-40B4-BE49-F238E27FC236}">
                      <a16:creationId xmlns:a16="http://schemas.microsoft.com/office/drawing/2014/main" xmlns="" id="{2DA6CCCA-37B0-4CFB-82ED-89903B02AB26}"/>
                    </a:ext>
                  </a:extLst>
                </p:cNvPr>
                <p:cNvSpPr/>
                <p:nvPr/>
              </p:nvSpPr>
              <p:spPr>
                <a:xfrm>
                  <a:off x="4230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3" name="Rectangle 113">
                  <a:extLst>
                    <a:ext uri="{FF2B5EF4-FFF2-40B4-BE49-F238E27FC236}">
                      <a16:creationId xmlns:a16="http://schemas.microsoft.com/office/drawing/2014/main" xmlns="" id="{CD082E29-B176-46A9-83CC-4B654C53097F}"/>
                    </a:ext>
                  </a:extLst>
                </p:cNvPr>
                <p:cNvSpPr/>
                <p:nvPr/>
              </p:nvSpPr>
              <p:spPr>
                <a:xfrm>
                  <a:off x="6516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54" name="Group 9">
                <a:extLst>
                  <a:ext uri="{FF2B5EF4-FFF2-40B4-BE49-F238E27FC236}">
                    <a16:creationId xmlns:a16="http://schemas.microsoft.com/office/drawing/2014/main" xmlns="" id="{E234E955-4E71-48C2-8AB8-9E28D21C2FA2}"/>
                  </a:ext>
                </a:extLst>
              </p:cNvPr>
              <p:cNvGrpSpPr/>
              <p:nvPr/>
            </p:nvGrpSpPr>
            <p:grpSpPr>
              <a:xfrm>
                <a:off x="6629400" y="0"/>
                <a:ext cx="2514239" cy="6857640"/>
                <a:chOff x="6629400" y="0"/>
                <a:chExt cx="2514239" cy="6857640"/>
              </a:xfrm>
            </p:grpSpPr>
            <p:sp>
              <p:nvSpPr>
                <p:cNvPr id="55" name="Rectangle 77">
                  <a:extLst>
                    <a:ext uri="{FF2B5EF4-FFF2-40B4-BE49-F238E27FC236}">
                      <a16:creationId xmlns:a16="http://schemas.microsoft.com/office/drawing/2014/main" xmlns="" id="{01D17F23-A56F-4299-B8BB-2FC79CA6F6EC}"/>
                    </a:ext>
                  </a:extLst>
                </p:cNvPr>
                <p:cNvSpPr/>
                <p:nvPr/>
              </p:nvSpPr>
              <p:spPr>
                <a:xfrm>
                  <a:off x="7543799"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6" name="Rectangle 78">
                  <a:extLst>
                    <a:ext uri="{FF2B5EF4-FFF2-40B4-BE49-F238E27FC236}">
                      <a16:creationId xmlns:a16="http://schemas.microsoft.com/office/drawing/2014/main" xmlns="" id="{5DBD11E8-651D-4C16-9368-289CDA748FF4}"/>
                    </a:ext>
                  </a:extLst>
                </p:cNvPr>
                <p:cNvSpPr/>
                <p:nvPr/>
              </p:nvSpPr>
              <p:spPr>
                <a:xfrm>
                  <a:off x="66294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7" name="Rectangle 80">
                  <a:extLst>
                    <a:ext uri="{FF2B5EF4-FFF2-40B4-BE49-F238E27FC236}">
                      <a16:creationId xmlns:a16="http://schemas.microsoft.com/office/drawing/2014/main" xmlns="" id="{0B95C0BD-F4C7-47BA-96C6-13A82CDCD329}"/>
                    </a:ext>
                  </a:extLst>
                </p:cNvPr>
                <p:cNvSpPr/>
                <p:nvPr/>
              </p:nvSpPr>
              <p:spPr>
                <a:xfrm>
                  <a:off x="68580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58" name="Rectangle 74">
                <a:extLst>
                  <a:ext uri="{FF2B5EF4-FFF2-40B4-BE49-F238E27FC236}">
                    <a16:creationId xmlns:a16="http://schemas.microsoft.com/office/drawing/2014/main" xmlns="" id="{566EF030-21B1-47F7-BB47-2AD275776304}"/>
                  </a:ext>
                </a:extLst>
              </p:cNvPr>
              <p:cNvSpPr/>
              <p:nvPr/>
            </p:nvSpPr>
            <p:spPr>
              <a:xfrm>
                <a:off x="3809880" y="0"/>
                <a:ext cx="281916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59" name="Rectangle 75">
                <a:extLst>
                  <a:ext uri="{FF2B5EF4-FFF2-40B4-BE49-F238E27FC236}">
                    <a16:creationId xmlns:a16="http://schemas.microsoft.com/office/drawing/2014/main" xmlns="" id="{B37F5BEF-8C2B-4115-80F0-3ABAA63A223D}"/>
                  </a:ext>
                </a:extLst>
              </p:cNvPr>
              <p:cNvSpPr/>
              <p:nvPr/>
            </p:nvSpPr>
            <p:spPr>
              <a:xfrm>
                <a:off x="2895479"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0" name="Rectangle 76">
                <a:extLst>
                  <a:ext uri="{FF2B5EF4-FFF2-40B4-BE49-F238E27FC236}">
                    <a16:creationId xmlns:a16="http://schemas.microsoft.com/office/drawing/2014/main" xmlns="" id="{18513633-0C74-4441-ADA3-544CBA3CEAE6}"/>
                  </a:ext>
                </a:extLst>
              </p:cNvPr>
              <p:cNvSpPr/>
              <p:nvPr/>
            </p:nvSpPr>
            <p:spPr>
              <a:xfrm>
                <a:off x="3124079"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61" name="Freeform 44">
              <a:extLst>
                <a:ext uri="{FF2B5EF4-FFF2-40B4-BE49-F238E27FC236}">
                  <a16:creationId xmlns:a16="http://schemas.microsoft.com/office/drawing/2014/main" xmlns="" id="{453EC0B4-0720-44B9-AB2E-8A2DF1F3DD19}"/>
                </a:ext>
              </a:extLst>
            </p:cNvPr>
            <p:cNvSpPr/>
            <p:nvPr/>
          </p:nvSpPr>
          <p:spPr>
            <a:xfrm>
              <a:off x="-11880" y="5034960"/>
              <a:ext cx="9143640" cy="1175400"/>
            </a:xfrm>
            <a:custGeom>
              <a:avLst/>
              <a:gdLst>
                <a:gd name="f0" fmla="val 0"/>
                <a:gd name="f1" fmla="val 9144000"/>
                <a:gd name="f2" fmla="val 1175655"/>
                <a:gd name="f3" fmla="val 1116279"/>
                <a:gd name="f4" fmla="val 493815"/>
                <a:gd name="f5" fmla="val 1145967"/>
                <a:gd name="f6" fmla="val 987631"/>
                <a:gd name="f7" fmla="val 1674420"/>
                <a:gd name="f8" fmla="val 1163780"/>
                <a:gd name="f9" fmla="val 2361209"/>
                <a:gd name="f10" fmla="val 1151905"/>
                <a:gd name="f11" fmla="val 3204358"/>
                <a:gd name="f12" fmla="val 1138050"/>
                <a:gd name="f13" fmla="val 4120737"/>
                <a:gd name="f14" fmla="val 1045027"/>
                <a:gd name="f15" fmla="val 5037116"/>
                <a:gd name="f16" fmla="val 952004"/>
                <a:gd name="f17" fmla="val 6335486"/>
                <a:gd name="f18" fmla="val 779811"/>
                <a:gd name="f19" fmla="val 7172696"/>
                <a:gd name="f20" fmla="val 605640"/>
                <a:gd name="f21" fmla="val 8009907"/>
                <a:gd name="f22" fmla="val 431469"/>
                <a:gd name="f23" fmla="val 8866910"/>
                <a:gd name="f24" fmla="val 154379"/>
              </a:gdLst>
              <a:ahLst/>
              <a:cxnLst>
                <a:cxn ang="3cd4">
                  <a:pos x="hc" y="t"/>
                </a:cxn>
                <a:cxn ang="0">
                  <a:pos x="r" y="vc"/>
                </a:cxn>
                <a:cxn ang="cd4">
                  <a:pos x="hc" y="b"/>
                </a:cxn>
                <a:cxn ang="cd2">
                  <a:pos x="l" y="vc"/>
                </a:cxn>
              </a:cxnLst>
              <a:rect l="l" t="t" r="r" b="b"/>
              <a:pathLst>
                <a:path w="9144000" h="1175655">
                  <a:moveTo>
                    <a:pt x="f0" y="f3"/>
                  </a:moveTo>
                  <a:cubicBezTo>
                    <a:pt x="f4" y="f5"/>
                    <a:pt x="f6" y="f2"/>
                    <a:pt x="f7" y="f8"/>
                  </a:cubicBezTo>
                  <a:cubicBezTo>
                    <a:pt x="f9" y="f10"/>
                    <a:pt x="f11" y="f12"/>
                    <a:pt x="f13" y="f14"/>
                  </a:cubicBezTo>
                  <a:cubicBezTo>
                    <a:pt x="f15" y="f16"/>
                    <a:pt x="f17" y="f18"/>
                    <a:pt x="f19" y="f20"/>
                  </a:cubicBezTo>
                  <a:cubicBezTo>
                    <a:pt x="f21" y="f22"/>
                    <a:pt x="f23" y="f24"/>
                    <a:pt x="f1" y="f0"/>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2" name="Freeform 47">
              <a:extLst>
                <a:ext uri="{FF2B5EF4-FFF2-40B4-BE49-F238E27FC236}">
                  <a16:creationId xmlns:a16="http://schemas.microsoft.com/office/drawing/2014/main" xmlns="" id="{69EF18E5-86EC-4333-BA7A-51627CFD2C98}"/>
                </a:ext>
              </a:extLst>
            </p:cNvPr>
            <p:cNvSpPr/>
            <p:nvPr/>
          </p:nvSpPr>
          <p:spPr>
            <a:xfrm>
              <a:off x="-11880" y="3467520"/>
              <a:ext cx="9143640" cy="890280"/>
            </a:xfrm>
            <a:custGeom>
              <a:avLst/>
              <a:gdLst>
                <a:gd name="f0" fmla="val 0"/>
                <a:gd name="f1" fmla="val 9144000"/>
                <a:gd name="f2" fmla="val 890650"/>
                <a:gd name="f3" fmla="val 263236"/>
                <a:gd name="f4" fmla="val 751114"/>
                <a:gd name="f5" fmla="val 526472"/>
                <a:gd name="f6" fmla="val 611579"/>
                <a:gd name="f7" fmla="val 1045028"/>
                <a:gd name="f8" fmla="val 475013"/>
                <a:gd name="f9" fmla="val 1563584"/>
                <a:gd name="f10" fmla="val 338447"/>
                <a:gd name="f11" fmla="val 2299855"/>
                <a:gd name="f12" fmla="val 138545"/>
                <a:gd name="f13" fmla="val 3111335"/>
                <a:gd name="f14" fmla="val 71252"/>
                <a:gd name="f15" fmla="val 3922815"/>
                <a:gd name="f16" fmla="val 3959"/>
                <a:gd name="f17" fmla="val 4908467"/>
                <a:gd name="f18" fmla="val 5913911"/>
                <a:gd name="f19" fmla="val 6919355"/>
                <a:gd name="f20" fmla="val 142504"/>
                <a:gd name="f21" fmla="val 8595756"/>
                <a:gd name="f22" fmla="val 427512"/>
                <a:gd name="f23" fmla="val 498764"/>
              </a:gdLst>
              <a:ahLst/>
              <a:cxnLst>
                <a:cxn ang="3cd4">
                  <a:pos x="hc" y="t"/>
                </a:cxn>
                <a:cxn ang="0">
                  <a:pos x="r" y="vc"/>
                </a:cxn>
                <a:cxn ang="cd4">
                  <a:pos x="hc" y="b"/>
                </a:cxn>
                <a:cxn ang="cd2">
                  <a:pos x="l" y="vc"/>
                </a:cxn>
              </a:cxnLst>
              <a:rect l="l" t="t" r="r" b="b"/>
              <a:pathLst>
                <a:path w="9144000" h="890650">
                  <a:moveTo>
                    <a:pt x="f0" y="f2"/>
                  </a:moveTo>
                  <a:cubicBezTo>
                    <a:pt x="f3" y="f4"/>
                    <a:pt x="f5" y="f6"/>
                    <a:pt x="f7" y="f8"/>
                  </a:cubicBezTo>
                  <a:cubicBezTo>
                    <a:pt x="f9" y="f10"/>
                    <a:pt x="f11" y="f12"/>
                    <a:pt x="f13" y="f14"/>
                  </a:cubicBezTo>
                  <a:cubicBezTo>
                    <a:pt x="f15" y="f16"/>
                    <a:pt x="f17" y="f0"/>
                    <a:pt x="f18" y="f14"/>
                  </a:cubicBezTo>
                  <a:cubicBezTo>
                    <a:pt x="f19" y="f20"/>
                    <a:pt x="f21" y="f22"/>
                    <a:pt x="f1" y="f23"/>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3" name="Freeform 48">
              <a:extLst>
                <a:ext uri="{FF2B5EF4-FFF2-40B4-BE49-F238E27FC236}">
                  <a16:creationId xmlns:a16="http://schemas.microsoft.com/office/drawing/2014/main" xmlns="" id="{93AAB86D-804F-4C9A-89F7-A1E03CEA3A1B}"/>
                </a:ext>
              </a:extLst>
            </p:cNvPr>
            <p:cNvSpPr/>
            <p:nvPr/>
          </p:nvSpPr>
          <p:spPr>
            <a:xfrm>
              <a:off x="-23760" y="5640840"/>
              <a:ext cx="3004200" cy="1211040"/>
            </a:xfrm>
            <a:custGeom>
              <a:avLst/>
              <a:gdLst>
                <a:gd name="f0" fmla="val 0"/>
                <a:gd name="f1" fmla="val 3004457"/>
                <a:gd name="f2" fmla="val 1211283"/>
                <a:gd name="f3" fmla="val 1103415"/>
                <a:gd name="f4" fmla="val 501732"/>
                <a:gd name="f5" fmla="val 2206831"/>
                <a:gd name="f6" fmla="val 1003465"/>
              </a:gdLst>
              <a:ahLst/>
              <a:cxnLst>
                <a:cxn ang="3cd4">
                  <a:pos x="hc" y="t"/>
                </a:cxn>
                <a:cxn ang="0">
                  <a:pos x="r" y="vc"/>
                </a:cxn>
                <a:cxn ang="cd4">
                  <a:pos x="hc" y="b"/>
                </a:cxn>
                <a:cxn ang="cd2">
                  <a:pos x="l" y="vc"/>
                </a:cxn>
              </a:cxnLst>
              <a:rect l="l" t="t" r="r" b="b"/>
              <a:pathLst>
                <a:path w="3004457" h="1211283">
                  <a:moveTo>
                    <a:pt x="f0" y="f0"/>
                  </a:moveTo>
                  <a:cubicBezTo>
                    <a:pt x="f3" y="f4"/>
                    <a:pt x="f5" y="f6"/>
                    <a:pt x="f1" y="f2"/>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4" name="Freeform 50">
              <a:extLst>
                <a:ext uri="{FF2B5EF4-FFF2-40B4-BE49-F238E27FC236}">
                  <a16:creationId xmlns:a16="http://schemas.microsoft.com/office/drawing/2014/main" xmlns="" id="{DA64F85C-FA30-444A-AE92-E43AB633FF9A}"/>
                </a:ext>
              </a:extLst>
            </p:cNvPr>
            <p:cNvSpPr/>
            <p:nvPr/>
          </p:nvSpPr>
          <p:spPr>
            <a:xfrm>
              <a:off x="-11880" y="5284440"/>
              <a:ext cx="9143640" cy="1478160"/>
            </a:xfrm>
            <a:custGeom>
              <a:avLst/>
              <a:gdLst>
                <a:gd name="f0" fmla="val 0"/>
                <a:gd name="f1" fmla="val 9144000"/>
                <a:gd name="f2" fmla="val 1478478"/>
                <a:gd name="f3" fmla="val 285997"/>
                <a:gd name="f4" fmla="val 99951"/>
                <a:gd name="f5" fmla="val 571995"/>
                <a:gd name="f6" fmla="val 199902"/>
                <a:gd name="f7" fmla="val 1104405"/>
                <a:gd name="f8" fmla="val 344385"/>
                <a:gd name="f9" fmla="val 1636815"/>
                <a:gd name="f10" fmla="val 488868"/>
                <a:gd name="f11" fmla="val 2432462"/>
                <a:gd name="f12" fmla="val 710541"/>
                <a:gd name="f13" fmla="val 3194462"/>
                <a:gd name="f14" fmla="val 866899"/>
                <a:gd name="f15" fmla="val 3956462"/>
                <a:gd name="f16" fmla="val 1023258"/>
                <a:gd name="f17" fmla="val 4920343"/>
                <a:gd name="f18" fmla="val 1185554"/>
                <a:gd name="f19" fmla="val 5676405"/>
                <a:gd name="f20" fmla="val 1282536"/>
                <a:gd name="f21" fmla="val 6432467"/>
                <a:gd name="f22" fmla="val 1379518"/>
                <a:gd name="f23" fmla="val 7247906"/>
                <a:gd name="f24" fmla="val 1419102"/>
                <a:gd name="f25" fmla="val 7730836"/>
                <a:gd name="f26" fmla="val 1448790"/>
                <a:gd name="f27" fmla="val 8213766"/>
                <a:gd name="f28" fmla="val 8338457"/>
                <a:gd name="f29" fmla="val 1464623"/>
                <a:gd name="f30" fmla="val 8573984"/>
                <a:gd name="f31" fmla="val 1460665"/>
                <a:gd name="f32" fmla="val 8809511"/>
                <a:gd name="f33" fmla="val 1456707"/>
                <a:gd name="f34" fmla="val 8976755"/>
                <a:gd name="f35" fmla="val 1440873"/>
                <a:gd name="f36" fmla="val 1425039"/>
              </a:gdLst>
              <a:ahLst/>
              <a:cxnLst>
                <a:cxn ang="3cd4">
                  <a:pos x="hc" y="t"/>
                </a:cxn>
                <a:cxn ang="0">
                  <a:pos x="r" y="vc"/>
                </a:cxn>
                <a:cxn ang="cd4">
                  <a:pos x="hc" y="b"/>
                </a:cxn>
                <a:cxn ang="cd2">
                  <a:pos x="l" y="vc"/>
                </a:cxn>
              </a:cxnLst>
              <a:rect l="l" t="t" r="r" b="b"/>
              <a:pathLst>
                <a:path w="9144000" h="1478478">
                  <a:moveTo>
                    <a:pt x="f0" y="f0"/>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
                    <a:pt x="f28" y="f29"/>
                    <a:pt x="f30" y="f31"/>
                  </a:cubicBezTo>
                  <a:cubicBezTo>
                    <a:pt x="f32" y="f33"/>
                    <a:pt x="f34" y="f35"/>
                    <a:pt x="f1" y="f36"/>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5" name="Freeform 51">
              <a:extLst>
                <a:ext uri="{FF2B5EF4-FFF2-40B4-BE49-F238E27FC236}">
                  <a16:creationId xmlns:a16="http://schemas.microsoft.com/office/drawing/2014/main" xmlns="" id="{DE4DEAEF-2A6E-4126-88B8-50C02446E88A}"/>
                </a:ext>
              </a:extLst>
            </p:cNvPr>
            <p:cNvSpPr/>
            <p:nvPr/>
          </p:nvSpPr>
          <p:spPr>
            <a:xfrm>
              <a:off x="2137680" y="5132160"/>
              <a:ext cx="6982200" cy="1719720"/>
            </a:xfrm>
            <a:custGeom>
              <a:avLst/>
              <a:gdLst>
                <a:gd name="f0" fmla="val 0"/>
                <a:gd name="f1" fmla="val 6982691"/>
                <a:gd name="f2" fmla="val 1719942"/>
                <a:gd name="f3" fmla="val 162296"/>
                <a:gd name="f4" fmla="val 1536864"/>
                <a:gd name="f5" fmla="val 324592"/>
                <a:gd name="f6" fmla="val 1353787"/>
                <a:gd name="f7" fmla="val 546265"/>
                <a:gd name="f8" fmla="val 1185553"/>
                <a:gd name="f9" fmla="val 767938"/>
                <a:gd name="f10" fmla="val 1017319"/>
                <a:gd name="f11" fmla="val 1074718"/>
                <a:gd name="f12" fmla="val 835231"/>
                <a:gd name="f13" fmla="val 1330037"/>
                <a:gd name="f14" fmla="val 710540"/>
                <a:gd name="f15" fmla="val 1585356"/>
                <a:gd name="f16" fmla="val 585849"/>
                <a:gd name="f17" fmla="val 1741715"/>
                <a:gd name="f18" fmla="val 530430"/>
                <a:gd name="f19" fmla="val 2078182"/>
                <a:gd name="f20" fmla="val 437407"/>
                <a:gd name="f21" fmla="val 2414649"/>
                <a:gd name="f22" fmla="val 344384"/>
                <a:gd name="f23" fmla="val 3028208"/>
                <a:gd name="f24" fmla="val 213755"/>
                <a:gd name="f25" fmla="val 3348842"/>
                <a:gd name="f26" fmla="val 152399"/>
                <a:gd name="f27" fmla="val 3669476"/>
                <a:gd name="f28" fmla="val 91043"/>
                <a:gd name="f29" fmla="val 3718957"/>
                <a:gd name="f30" fmla="val 93022"/>
                <a:gd name="f31" fmla="val 4001985"/>
                <a:gd name="f32" fmla="val 69272"/>
                <a:gd name="f33" fmla="val 4285013"/>
                <a:gd name="f34" fmla="val 45522"/>
                <a:gd name="f35" fmla="val 4732317"/>
                <a:gd name="f36" fmla="val 19792"/>
                <a:gd name="f37" fmla="val 5047013"/>
                <a:gd name="f38" fmla="val 9896"/>
                <a:gd name="f39" fmla="val 5361709"/>
                <a:gd name="f40" fmla="val 5890161"/>
                <a:gd name="f41" fmla="val 6495803"/>
                <a:gd name="f42" fmla="val 6664037"/>
                <a:gd name="f43" fmla="val 13854"/>
                <a:gd name="f44" fmla="val 6818416"/>
                <a:gd name="f45" fmla="val 27708"/>
                <a:gd name="f46" fmla="val 6899564"/>
                <a:gd name="f47" fmla="val 33646"/>
                <a:gd name="f48" fmla="val 6980712"/>
                <a:gd name="f49" fmla="val 39584"/>
                <a:gd name="f50" fmla="val 6953003"/>
                <a:gd name="f51" fmla="val 37605"/>
              </a:gdLst>
              <a:ahLst/>
              <a:cxnLst>
                <a:cxn ang="3cd4">
                  <a:pos x="hc" y="t"/>
                </a:cxn>
                <a:cxn ang="0">
                  <a:pos x="r" y="vc"/>
                </a:cxn>
                <a:cxn ang="cd4">
                  <a:pos x="hc" y="b"/>
                </a:cxn>
                <a:cxn ang="cd2">
                  <a:pos x="l" y="vc"/>
                </a:cxn>
              </a:cxnLst>
              <a:rect l="l" t="t" r="r" b="b"/>
              <a:pathLst>
                <a:path w="6982691" h="1719942">
                  <a:moveTo>
                    <a:pt x="f0" y="f2"/>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8"/>
                    <a:pt x="f29" y="f30"/>
                    <a:pt x="f31" y="f32"/>
                  </a:cubicBezTo>
                  <a:cubicBezTo>
                    <a:pt x="f33" y="f34"/>
                    <a:pt x="f35" y="f36"/>
                    <a:pt x="f37" y="f38"/>
                  </a:cubicBezTo>
                  <a:cubicBezTo>
                    <a:pt x="f39" y="f0"/>
                    <a:pt x="f40" y="f38"/>
                    <a:pt x="f40" y="f38"/>
                  </a:cubicBezTo>
                  <a:lnTo>
                    <a:pt x="f41" y="f38"/>
                  </a:lnTo>
                  <a:cubicBezTo>
                    <a:pt x="f42" y="f43"/>
                    <a:pt x="f44" y="f45"/>
                    <a:pt x="f46" y="f47"/>
                  </a:cubicBezTo>
                  <a:cubicBezTo>
                    <a:pt x="f48" y="f49"/>
                    <a:pt x="f50" y="f51"/>
                    <a:pt x="f1" y="f34"/>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6" name="Hexagon 52">
              <a:extLst>
                <a:ext uri="{FF2B5EF4-FFF2-40B4-BE49-F238E27FC236}">
                  <a16:creationId xmlns:a16="http://schemas.microsoft.com/office/drawing/2014/main" xmlns="" id="{599035A2-9CA9-4289-8E58-6AA2AC66139F}"/>
                </a:ext>
              </a:extLst>
            </p:cNvPr>
            <p:cNvSpPr/>
            <p:nvPr/>
          </p:nvSpPr>
          <p:spPr>
            <a:xfrm rot="1800000">
              <a:off x="29964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7" name="Hexagon 53">
              <a:extLst>
                <a:ext uri="{FF2B5EF4-FFF2-40B4-BE49-F238E27FC236}">
                  <a16:creationId xmlns:a16="http://schemas.microsoft.com/office/drawing/2014/main" xmlns="" id="{F7F18EB5-2F68-4A2E-A571-C38B2484EDA3}"/>
                </a:ext>
              </a:extLst>
            </p:cNvPr>
            <p:cNvSpPr/>
            <p:nvPr/>
          </p:nvSpPr>
          <p:spPr>
            <a:xfrm rot="1800000">
              <a:off x="372036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8" name="Hexagon 54">
              <a:extLst>
                <a:ext uri="{FF2B5EF4-FFF2-40B4-BE49-F238E27FC236}">
                  <a16:creationId xmlns:a16="http://schemas.microsoft.com/office/drawing/2014/main" xmlns="" id="{EFAC1995-DE9C-445B-966C-34CBC307284F}"/>
                </a:ext>
              </a:extLst>
            </p:cNvPr>
            <p:cNvSpPr/>
            <p:nvPr/>
          </p:nvSpPr>
          <p:spPr>
            <a:xfrm rot="1800000">
              <a:off x="3729729" y="15924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9" name="Hexagon 55">
              <a:extLst>
                <a:ext uri="{FF2B5EF4-FFF2-40B4-BE49-F238E27FC236}">
                  <a16:creationId xmlns:a16="http://schemas.microsoft.com/office/drawing/2014/main" xmlns="" id="{E7604878-E70D-47C4-A263-CC1C5ADE685A}"/>
                </a:ext>
              </a:extLst>
            </p:cNvPr>
            <p:cNvSpPr/>
            <p:nvPr/>
          </p:nvSpPr>
          <p:spPr>
            <a:xfrm rot="1800000">
              <a:off x="2977329" y="3256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4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0" name="Hexagon 56">
              <a:extLst>
                <a:ext uri="{FF2B5EF4-FFF2-40B4-BE49-F238E27FC236}">
                  <a16:creationId xmlns:a16="http://schemas.microsoft.com/office/drawing/2014/main" xmlns="" id="{4CE8299C-967E-49F8-AE67-0E0EA2229431}"/>
                </a:ext>
              </a:extLst>
            </p:cNvPr>
            <p:cNvSpPr/>
            <p:nvPr/>
          </p:nvSpPr>
          <p:spPr>
            <a:xfrm rot="1800000">
              <a:off x="4463049" y="53832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6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1" name="Freeform 57">
              <a:extLst>
                <a:ext uri="{FF2B5EF4-FFF2-40B4-BE49-F238E27FC236}">
                  <a16:creationId xmlns:a16="http://schemas.microsoft.com/office/drawing/2014/main" xmlns="" id="{E00C8B34-1B32-4532-A579-CB699594296B}"/>
                </a:ext>
              </a:extLst>
            </p:cNvPr>
            <p:cNvSpPr/>
            <p:nvPr/>
          </p:nvSpPr>
          <p:spPr>
            <a:xfrm rot="1800000">
              <a:off x="-382106" y="4201385"/>
              <a:ext cx="1261080" cy="1387799"/>
            </a:xfrm>
            <a:custGeom>
              <a:avLst/>
              <a:gdLst>
                <a:gd name="f0" fmla="val 0"/>
                <a:gd name="f1" fmla="val 1261499"/>
                <a:gd name="f2" fmla="val 1388236"/>
                <a:gd name="f3" fmla="val 105098"/>
                <a:gd name="f4" fmla="val 56357"/>
                <a:gd name="f5" fmla="val 865241"/>
                <a:gd name="f6" fmla="val 694118"/>
                <a:gd name="f7" fmla="val 744578"/>
                <a:gd name="f8" fmla="val 1387893"/>
              </a:gdLst>
              <a:ahLst/>
              <a:cxnLst>
                <a:cxn ang="3cd4">
                  <a:pos x="hc" y="t"/>
                </a:cxn>
                <a:cxn ang="0">
                  <a:pos x="r" y="vc"/>
                </a:cxn>
                <a:cxn ang="cd4">
                  <a:pos x="hc" y="b"/>
                </a:cxn>
                <a:cxn ang="cd2">
                  <a:pos x="l" y="vc"/>
                </a:cxn>
              </a:cxnLst>
              <a:rect l="l" t="t" r="r" b="b"/>
              <a:pathLst>
                <a:path w="1261499" h="1388236">
                  <a:moveTo>
                    <a:pt x="f0" y="f3"/>
                  </a:moveTo>
                  <a:lnTo>
                    <a:pt x="f4" y="f0"/>
                  </a:lnTo>
                  <a:lnTo>
                    <a:pt x="f5" y="f0"/>
                  </a:lnTo>
                  <a:lnTo>
                    <a:pt x="f1" y="f6"/>
                  </a:lnTo>
                  <a:lnTo>
                    <a:pt x="f5" y="f2"/>
                  </a:lnTo>
                  <a:lnTo>
                    <a:pt x="f7" y="f8"/>
                  </a:lnTo>
                  <a:lnTo>
                    <a:pt x="f0" y="f3"/>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2" name="Hexagon 58">
              <a:extLst>
                <a:ext uri="{FF2B5EF4-FFF2-40B4-BE49-F238E27FC236}">
                  <a16:creationId xmlns:a16="http://schemas.microsoft.com/office/drawing/2014/main" xmlns="" id="{A41A635E-D910-451F-A62C-2F00BC43915A}"/>
                </a:ext>
              </a:extLst>
            </p:cNvPr>
            <p:cNvSpPr/>
            <p:nvPr/>
          </p:nvSpPr>
          <p:spPr>
            <a:xfrm rot="1800000">
              <a:off x="24609" y="540234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3" name="Hexagon 59">
              <a:extLst>
                <a:ext uri="{FF2B5EF4-FFF2-40B4-BE49-F238E27FC236}">
                  <a16:creationId xmlns:a16="http://schemas.microsoft.com/office/drawing/2014/main" xmlns="" id="{304FEC3F-FD09-4179-B4F6-001893C8826F}"/>
                </a:ext>
              </a:extLst>
            </p:cNvPr>
            <p:cNvSpPr/>
            <p:nvPr/>
          </p:nvSpPr>
          <p:spPr>
            <a:xfrm rot="1800000">
              <a:off x="53048" y="284958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4" name="Hexagon 60">
              <a:extLst>
                <a:ext uri="{FF2B5EF4-FFF2-40B4-BE49-F238E27FC236}">
                  <a16:creationId xmlns:a16="http://schemas.microsoft.com/office/drawing/2014/main" xmlns="" id="{EF4AC4E8-E9FC-4278-99D8-3E551124E050}"/>
                </a:ext>
              </a:extLst>
            </p:cNvPr>
            <p:cNvSpPr/>
            <p:nvPr/>
          </p:nvSpPr>
          <p:spPr>
            <a:xfrm rot="1800000">
              <a:off x="77700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5" name="Hexagon 61">
              <a:extLst>
                <a:ext uri="{FF2B5EF4-FFF2-40B4-BE49-F238E27FC236}">
                  <a16:creationId xmlns:a16="http://schemas.microsoft.com/office/drawing/2014/main" xmlns="" id="{74CB9444-7FFE-4AC8-946B-07E0F83E9CCE}"/>
                </a:ext>
              </a:extLst>
            </p:cNvPr>
            <p:cNvSpPr/>
            <p:nvPr/>
          </p:nvSpPr>
          <p:spPr>
            <a:xfrm rot="1800000">
              <a:off x="1510329" y="54117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6" name="Hexagon 62">
              <a:extLst>
                <a:ext uri="{FF2B5EF4-FFF2-40B4-BE49-F238E27FC236}">
                  <a16:creationId xmlns:a16="http://schemas.microsoft.com/office/drawing/2014/main" xmlns="" id="{C00A7274-3BFF-458D-8973-F686DAAFC35D}"/>
                </a:ext>
              </a:extLst>
            </p:cNvPr>
            <p:cNvSpPr/>
            <p:nvPr/>
          </p:nvSpPr>
          <p:spPr>
            <a:xfrm rot="1800000">
              <a:off x="15294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7" name="Hexagon 63">
              <a:extLst>
                <a:ext uri="{FF2B5EF4-FFF2-40B4-BE49-F238E27FC236}">
                  <a16:creationId xmlns:a16="http://schemas.microsoft.com/office/drawing/2014/main" xmlns="" id="{A4BA98A3-EE59-436F-BCDD-97C962306D49}"/>
                </a:ext>
              </a:extLst>
            </p:cNvPr>
            <p:cNvSpPr/>
            <p:nvPr/>
          </p:nvSpPr>
          <p:spPr>
            <a:xfrm rot="1800000">
              <a:off x="796089" y="15636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8" name="Hexagon 64">
              <a:extLst>
                <a:ext uri="{FF2B5EF4-FFF2-40B4-BE49-F238E27FC236}">
                  <a16:creationId xmlns:a16="http://schemas.microsoft.com/office/drawing/2014/main" xmlns="" id="{F70403A2-0529-4FE4-B331-A2C95290381A}"/>
                </a:ext>
              </a:extLst>
            </p:cNvPr>
            <p:cNvSpPr/>
            <p:nvPr/>
          </p:nvSpPr>
          <p:spPr>
            <a:xfrm rot="1800000">
              <a:off x="6806289" y="41448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9" name="Hexagon 65">
              <a:extLst>
                <a:ext uri="{FF2B5EF4-FFF2-40B4-BE49-F238E27FC236}">
                  <a16:creationId xmlns:a16="http://schemas.microsoft.com/office/drawing/2014/main" xmlns="" id="{B8BC8A99-5CF0-49FF-A3B3-B6F5D267512B}"/>
                </a:ext>
              </a:extLst>
            </p:cNvPr>
            <p:cNvSpPr/>
            <p:nvPr/>
          </p:nvSpPr>
          <p:spPr>
            <a:xfrm rot="1800000">
              <a:off x="7549329" y="54214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0" name="Hexagon 66">
              <a:extLst>
                <a:ext uri="{FF2B5EF4-FFF2-40B4-BE49-F238E27FC236}">
                  <a16:creationId xmlns:a16="http://schemas.microsoft.com/office/drawing/2014/main" xmlns="" id="{4A4281AF-B8AE-4DD2-BDB1-2A0E89152DA3}"/>
                </a:ext>
              </a:extLst>
            </p:cNvPr>
            <p:cNvSpPr/>
            <p:nvPr/>
          </p:nvSpPr>
          <p:spPr>
            <a:xfrm rot="1800000">
              <a:off x="7549329" y="286866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1" name="Freeform 67">
              <a:extLst>
                <a:ext uri="{FF2B5EF4-FFF2-40B4-BE49-F238E27FC236}">
                  <a16:creationId xmlns:a16="http://schemas.microsoft.com/office/drawing/2014/main" xmlns="" id="{8ADB27B0-47A7-4AB2-92BB-C4EDAAE5F15A}"/>
                </a:ext>
              </a:extLst>
            </p:cNvPr>
            <p:cNvSpPr/>
            <p:nvPr/>
          </p:nvSpPr>
          <p:spPr>
            <a:xfrm rot="1800000">
              <a:off x="8306620" y="4055405"/>
              <a:ext cx="1243080" cy="1387799"/>
            </a:xfrm>
            <a:custGeom>
              <a:avLst/>
              <a:gdLst>
                <a:gd name="f0" fmla="val 0"/>
                <a:gd name="f1" fmla="val 1243407"/>
                <a:gd name="f2" fmla="val 1388236"/>
                <a:gd name="f3" fmla="val 694118"/>
                <a:gd name="f4" fmla="val 396258"/>
                <a:gd name="f5" fmla="val 474029"/>
                <a:gd name="f6" fmla="val 4016"/>
                <a:gd name="f7" fmla="val 1325983"/>
                <a:gd name="f8" fmla="val 1205142"/>
              </a:gdLst>
              <a:ahLst/>
              <a:cxnLst>
                <a:cxn ang="3cd4">
                  <a:pos x="hc" y="t"/>
                </a:cxn>
                <a:cxn ang="0">
                  <a:pos x="r" y="vc"/>
                </a:cxn>
                <a:cxn ang="cd4">
                  <a:pos x="hc" y="b"/>
                </a:cxn>
                <a:cxn ang="cd2">
                  <a:pos x="l" y="vc"/>
                </a:cxn>
              </a:cxnLst>
              <a:rect l="l" t="t" r="r" b="b"/>
              <a:pathLst>
                <a:path w="1243407" h="1388236">
                  <a:moveTo>
                    <a:pt x="f0" y="f3"/>
                  </a:moveTo>
                  <a:lnTo>
                    <a:pt x="f4" y="f0"/>
                  </a:lnTo>
                  <a:lnTo>
                    <a:pt x="f5" y="f6"/>
                  </a:lnTo>
                  <a:lnTo>
                    <a:pt x="f1" y="f7"/>
                  </a:lnTo>
                  <a:lnTo>
                    <a:pt x="f8" y="f2"/>
                  </a:lnTo>
                  <a:lnTo>
                    <a:pt x="f4" y="f2"/>
                  </a:lnTo>
                  <a:lnTo>
                    <a:pt x="f0" y="f3"/>
                  </a:lnTo>
                  <a:close/>
                </a:path>
              </a:pathLst>
            </a:custGeom>
            <a:solidFill>
              <a:srgbClr val="FFFFFF">
                <a:alpha val="4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2" name="Freeform 68">
              <a:extLst>
                <a:ext uri="{FF2B5EF4-FFF2-40B4-BE49-F238E27FC236}">
                  <a16:creationId xmlns:a16="http://schemas.microsoft.com/office/drawing/2014/main" xmlns="" id="{0D97954D-0E96-4D0C-A55F-CAAB4BCE64A4}"/>
                </a:ext>
              </a:extLst>
            </p:cNvPr>
            <p:cNvSpPr/>
            <p:nvPr/>
          </p:nvSpPr>
          <p:spPr>
            <a:xfrm rot="1800000">
              <a:off x="8306896" y="1511597"/>
              <a:ext cx="1241640" cy="1388520"/>
            </a:xfrm>
            <a:custGeom>
              <a:avLst/>
              <a:gdLst>
                <a:gd name="f0" fmla="val 0"/>
                <a:gd name="f1" fmla="val 1241871"/>
                <a:gd name="f2" fmla="val 1388822"/>
                <a:gd name="f3" fmla="val 694704"/>
                <a:gd name="f4" fmla="val 396258"/>
                <a:gd name="f5" fmla="val 586"/>
                <a:gd name="f6" fmla="val 482002"/>
                <a:gd name="f7" fmla="val 1323912"/>
                <a:gd name="f8" fmla="val 1205142"/>
              </a:gdLst>
              <a:ahLst/>
              <a:cxnLst>
                <a:cxn ang="3cd4">
                  <a:pos x="hc" y="t"/>
                </a:cxn>
                <a:cxn ang="0">
                  <a:pos x="r" y="vc"/>
                </a:cxn>
                <a:cxn ang="cd4">
                  <a:pos x="hc" y="b"/>
                </a:cxn>
                <a:cxn ang="cd2">
                  <a:pos x="l" y="vc"/>
                </a:cxn>
              </a:cxnLst>
              <a:rect l="l" t="t" r="r" b="b"/>
              <a:pathLst>
                <a:path w="1241871" h="1388822">
                  <a:moveTo>
                    <a:pt x="f0" y="f3"/>
                  </a:moveTo>
                  <a:lnTo>
                    <a:pt x="f4" y="f5"/>
                  </a:lnTo>
                  <a:lnTo>
                    <a:pt x="f6" y="f0"/>
                  </a:lnTo>
                  <a:lnTo>
                    <a:pt x="f1" y="f7"/>
                  </a:lnTo>
                  <a:lnTo>
                    <a:pt x="f8" y="f2"/>
                  </a:lnTo>
                  <a:lnTo>
                    <a:pt x="f4" y="f2"/>
                  </a:lnTo>
                  <a:lnTo>
                    <a:pt x="f0" y="f3"/>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83" name="Rectangle 45">
            <a:extLst>
              <a:ext uri="{FF2B5EF4-FFF2-40B4-BE49-F238E27FC236}">
                <a16:creationId xmlns:a16="http://schemas.microsoft.com/office/drawing/2014/main" xmlns="" id="{4BE9F4F2-90BB-4FB6-BB39-16C53795F9FC}"/>
              </a:ext>
            </a:extLst>
          </p:cNvPr>
          <p:cNvSpPr/>
          <p:nvPr/>
        </p:nvSpPr>
        <p:spPr>
          <a:xfrm>
            <a:off x="4561200" y="-21600"/>
            <a:ext cx="3678840" cy="62715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5F5F5"/>
          </a:solidFill>
          <a:ln w="15840">
            <a:solidFill>
              <a:srgbClr val="74A51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4" name="Rectangle 46">
            <a:extLst>
              <a:ext uri="{FF2B5EF4-FFF2-40B4-BE49-F238E27FC236}">
                <a16:creationId xmlns:a16="http://schemas.microsoft.com/office/drawing/2014/main" xmlns="" id="{06239190-6DF4-40D0-A600-F7B436D674EE}"/>
              </a:ext>
            </a:extLst>
          </p:cNvPr>
          <p:cNvSpPr/>
          <p:nvPr/>
        </p:nvSpPr>
        <p:spPr>
          <a:xfrm>
            <a:off x="4649040" y="-21600"/>
            <a:ext cx="3504959" cy="2312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71685A"/>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5" name="Title 1">
            <a:extLst>
              <a:ext uri="{FF2B5EF4-FFF2-40B4-BE49-F238E27FC236}">
                <a16:creationId xmlns:a16="http://schemas.microsoft.com/office/drawing/2014/main" xmlns="" id="{F03D22FC-6334-4C5D-87A6-DA36BEBF8DF7}"/>
              </a:ext>
            </a:extLst>
          </p:cNvPr>
          <p:cNvSpPr txBox="1">
            <a:spLocks noGrp="1"/>
          </p:cNvSpPr>
          <p:nvPr>
            <p:ph type="title"/>
          </p:nvPr>
        </p:nvSpPr>
        <p:spPr>
          <a:xfrm>
            <a:off x="4733279" y="2708639"/>
            <a:ext cx="3313080" cy="1701719"/>
          </a:xfrm>
          <a:prstGeom prst="rect">
            <a:avLst/>
          </a:prstGeom>
          <a:noFill/>
          <a:ln>
            <a:noFill/>
          </a:ln>
        </p:spPr>
        <p:txBody>
          <a:bodyPr vert="horz" wrap="square" lIns="90000" tIns="45000" rIns="90000" bIns="45000" anchor="t">
            <a:noAutofit/>
          </a:bodyPr>
          <a:lstStyle/>
          <a:p>
            <a:pPr lvl="0"/>
            <a:r>
              <a:rPr lang="en-US"/>
              <a:t>Click to edit the title text formatClick to edit Master title style</a:t>
            </a:r>
          </a:p>
        </p:txBody>
      </p:sp>
      <p:sp>
        <p:nvSpPr>
          <p:cNvPr id="86" name="Date Placeholder 3">
            <a:extLst>
              <a:ext uri="{FF2B5EF4-FFF2-40B4-BE49-F238E27FC236}">
                <a16:creationId xmlns:a16="http://schemas.microsoft.com/office/drawing/2014/main" xmlns="" id="{6552BD2F-5667-45B4-B33B-0E37D2CE0499}"/>
              </a:ext>
            </a:extLst>
          </p:cNvPr>
          <p:cNvSpPr txBox="1">
            <a:spLocks noGrp="1"/>
          </p:cNvSpPr>
          <p:nvPr>
            <p:ph type="dt" sz="half" idx="2"/>
          </p:nvPr>
        </p:nvSpPr>
        <p:spPr>
          <a:xfrm>
            <a:off x="4738680" y="1516680"/>
            <a:ext cx="2133360" cy="750600"/>
          </a:xfrm>
          <a:prstGeom prst="rect">
            <a:avLst/>
          </a:prstGeom>
          <a:noFill/>
          <a:ln>
            <a:noFill/>
          </a:ln>
        </p:spPr>
        <p:txBody>
          <a:bodyPr wrap="square" lIns="90000" tIns="45000" rIns="90000" bIns="45000" anchor="b" anchorCtr="0">
            <a:noAutofit/>
          </a:bodyPr>
          <a:lstStyle>
            <a:lvl1pPr marL="0" marR="0" lvl="0" indent="0" algn="l" rtl="0" hangingPunct="1">
              <a:spcBef>
                <a:spcPts val="0"/>
              </a:spcBef>
              <a:spcAft>
                <a:spcPts val="0"/>
              </a:spcAft>
              <a:buNone/>
              <a:tabLst/>
              <a:defRPr lang="en-GB" sz="2400" b="0" i="0" u="none" strike="noStrike" kern="1200" spc="0">
                <a:solidFill>
                  <a:srgbClr val="000000"/>
                </a:solidFill>
                <a:latin typeface="Century Gothic" pitchFamily="18"/>
                <a:ea typeface="Lucida Sans Unicode" pitchFamily="2"/>
                <a:cs typeface="Tahoma" pitchFamily="2"/>
              </a:defRPr>
            </a:lvl1pPr>
          </a:lstStyle>
          <a:p>
            <a:pPr lvl="0"/>
            <a:fld id="{70614EFE-4FD6-4B1A-9612-788E41AAF33D}" type="datetime1">
              <a:rPr lang="en-GB"/>
              <a:pPr lvl="0"/>
              <a:t>05/11/2018</a:t>
            </a:fld>
            <a:endParaRPr lang="en-GB"/>
          </a:p>
        </p:txBody>
      </p:sp>
      <p:sp>
        <p:nvSpPr>
          <p:cNvPr id="87" name="Rectangle 49">
            <a:extLst>
              <a:ext uri="{FF2B5EF4-FFF2-40B4-BE49-F238E27FC236}">
                <a16:creationId xmlns:a16="http://schemas.microsoft.com/office/drawing/2014/main" xmlns="" id="{16E2A1B2-5E85-4337-8257-6A00C97A411F}"/>
              </a:ext>
            </a:extLst>
          </p:cNvPr>
          <p:cNvSpPr/>
          <p:nvPr/>
        </p:nvSpPr>
        <p:spPr>
          <a:xfrm>
            <a:off x="4650840" y="6088320"/>
            <a:ext cx="3504959" cy="813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94C600"/>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88" name="Footer Placeholder 4">
            <a:extLst>
              <a:ext uri="{FF2B5EF4-FFF2-40B4-BE49-F238E27FC236}">
                <a16:creationId xmlns:a16="http://schemas.microsoft.com/office/drawing/2014/main" xmlns="" id="{3CCF45A7-024C-40E9-A408-0EC18AD96969}"/>
              </a:ext>
            </a:extLst>
          </p:cNvPr>
          <p:cNvSpPr txBox="1">
            <a:spLocks noGrp="1"/>
          </p:cNvSpPr>
          <p:nvPr>
            <p:ph type="ftr" sz="quarter" idx="3"/>
          </p:nvPr>
        </p:nvSpPr>
        <p:spPr>
          <a:xfrm>
            <a:off x="5303520" y="5720040"/>
            <a:ext cx="2831399" cy="364679"/>
          </a:xfrm>
          <a:prstGeom prst="rect">
            <a:avLst/>
          </a:prstGeom>
          <a:noFill/>
          <a:ln>
            <a:noFill/>
          </a:ln>
        </p:spPr>
        <p:txBody>
          <a:bodyPr wrap="square" lIns="90000" tIns="45000" rIns="90000" bIns="45000" anchor="t" anchorCtr="0">
            <a:noAutofit/>
          </a:bodyPr>
          <a:lstStyle>
            <a:lvl1pPr lvl="0" rtl="0" hangingPunct="0">
              <a:buNone/>
              <a:tabLst/>
              <a:defRPr lang="en-GB" sz="2400" kern="1200">
                <a:latin typeface="Times New Roman" pitchFamily="18"/>
                <a:ea typeface="Lucida Sans Unicode" pitchFamily="2"/>
                <a:cs typeface="Tahoma" pitchFamily="2"/>
              </a:defRPr>
            </a:lvl1pPr>
          </a:lstStyle>
          <a:p>
            <a:pPr lvl="0"/>
            <a:endParaRPr lang="en-GB"/>
          </a:p>
        </p:txBody>
      </p:sp>
      <p:sp>
        <p:nvSpPr>
          <p:cNvPr id="89" name="Slide Number Placeholder 5">
            <a:extLst>
              <a:ext uri="{FF2B5EF4-FFF2-40B4-BE49-F238E27FC236}">
                <a16:creationId xmlns:a16="http://schemas.microsoft.com/office/drawing/2014/main" xmlns="" id="{F244B473-042D-431B-BE94-8E539F4DCE3D}"/>
              </a:ext>
            </a:extLst>
          </p:cNvPr>
          <p:cNvSpPr txBox="1">
            <a:spLocks noGrp="1"/>
          </p:cNvSpPr>
          <p:nvPr>
            <p:ph type="sldNum" sz="quarter" idx="4"/>
          </p:nvPr>
        </p:nvSpPr>
        <p:spPr>
          <a:xfrm>
            <a:off x="4649040" y="5720040"/>
            <a:ext cx="643320" cy="364679"/>
          </a:xfrm>
          <a:prstGeom prst="rect">
            <a:avLst/>
          </a:prstGeom>
          <a:noFill/>
          <a:ln>
            <a:noFill/>
          </a:ln>
        </p:spPr>
        <p:txBody>
          <a:bodyPr wrap="square" lIns="90000" tIns="45000" rIns="90000" bIns="45000" anchor="t" anchorCtr="0">
            <a:noAutofit/>
          </a:bodyPr>
          <a:lstStyle>
            <a:lvl1pPr marL="0" marR="0" lvl="0" indent="0" algn="l" rtl="0" hangingPunct="1">
              <a:spcBef>
                <a:spcPts val="0"/>
              </a:spcBef>
              <a:spcAft>
                <a:spcPts val="0"/>
              </a:spcAft>
              <a:buNone/>
              <a:tabLst/>
              <a:defRPr lang="en-GB" sz="1800" b="0" i="0" u="none" strike="noStrike" kern="1200" spc="0">
                <a:solidFill>
                  <a:srgbClr val="000000"/>
                </a:solidFill>
                <a:latin typeface="Century Gothic" pitchFamily="18"/>
                <a:ea typeface="Lucida Sans Unicode" pitchFamily="2"/>
                <a:cs typeface="Tahoma" pitchFamily="2"/>
              </a:defRPr>
            </a:lvl1pPr>
          </a:lstStyle>
          <a:p>
            <a:pPr lvl="0"/>
            <a:fld id="{83BF6805-B0FD-40CB-A332-CFEA7BA7E977}" type="slidenum">
              <a:t>‹#›</a:t>
            </a:fld>
            <a:endParaRPr lang="en-GB"/>
          </a:p>
        </p:txBody>
      </p:sp>
      <p:sp>
        <p:nvSpPr>
          <p:cNvPr id="90" name="Rectangle 88">
            <a:extLst>
              <a:ext uri="{FF2B5EF4-FFF2-40B4-BE49-F238E27FC236}">
                <a16:creationId xmlns:a16="http://schemas.microsoft.com/office/drawing/2014/main" xmlns="" id="{B2941840-96C5-4145-AB24-AF584DFC10DA}"/>
              </a:ext>
            </a:extLst>
          </p:cNvPr>
          <p:cNvSpPr/>
          <p:nvPr/>
        </p:nvSpPr>
        <p:spPr>
          <a:xfrm>
            <a:off x="4650840" y="6088320"/>
            <a:ext cx="3504959" cy="813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94C600"/>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91" name="Text Placeholder 90">
            <a:extLst>
              <a:ext uri="{FF2B5EF4-FFF2-40B4-BE49-F238E27FC236}">
                <a16:creationId xmlns:a16="http://schemas.microsoft.com/office/drawing/2014/main" xmlns="" id="{F57B5F4D-D91B-4922-A44E-50BDFB4E153C}"/>
              </a:ext>
            </a:extLst>
          </p:cNvPr>
          <p:cNvSpPr txBox="1">
            <a:spLocks noGrp="1"/>
          </p:cNvSpPr>
          <p:nvPr>
            <p:ph type="body" idx="1"/>
          </p:nvPr>
        </p:nvSpPr>
        <p:spPr>
          <a:xfrm>
            <a:off x="457200" y="1604520"/>
            <a:ext cx="8229240" cy="4525920"/>
          </a:xfrm>
          <a:prstGeom prst="rect">
            <a:avLst/>
          </a:prstGeom>
          <a:noFill/>
          <a:ln>
            <a:noFill/>
          </a:ln>
        </p:spPr>
        <p:txBody>
          <a:bodyPr vert="horz" lIns="0" tIns="0" rIns="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lvl="0" algn="l" rtl="0" hangingPunct="1">
        <a:spcBef>
          <a:spcPts val="0"/>
        </a:spcBef>
        <a:spcAft>
          <a:spcPts val="0"/>
        </a:spcAft>
        <a:buNone/>
        <a:tabLst/>
        <a:defRPr lang="en-US" sz="3600" b="0" i="0" u="none" strike="noStrike" kern="1200" spc="0">
          <a:ln>
            <a:noFill/>
          </a:ln>
          <a:solidFill>
            <a:srgbClr val="94C600"/>
          </a:solidFill>
          <a:latin typeface="Century Gothic" pitchFamily="18"/>
          <a:ea typeface="Microsoft YaHei" pitchFamily="2"/>
          <a:cs typeface="Mangal" pitchFamily="2"/>
        </a:defRPr>
      </a:lvl1pPr>
    </p:titleStyle>
    <p:bodyStyle>
      <a:lvl1pPr algn="l" rtl="0" hangingPunct="1">
        <a:spcBef>
          <a:spcPts val="0"/>
        </a:spcBef>
        <a:spcAft>
          <a:spcPts val="1417"/>
        </a:spcAft>
        <a:tabLst/>
        <a:defRPr lang="en-US" sz="2400" b="0" i="0" u="none" strike="noStrike" kern="1200" spc="0">
          <a:ln>
            <a:noFill/>
          </a:ln>
          <a:solidFill>
            <a:srgbClr val="3E3D2D"/>
          </a:solidFill>
          <a:latin typeface="Century Gothic" pitchFamily="18"/>
          <a:ea typeface="Microsoft YaHei" pitchFamily="2"/>
          <a:cs typeface="Mangal" pitchFamily="2"/>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effectLst/>
      </p:bgPr>
    </p:bg>
    <p:spTree>
      <p:nvGrpSpPr>
        <p:cNvPr id="1" name=""/>
        <p:cNvGrpSpPr/>
        <p:nvPr/>
      </p:nvGrpSpPr>
      <p:grpSpPr>
        <a:xfrm>
          <a:off x="0" y="0"/>
          <a:ext cx="0" cy="0"/>
          <a:chOff x="0" y="0"/>
          <a:chExt cx="0" cy="0"/>
        </a:xfrm>
      </p:grpSpPr>
      <p:grpSp>
        <p:nvGrpSpPr>
          <p:cNvPr id="2" name="Group 41">
            <a:extLst>
              <a:ext uri="{FF2B5EF4-FFF2-40B4-BE49-F238E27FC236}">
                <a16:creationId xmlns:a16="http://schemas.microsoft.com/office/drawing/2014/main" xmlns="" id="{F004665A-542B-4A9C-A75E-EB4E0902B453}"/>
              </a:ext>
            </a:extLst>
          </p:cNvPr>
          <p:cNvGrpSpPr/>
          <p:nvPr/>
        </p:nvGrpSpPr>
        <p:grpSpPr>
          <a:xfrm>
            <a:off x="-304706" y="0"/>
            <a:ext cx="9932165" cy="6857640"/>
            <a:chOff x="-304706" y="0"/>
            <a:chExt cx="9932165" cy="6857640"/>
          </a:xfrm>
        </p:grpSpPr>
        <p:grpSp>
          <p:nvGrpSpPr>
            <p:cNvPr id="3" name="Group 44">
              <a:extLst>
                <a:ext uri="{FF2B5EF4-FFF2-40B4-BE49-F238E27FC236}">
                  <a16:creationId xmlns:a16="http://schemas.microsoft.com/office/drawing/2014/main" xmlns="" id="{35885F94-7F02-4E09-B443-546439298E69}"/>
                </a:ext>
              </a:extLst>
            </p:cNvPr>
            <p:cNvGrpSpPr/>
            <p:nvPr/>
          </p:nvGrpSpPr>
          <p:grpSpPr>
            <a:xfrm>
              <a:off x="77760" y="0"/>
              <a:ext cx="9143640" cy="6857640"/>
              <a:chOff x="77760" y="0"/>
              <a:chExt cx="9143640" cy="6857640"/>
            </a:xfrm>
          </p:grpSpPr>
          <p:grpSp>
            <p:nvGrpSpPr>
              <p:cNvPr id="4" name="Group 4">
                <a:extLst>
                  <a:ext uri="{FF2B5EF4-FFF2-40B4-BE49-F238E27FC236}">
                    <a16:creationId xmlns:a16="http://schemas.microsoft.com/office/drawing/2014/main" xmlns="" id="{0F544BB3-D679-4DBE-B698-C84491B578BD}"/>
                  </a:ext>
                </a:extLst>
              </p:cNvPr>
              <p:cNvGrpSpPr/>
              <p:nvPr/>
            </p:nvGrpSpPr>
            <p:grpSpPr>
              <a:xfrm>
                <a:off x="77760" y="0"/>
                <a:ext cx="2514239" cy="6857640"/>
                <a:chOff x="77760" y="0"/>
                <a:chExt cx="2514239" cy="6857640"/>
              </a:xfrm>
            </p:grpSpPr>
            <p:sp>
              <p:nvSpPr>
                <p:cNvPr id="5" name="Rectangle 112">
                  <a:extLst>
                    <a:ext uri="{FF2B5EF4-FFF2-40B4-BE49-F238E27FC236}">
                      <a16:creationId xmlns:a16="http://schemas.microsoft.com/office/drawing/2014/main" xmlns="" id="{AD8E3D31-6304-4085-AA01-F3BE9138D0B8}"/>
                    </a:ext>
                  </a:extLst>
                </p:cNvPr>
                <p:cNvSpPr/>
                <p:nvPr/>
              </p:nvSpPr>
              <p:spPr>
                <a:xfrm>
                  <a:off x="992159"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6" name="Rectangle 2">
                  <a:extLst>
                    <a:ext uri="{FF2B5EF4-FFF2-40B4-BE49-F238E27FC236}">
                      <a16:creationId xmlns:a16="http://schemas.microsoft.com/office/drawing/2014/main" xmlns="" id="{FD84387A-9180-4F46-903C-5DBA0B9A0A33}"/>
                    </a:ext>
                  </a:extLst>
                </p:cNvPr>
                <p:cNvSpPr/>
                <p:nvPr/>
              </p:nvSpPr>
              <p:spPr>
                <a:xfrm>
                  <a:off x="777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7" name="Rectangle 3">
                  <a:extLst>
                    <a:ext uri="{FF2B5EF4-FFF2-40B4-BE49-F238E27FC236}">
                      <a16:creationId xmlns:a16="http://schemas.microsoft.com/office/drawing/2014/main" xmlns="" id="{ACCB3B2A-36EA-48BD-AEAC-1F524E29F56B}"/>
                    </a:ext>
                  </a:extLst>
                </p:cNvPr>
                <p:cNvSpPr/>
                <p:nvPr/>
              </p:nvSpPr>
              <p:spPr>
                <a:xfrm>
                  <a:off x="30636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8" name="Group 5">
                <a:extLst>
                  <a:ext uri="{FF2B5EF4-FFF2-40B4-BE49-F238E27FC236}">
                    <a16:creationId xmlns:a16="http://schemas.microsoft.com/office/drawing/2014/main" xmlns="" id="{87E2562E-19E0-4D62-BE42-D264F1F7603E}"/>
                  </a:ext>
                </a:extLst>
              </p:cNvPr>
              <p:cNvGrpSpPr/>
              <p:nvPr/>
            </p:nvGrpSpPr>
            <p:grpSpPr>
              <a:xfrm>
                <a:off x="500400" y="0"/>
                <a:ext cx="2514240" cy="6857640"/>
                <a:chOff x="500400" y="0"/>
                <a:chExt cx="2514240" cy="6857640"/>
              </a:xfrm>
            </p:grpSpPr>
            <p:sp>
              <p:nvSpPr>
                <p:cNvPr id="9" name="Rectangle 109">
                  <a:extLst>
                    <a:ext uri="{FF2B5EF4-FFF2-40B4-BE49-F238E27FC236}">
                      <a16:creationId xmlns:a16="http://schemas.microsoft.com/office/drawing/2014/main" xmlns="" id="{3AAD93EA-F894-4C22-9878-41007C839493}"/>
                    </a:ext>
                  </a:extLst>
                </p:cNvPr>
                <p:cNvSpPr/>
                <p:nvPr/>
              </p:nvSpPr>
              <p:spPr>
                <a:xfrm>
                  <a:off x="141480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0" name="Rectangle 110">
                  <a:extLst>
                    <a:ext uri="{FF2B5EF4-FFF2-40B4-BE49-F238E27FC236}">
                      <a16:creationId xmlns:a16="http://schemas.microsoft.com/office/drawing/2014/main" xmlns="" id="{59E79EB2-0D03-415D-94FF-6EAF1347CF66}"/>
                    </a:ext>
                  </a:extLst>
                </p:cNvPr>
                <p:cNvSpPr/>
                <p:nvPr/>
              </p:nvSpPr>
              <p:spPr>
                <a:xfrm>
                  <a:off x="50040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1" name="Rectangle 111">
                  <a:extLst>
                    <a:ext uri="{FF2B5EF4-FFF2-40B4-BE49-F238E27FC236}">
                      <a16:creationId xmlns:a16="http://schemas.microsoft.com/office/drawing/2014/main" xmlns="" id="{EDACB5E2-B1CE-4341-B19B-1AD811DDE2BA}"/>
                    </a:ext>
                  </a:extLst>
                </p:cNvPr>
                <p:cNvSpPr/>
                <p:nvPr/>
              </p:nvSpPr>
              <p:spPr>
                <a:xfrm>
                  <a:off x="72900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grpSp>
            <p:nvGrpSpPr>
              <p:cNvPr id="12" name="Group 9">
                <a:extLst>
                  <a:ext uri="{FF2B5EF4-FFF2-40B4-BE49-F238E27FC236}">
                    <a16:creationId xmlns:a16="http://schemas.microsoft.com/office/drawing/2014/main" xmlns="" id="{E0252093-1C8B-4CFE-8614-CF15A4873612}"/>
                  </a:ext>
                </a:extLst>
              </p:cNvPr>
              <p:cNvGrpSpPr/>
              <p:nvPr/>
            </p:nvGrpSpPr>
            <p:grpSpPr>
              <a:xfrm>
                <a:off x="6707160" y="0"/>
                <a:ext cx="2514240" cy="6857640"/>
                <a:chOff x="6707160" y="0"/>
                <a:chExt cx="2514240" cy="6857640"/>
              </a:xfrm>
            </p:grpSpPr>
            <p:sp>
              <p:nvSpPr>
                <p:cNvPr id="13" name="Rectangle 106">
                  <a:extLst>
                    <a:ext uri="{FF2B5EF4-FFF2-40B4-BE49-F238E27FC236}">
                      <a16:creationId xmlns:a16="http://schemas.microsoft.com/office/drawing/2014/main" xmlns="" id="{689521CF-56C5-4948-9B42-2217D2B40AD9}"/>
                    </a:ext>
                  </a:extLst>
                </p:cNvPr>
                <p:cNvSpPr/>
                <p:nvPr/>
              </p:nvSpPr>
              <p:spPr>
                <a:xfrm>
                  <a:off x="7621560" y="0"/>
                  <a:ext cx="159984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4" name="Rectangle 107">
                  <a:extLst>
                    <a:ext uri="{FF2B5EF4-FFF2-40B4-BE49-F238E27FC236}">
                      <a16:creationId xmlns:a16="http://schemas.microsoft.com/office/drawing/2014/main" xmlns="" id="{41B1B6F7-8131-4F61-A358-36C421EB8B9C}"/>
                    </a:ext>
                  </a:extLst>
                </p:cNvPr>
                <p:cNvSpPr/>
                <p:nvPr/>
              </p:nvSpPr>
              <p:spPr>
                <a:xfrm>
                  <a:off x="670716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5" name="Rectangle 108">
                  <a:extLst>
                    <a:ext uri="{FF2B5EF4-FFF2-40B4-BE49-F238E27FC236}">
                      <a16:creationId xmlns:a16="http://schemas.microsoft.com/office/drawing/2014/main" xmlns="" id="{13A2404F-B2C0-4F22-8C3F-8E920D8C4B75}"/>
                    </a:ext>
                  </a:extLst>
                </p:cNvPr>
                <p:cNvSpPr/>
                <p:nvPr/>
              </p:nvSpPr>
              <p:spPr>
                <a:xfrm>
                  <a:off x="6935759"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16" name="Rectangle 103">
                <a:extLst>
                  <a:ext uri="{FF2B5EF4-FFF2-40B4-BE49-F238E27FC236}">
                    <a16:creationId xmlns:a16="http://schemas.microsoft.com/office/drawing/2014/main" xmlns="" id="{B1A879B0-8DF5-4F70-BEB5-BF3A64F34105}"/>
                  </a:ext>
                </a:extLst>
              </p:cNvPr>
              <p:cNvSpPr/>
              <p:nvPr/>
            </p:nvSpPr>
            <p:spPr>
              <a:xfrm>
                <a:off x="3887640" y="0"/>
                <a:ext cx="2819160"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7" name="Rectangle 104">
                <a:extLst>
                  <a:ext uri="{FF2B5EF4-FFF2-40B4-BE49-F238E27FC236}">
                    <a16:creationId xmlns:a16="http://schemas.microsoft.com/office/drawing/2014/main" xmlns="" id="{0C65F08F-A3B5-4A85-9C90-B6FCD94DD6C6}"/>
                  </a:ext>
                </a:extLst>
              </p:cNvPr>
              <p:cNvSpPr/>
              <p:nvPr/>
            </p:nvSpPr>
            <p:spPr>
              <a:xfrm>
                <a:off x="2973240" y="0"/>
                <a:ext cx="45683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18" name="Rectangle 105">
                <a:extLst>
                  <a:ext uri="{FF2B5EF4-FFF2-40B4-BE49-F238E27FC236}">
                    <a16:creationId xmlns:a16="http://schemas.microsoft.com/office/drawing/2014/main" xmlns="" id="{1DFAB673-6130-4324-AA6A-4C45F5283687}"/>
                  </a:ext>
                </a:extLst>
              </p:cNvPr>
              <p:cNvSpPr/>
              <p:nvPr/>
            </p:nvSpPr>
            <p:spPr>
              <a:xfrm>
                <a:off x="3201840" y="0"/>
                <a:ext cx="761759" cy="6857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alpha val="10000"/>
                </a:srgbClr>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19" name="Freeform 43">
              <a:extLst>
                <a:ext uri="{FF2B5EF4-FFF2-40B4-BE49-F238E27FC236}">
                  <a16:creationId xmlns:a16="http://schemas.microsoft.com/office/drawing/2014/main" xmlns="" id="{3D9C6C49-97AB-470F-9A00-B109E09350C8}"/>
                </a:ext>
              </a:extLst>
            </p:cNvPr>
            <p:cNvSpPr/>
            <p:nvPr/>
          </p:nvSpPr>
          <p:spPr>
            <a:xfrm>
              <a:off x="65880" y="5034960"/>
              <a:ext cx="9143640" cy="1175400"/>
            </a:xfrm>
            <a:custGeom>
              <a:avLst/>
              <a:gdLst>
                <a:gd name="f0" fmla="val 0"/>
                <a:gd name="f1" fmla="val 9144000"/>
                <a:gd name="f2" fmla="val 1175655"/>
                <a:gd name="f3" fmla="val 1116279"/>
                <a:gd name="f4" fmla="val 493815"/>
                <a:gd name="f5" fmla="val 1145967"/>
                <a:gd name="f6" fmla="val 987631"/>
                <a:gd name="f7" fmla="val 1674420"/>
                <a:gd name="f8" fmla="val 1163780"/>
                <a:gd name="f9" fmla="val 2361209"/>
                <a:gd name="f10" fmla="val 1151905"/>
                <a:gd name="f11" fmla="val 3204358"/>
                <a:gd name="f12" fmla="val 1138050"/>
                <a:gd name="f13" fmla="val 4120737"/>
                <a:gd name="f14" fmla="val 1045027"/>
                <a:gd name="f15" fmla="val 5037116"/>
                <a:gd name="f16" fmla="val 952004"/>
                <a:gd name="f17" fmla="val 6335486"/>
                <a:gd name="f18" fmla="val 779811"/>
                <a:gd name="f19" fmla="val 7172696"/>
                <a:gd name="f20" fmla="val 605640"/>
                <a:gd name="f21" fmla="val 8009907"/>
                <a:gd name="f22" fmla="val 431469"/>
                <a:gd name="f23" fmla="val 8866910"/>
                <a:gd name="f24" fmla="val 154379"/>
              </a:gdLst>
              <a:ahLst/>
              <a:cxnLst>
                <a:cxn ang="3cd4">
                  <a:pos x="hc" y="t"/>
                </a:cxn>
                <a:cxn ang="0">
                  <a:pos x="r" y="vc"/>
                </a:cxn>
                <a:cxn ang="cd4">
                  <a:pos x="hc" y="b"/>
                </a:cxn>
                <a:cxn ang="cd2">
                  <a:pos x="l" y="vc"/>
                </a:cxn>
              </a:cxnLst>
              <a:rect l="l" t="t" r="r" b="b"/>
              <a:pathLst>
                <a:path w="9144000" h="1175655">
                  <a:moveTo>
                    <a:pt x="f0" y="f3"/>
                  </a:moveTo>
                  <a:cubicBezTo>
                    <a:pt x="f4" y="f5"/>
                    <a:pt x="f6" y="f2"/>
                    <a:pt x="f7" y="f8"/>
                  </a:cubicBezTo>
                  <a:cubicBezTo>
                    <a:pt x="f9" y="f10"/>
                    <a:pt x="f11" y="f12"/>
                    <a:pt x="f13" y="f14"/>
                  </a:cubicBezTo>
                  <a:cubicBezTo>
                    <a:pt x="f15" y="f16"/>
                    <a:pt x="f17" y="f18"/>
                    <a:pt x="f19" y="f20"/>
                  </a:cubicBezTo>
                  <a:cubicBezTo>
                    <a:pt x="f21" y="f22"/>
                    <a:pt x="f23" y="f24"/>
                    <a:pt x="f1" y="f0"/>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0" name="Freeform 44">
              <a:extLst>
                <a:ext uri="{FF2B5EF4-FFF2-40B4-BE49-F238E27FC236}">
                  <a16:creationId xmlns:a16="http://schemas.microsoft.com/office/drawing/2014/main" xmlns="" id="{33EA1D39-6EFC-459B-958A-B2F70BE070B8}"/>
                </a:ext>
              </a:extLst>
            </p:cNvPr>
            <p:cNvSpPr/>
            <p:nvPr/>
          </p:nvSpPr>
          <p:spPr>
            <a:xfrm>
              <a:off x="65880" y="3467520"/>
              <a:ext cx="9143640" cy="890280"/>
            </a:xfrm>
            <a:custGeom>
              <a:avLst/>
              <a:gdLst>
                <a:gd name="f0" fmla="val 0"/>
                <a:gd name="f1" fmla="val 9144000"/>
                <a:gd name="f2" fmla="val 890650"/>
                <a:gd name="f3" fmla="val 263236"/>
                <a:gd name="f4" fmla="val 751114"/>
                <a:gd name="f5" fmla="val 526472"/>
                <a:gd name="f6" fmla="val 611579"/>
                <a:gd name="f7" fmla="val 1045028"/>
                <a:gd name="f8" fmla="val 475013"/>
                <a:gd name="f9" fmla="val 1563584"/>
                <a:gd name="f10" fmla="val 338447"/>
                <a:gd name="f11" fmla="val 2299855"/>
                <a:gd name="f12" fmla="val 138545"/>
                <a:gd name="f13" fmla="val 3111335"/>
                <a:gd name="f14" fmla="val 71252"/>
                <a:gd name="f15" fmla="val 3922815"/>
                <a:gd name="f16" fmla="val 3959"/>
                <a:gd name="f17" fmla="val 4908467"/>
                <a:gd name="f18" fmla="val 5913911"/>
                <a:gd name="f19" fmla="val 6919355"/>
                <a:gd name="f20" fmla="val 142504"/>
                <a:gd name="f21" fmla="val 8595756"/>
                <a:gd name="f22" fmla="val 427512"/>
                <a:gd name="f23" fmla="val 498764"/>
              </a:gdLst>
              <a:ahLst/>
              <a:cxnLst>
                <a:cxn ang="3cd4">
                  <a:pos x="hc" y="t"/>
                </a:cxn>
                <a:cxn ang="0">
                  <a:pos x="r" y="vc"/>
                </a:cxn>
                <a:cxn ang="cd4">
                  <a:pos x="hc" y="b"/>
                </a:cxn>
                <a:cxn ang="cd2">
                  <a:pos x="l" y="vc"/>
                </a:cxn>
              </a:cxnLst>
              <a:rect l="l" t="t" r="r" b="b"/>
              <a:pathLst>
                <a:path w="9144000" h="890650">
                  <a:moveTo>
                    <a:pt x="f0" y="f2"/>
                  </a:moveTo>
                  <a:cubicBezTo>
                    <a:pt x="f3" y="f4"/>
                    <a:pt x="f5" y="f6"/>
                    <a:pt x="f7" y="f8"/>
                  </a:cubicBezTo>
                  <a:cubicBezTo>
                    <a:pt x="f9" y="f10"/>
                    <a:pt x="f11" y="f12"/>
                    <a:pt x="f13" y="f14"/>
                  </a:cubicBezTo>
                  <a:cubicBezTo>
                    <a:pt x="f15" y="f16"/>
                    <a:pt x="f17" y="f0"/>
                    <a:pt x="f18" y="f14"/>
                  </a:cubicBezTo>
                  <a:cubicBezTo>
                    <a:pt x="f19" y="f20"/>
                    <a:pt x="f21" y="f22"/>
                    <a:pt x="f1" y="f23"/>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1" name="Freeform 45">
              <a:extLst>
                <a:ext uri="{FF2B5EF4-FFF2-40B4-BE49-F238E27FC236}">
                  <a16:creationId xmlns:a16="http://schemas.microsoft.com/office/drawing/2014/main" xmlns="" id="{35ECF712-49DF-487F-9433-E06F01BFBA67}"/>
                </a:ext>
              </a:extLst>
            </p:cNvPr>
            <p:cNvSpPr/>
            <p:nvPr/>
          </p:nvSpPr>
          <p:spPr>
            <a:xfrm>
              <a:off x="54000" y="5640840"/>
              <a:ext cx="3004200" cy="1211040"/>
            </a:xfrm>
            <a:custGeom>
              <a:avLst/>
              <a:gdLst>
                <a:gd name="f0" fmla="val 0"/>
                <a:gd name="f1" fmla="val 3004457"/>
                <a:gd name="f2" fmla="val 1211283"/>
                <a:gd name="f3" fmla="val 1103415"/>
                <a:gd name="f4" fmla="val 501732"/>
                <a:gd name="f5" fmla="val 2206831"/>
                <a:gd name="f6" fmla="val 1003465"/>
              </a:gdLst>
              <a:ahLst/>
              <a:cxnLst>
                <a:cxn ang="3cd4">
                  <a:pos x="hc" y="t"/>
                </a:cxn>
                <a:cxn ang="0">
                  <a:pos x="r" y="vc"/>
                </a:cxn>
                <a:cxn ang="cd4">
                  <a:pos x="hc" y="b"/>
                </a:cxn>
                <a:cxn ang="cd2">
                  <a:pos x="l" y="vc"/>
                </a:cxn>
              </a:cxnLst>
              <a:rect l="l" t="t" r="r" b="b"/>
              <a:pathLst>
                <a:path w="3004457" h="1211283">
                  <a:moveTo>
                    <a:pt x="f0" y="f0"/>
                  </a:moveTo>
                  <a:cubicBezTo>
                    <a:pt x="f3" y="f4"/>
                    <a:pt x="f5" y="f6"/>
                    <a:pt x="f1" y="f2"/>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2" name="Freeform 46">
              <a:extLst>
                <a:ext uri="{FF2B5EF4-FFF2-40B4-BE49-F238E27FC236}">
                  <a16:creationId xmlns:a16="http://schemas.microsoft.com/office/drawing/2014/main" xmlns="" id="{9FD19C17-61FC-4703-B2E4-70B7883A0572}"/>
                </a:ext>
              </a:extLst>
            </p:cNvPr>
            <p:cNvSpPr/>
            <p:nvPr/>
          </p:nvSpPr>
          <p:spPr>
            <a:xfrm>
              <a:off x="65880" y="5284440"/>
              <a:ext cx="9143640" cy="1478160"/>
            </a:xfrm>
            <a:custGeom>
              <a:avLst/>
              <a:gdLst>
                <a:gd name="f0" fmla="val 0"/>
                <a:gd name="f1" fmla="val 9144000"/>
                <a:gd name="f2" fmla="val 1478478"/>
                <a:gd name="f3" fmla="val 285997"/>
                <a:gd name="f4" fmla="val 99951"/>
                <a:gd name="f5" fmla="val 571995"/>
                <a:gd name="f6" fmla="val 199902"/>
                <a:gd name="f7" fmla="val 1104405"/>
                <a:gd name="f8" fmla="val 344385"/>
                <a:gd name="f9" fmla="val 1636815"/>
                <a:gd name="f10" fmla="val 488868"/>
                <a:gd name="f11" fmla="val 2432462"/>
                <a:gd name="f12" fmla="val 710541"/>
                <a:gd name="f13" fmla="val 3194462"/>
                <a:gd name="f14" fmla="val 866899"/>
                <a:gd name="f15" fmla="val 3956462"/>
                <a:gd name="f16" fmla="val 1023258"/>
                <a:gd name="f17" fmla="val 4920343"/>
                <a:gd name="f18" fmla="val 1185554"/>
                <a:gd name="f19" fmla="val 5676405"/>
                <a:gd name="f20" fmla="val 1282536"/>
                <a:gd name="f21" fmla="val 6432467"/>
                <a:gd name="f22" fmla="val 1379518"/>
                <a:gd name="f23" fmla="val 7247906"/>
                <a:gd name="f24" fmla="val 1419102"/>
                <a:gd name="f25" fmla="val 7730836"/>
                <a:gd name="f26" fmla="val 1448790"/>
                <a:gd name="f27" fmla="val 8213766"/>
                <a:gd name="f28" fmla="val 8338457"/>
                <a:gd name="f29" fmla="val 1464623"/>
                <a:gd name="f30" fmla="val 8573984"/>
                <a:gd name="f31" fmla="val 1460665"/>
                <a:gd name="f32" fmla="val 8809511"/>
                <a:gd name="f33" fmla="val 1456707"/>
                <a:gd name="f34" fmla="val 8976755"/>
                <a:gd name="f35" fmla="val 1440873"/>
                <a:gd name="f36" fmla="val 1425039"/>
              </a:gdLst>
              <a:ahLst/>
              <a:cxnLst>
                <a:cxn ang="3cd4">
                  <a:pos x="hc" y="t"/>
                </a:cxn>
                <a:cxn ang="0">
                  <a:pos x="r" y="vc"/>
                </a:cxn>
                <a:cxn ang="cd4">
                  <a:pos x="hc" y="b"/>
                </a:cxn>
                <a:cxn ang="cd2">
                  <a:pos x="l" y="vc"/>
                </a:cxn>
              </a:cxnLst>
              <a:rect l="l" t="t" r="r" b="b"/>
              <a:pathLst>
                <a:path w="9144000" h="1478478">
                  <a:moveTo>
                    <a:pt x="f0" y="f0"/>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
                    <a:pt x="f28" y="f29"/>
                    <a:pt x="f30" y="f31"/>
                  </a:cubicBezTo>
                  <a:cubicBezTo>
                    <a:pt x="f32" y="f33"/>
                    <a:pt x="f34" y="f35"/>
                    <a:pt x="f1" y="f36"/>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3" name="Freeform 48">
              <a:extLst>
                <a:ext uri="{FF2B5EF4-FFF2-40B4-BE49-F238E27FC236}">
                  <a16:creationId xmlns:a16="http://schemas.microsoft.com/office/drawing/2014/main" xmlns="" id="{6EC5F6BF-5E52-4436-A617-3CF9C47BC5E3}"/>
                </a:ext>
              </a:extLst>
            </p:cNvPr>
            <p:cNvSpPr/>
            <p:nvPr/>
          </p:nvSpPr>
          <p:spPr>
            <a:xfrm>
              <a:off x="2215080" y="5132160"/>
              <a:ext cx="6982200" cy="1719720"/>
            </a:xfrm>
            <a:custGeom>
              <a:avLst/>
              <a:gdLst>
                <a:gd name="f0" fmla="val 0"/>
                <a:gd name="f1" fmla="val 6982691"/>
                <a:gd name="f2" fmla="val 1719942"/>
                <a:gd name="f3" fmla="val 162296"/>
                <a:gd name="f4" fmla="val 1536864"/>
                <a:gd name="f5" fmla="val 324592"/>
                <a:gd name="f6" fmla="val 1353787"/>
                <a:gd name="f7" fmla="val 546265"/>
                <a:gd name="f8" fmla="val 1185553"/>
                <a:gd name="f9" fmla="val 767938"/>
                <a:gd name="f10" fmla="val 1017319"/>
                <a:gd name="f11" fmla="val 1074718"/>
                <a:gd name="f12" fmla="val 835231"/>
                <a:gd name="f13" fmla="val 1330037"/>
                <a:gd name="f14" fmla="val 710540"/>
                <a:gd name="f15" fmla="val 1585356"/>
                <a:gd name="f16" fmla="val 585849"/>
                <a:gd name="f17" fmla="val 1741715"/>
                <a:gd name="f18" fmla="val 530430"/>
                <a:gd name="f19" fmla="val 2078182"/>
                <a:gd name="f20" fmla="val 437407"/>
                <a:gd name="f21" fmla="val 2414649"/>
                <a:gd name="f22" fmla="val 344384"/>
                <a:gd name="f23" fmla="val 3028208"/>
                <a:gd name="f24" fmla="val 213755"/>
                <a:gd name="f25" fmla="val 3348842"/>
                <a:gd name="f26" fmla="val 152399"/>
                <a:gd name="f27" fmla="val 3669476"/>
                <a:gd name="f28" fmla="val 91043"/>
                <a:gd name="f29" fmla="val 3718957"/>
                <a:gd name="f30" fmla="val 93022"/>
                <a:gd name="f31" fmla="val 4001985"/>
                <a:gd name="f32" fmla="val 69272"/>
                <a:gd name="f33" fmla="val 4285013"/>
                <a:gd name="f34" fmla="val 45522"/>
                <a:gd name="f35" fmla="val 4732317"/>
                <a:gd name="f36" fmla="val 19792"/>
                <a:gd name="f37" fmla="val 5047013"/>
                <a:gd name="f38" fmla="val 9896"/>
                <a:gd name="f39" fmla="val 5361709"/>
                <a:gd name="f40" fmla="val 5890161"/>
                <a:gd name="f41" fmla="val 6495803"/>
                <a:gd name="f42" fmla="val 6664037"/>
                <a:gd name="f43" fmla="val 13854"/>
                <a:gd name="f44" fmla="val 6818416"/>
                <a:gd name="f45" fmla="val 27708"/>
                <a:gd name="f46" fmla="val 6899564"/>
                <a:gd name="f47" fmla="val 33646"/>
                <a:gd name="f48" fmla="val 6980712"/>
                <a:gd name="f49" fmla="val 39584"/>
                <a:gd name="f50" fmla="val 6953003"/>
                <a:gd name="f51" fmla="val 37605"/>
              </a:gdLst>
              <a:ahLst/>
              <a:cxnLst>
                <a:cxn ang="3cd4">
                  <a:pos x="hc" y="t"/>
                </a:cxn>
                <a:cxn ang="0">
                  <a:pos x="r" y="vc"/>
                </a:cxn>
                <a:cxn ang="cd4">
                  <a:pos x="hc" y="b"/>
                </a:cxn>
                <a:cxn ang="cd2">
                  <a:pos x="l" y="vc"/>
                </a:cxn>
              </a:cxnLst>
              <a:rect l="l" t="t" r="r" b="b"/>
              <a:pathLst>
                <a:path w="6982691" h="1719942">
                  <a:moveTo>
                    <a:pt x="f0" y="f2"/>
                  </a:moveTo>
                  <a:cubicBezTo>
                    <a:pt x="f3" y="f4"/>
                    <a:pt x="f5" y="f6"/>
                    <a:pt x="f7" y="f8"/>
                  </a:cubicBezTo>
                  <a:cubicBezTo>
                    <a:pt x="f9" y="f10"/>
                    <a:pt x="f11" y="f12"/>
                    <a:pt x="f13" y="f14"/>
                  </a:cubicBezTo>
                  <a:cubicBezTo>
                    <a:pt x="f15" y="f16"/>
                    <a:pt x="f17" y="f18"/>
                    <a:pt x="f19" y="f20"/>
                  </a:cubicBezTo>
                  <a:cubicBezTo>
                    <a:pt x="f21" y="f22"/>
                    <a:pt x="f23" y="f24"/>
                    <a:pt x="f25" y="f26"/>
                  </a:cubicBezTo>
                  <a:cubicBezTo>
                    <a:pt x="f27" y="f28"/>
                    <a:pt x="f29" y="f30"/>
                    <a:pt x="f31" y="f32"/>
                  </a:cubicBezTo>
                  <a:cubicBezTo>
                    <a:pt x="f33" y="f34"/>
                    <a:pt x="f35" y="f36"/>
                    <a:pt x="f37" y="f38"/>
                  </a:cubicBezTo>
                  <a:cubicBezTo>
                    <a:pt x="f39" y="f0"/>
                    <a:pt x="f40" y="f38"/>
                    <a:pt x="f40" y="f38"/>
                  </a:cubicBezTo>
                  <a:lnTo>
                    <a:pt x="f41" y="f38"/>
                  </a:lnTo>
                  <a:cubicBezTo>
                    <a:pt x="f42" y="f43"/>
                    <a:pt x="f44" y="f45"/>
                    <a:pt x="f46" y="f47"/>
                  </a:cubicBezTo>
                  <a:cubicBezTo>
                    <a:pt x="f48" y="f49"/>
                    <a:pt x="f50" y="f51"/>
                    <a:pt x="f1" y="f34"/>
                  </a:cubicBezTo>
                </a:path>
              </a:pathLst>
            </a:custGeom>
            <a:noFill/>
            <a:ln w="6480">
              <a:solidFill>
                <a:srgbClr val="FFFFFF">
                  <a:alpha val="20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4" name="Hexagon 49">
              <a:extLst>
                <a:ext uri="{FF2B5EF4-FFF2-40B4-BE49-F238E27FC236}">
                  <a16:creationId xmlns:a16="http://schemas.microsoft.com/office/drawing/2014/main" xmlns="" id="{002FBA20-6B4F-44F3-A4D3-A49A8FD0E14C}"/>
                </a:ext>
              </a:extLst>
            </p:cNvPr>
            <p:cNvSpPr/>
            <p:nvPr/>
          </p:nvSpPr>
          <p:spPr>
            <a:xfrm rot="1800000">
              <a:off x="307380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5" name="Hexagon 50">
              <a:extLst>
                <a:ext uri="{FF2B5EF4-FFF2-40B4-BE49-F238E27FC236}">
                  <a16:creationId xmlns:a16="http://schemas.microsoft.com/office/drawing/2014/main" xmlns="" id="{C57F980E-AA52-4B2F-A7E0-BCAD8FBCEFA9}"/>
                </a:ext>
              </a:extLst>
            </p:cNvPr>
            <p:cNvSpPr/>
            <p:nvPr/>
          </p:nvSpPr>
          <p:spPr>
            <a:xfrm rot="1800000">
              <a:off x="379776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6" name="Hexagon 51">
              <a:extLst>
                <a:ext uri="{FF2B5EF4-FFF2-40B4-BE49-F238E27FC236}">
                  <a16:creationId xmlns:a16="http://schemas.microsoft.com/office/drawing/2014/main" xmlns="" id="{3772F54E-B954-409D-AD44-FBEA075485B1}"/>
                </a:ext>
              </a:extLst>
            </p:cNvPr>
            <p:cNvSpPr/>
            <p:nvPr/>
          </p:nvSpPr>
          <p:spPr>
            <a:xfrm rot="1800000">
              <a:off x="3807489" y="15924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7" name="Hexagon 52">
              <a:extLst>
                <a:ext uri="{FF2B5EF4-FFF2-40B4-BE49-F238E27FC236}">
                  <a16:creationId xmlns:a16="http://schemas.microsoft.com/office/drawing/2014/main" xmlns="" id="{64A5ADEF-6E47-461D-91C8-B42E1CEE432E}"/>
                </a:ext>
              </a:extLst>
            </p:cNvPr>
            <p:cNvSpPr/>
            <p:nvPr/>
          </p:nvSpPr>
          <p:spPr>
            <a:xfrm rot="1800000">
              <a:off x="3054728" y="3256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4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8" name="Hexagon 53">
              <a:extLst>
                <a:ext uri="{FF2B5EF4-FFF2-40B4-BE49-F238E27FC236}">
                  <a16:creationId xmlns:a16="http://schemas.microsoft.com/office/drawing/2014/main" xmlns="" id="{F4C33534-C4CD-4E04-8C7B-35B53FB3BDA1}"/>
                </a:ext>
              </a:extLst>
            </p:cNvPr>
            <p:cNvSpPr/>
            <p:nvPr/>
          </p:nvSpPr>
          <p:spPr>
            <a:xfrm rot="1800000">
              <a:off x="4540809" y="53832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6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29" name="Freeform 54">
              <a:extLst>
                <a:ext uri="{FF2B5EF4-FFF2-40B4-BE49-F238E27FC236}">
                  <a16:creationId xmlns:a16="http://schemas.microsoft.com/office/drawing/2014/main" xmlns="" id="{CBE13A8E-BF2E-4BC7-A3D1-282234C180A7}"/>
                </a:ext>
              </a:extLst>
            </p:cNvPr>
            <p:cNvSpPr/>
            <p:nvPr/>
          </p:nvSpPr>
          <p:spPr>
            <a:xfrm rot="1800000">
              <a:off x="-304706" y="4201385"/>
              <a:ext cx="1261080" cy="1387799"/>
            </a:xfrm>
            <a:custGeom>
              <a:avLst/>
              <a:gdLst>
                <a:gd name="f0" fmla="val 0"/>
                <a:gd name="f1" fmla="val 1261499"/>
                <a:gd name="f2" fmla="val 1388236"/>
                <a:gd name="f3" fmla="val 105098"/>
                <a:gd name="f4" fmla="val 56357"/>
                <a:gd name="f5" fmla="val 865241"/>
                <a:gd name="f6" fmla="val 694118"/>
                <a:gd name="f7" fmla="val 744578"/>
                <a:gd name="f8" fmla="val 1387893"/>
              </a:gdLst>
              <a:ahLst/>
              <a:cxnLst>
                <a:cxn ang="3cd4">
                  <a:pos x="hc" y="t"/>
                </a:cxn>
                <a:cxn ang="0">
                  <a:pos x="r" y="vc"/>
                </a:cxn>
                <a:cxn ang="cd4">
                  <a:pos x="hc" y="b"/>
                </a:cxn>
                <a:cxn ang="cd2">
                  <a:pos x="l" y="vc"/>
                </a:cxn>
              </a:cxnLst>
              <a:rect l="l" t="t" r="r" b="b"/>
              <a:pathLst>
                <a:path w="1261499" h="1388236">
                  <a:moveTo>
                    <a:pt x="f0" y="f3"/>
                  </a:moveTo>
                  <a:lnTo>
                    <a:pt x="f4" y="f0"/>
                  </a:lnTo>
                  <a:lnTo>
                    <a:pt x="f5" y="f0"/>
                  </a:lnTo>
                  <a:lnTo>
                    <a:pt x="f1" y="f6"/>
                  </a:lnTo>
                  <a:lnTo>
                    <a:pt x="f5" y="f2"/>
                  </a:lnTo>
                  <a:lnTo>
                    <a:pt x="f7" y="f8"/>
                  </a:lnTo>
                  <a:lnTo>
                    <a:pt x="f0" y="f3"/>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0" name="Hexagon 55">
              <a:extLst>
                <a:ext uri="{FF2B5EF4-FFF2-40B4-BE49-F238E27FC236}">
                  <a16:creationId xmlns:a16="http://schemas.microsoft.com/office/drawing/2014/main" xmlns="" id="{8AD302FA-E6F4-490B-BF98-1B55B5421486}"/>
                </a:ext>
              </a:extLst>
            </p:cNvPr>
            <p:cNvSpPr/>
            <p:nvPr/>
          </p:nvSpPr>
          <p:spPr>
            <a:xfrm rot="1800000">
              <a:off x="102009" y="540234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1" name="Hexagon 56">
              <a:extLst>
                <a:ext uri="{FF2B5EF4-FFF2-40B4-BE49-F238E27FC236}">
                  <a16:creationId xmlns:a16="http://schemas.microsoft.com/office/drawing/2014/main" xmlns="" id="{1EA07C0B-55E6-4969-9103-8E9D129FA21C}"/>
                </a:ext>
              </a:extLst>
            </p:cNvPr>
            <p:cNvSpPr/>
            <p:nvPr/>
          </p:nvSpPr>
          <p:spPr>
            <a:xfrm rot="1800000">
              <a:off x="130809" y="284958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2" name="Hexagon 57">
              <a:extLst>
                <a:ext uri="{FF2B5EF4-FFF2-40B4-BE49-F238E27FC236}">
                  <a16:creationId xmlns:a16="http://schemas.microsoft.com/office/drawing/2014/main" xmlns="" id="{24FD9763-41AD-4F9A-9CD7-AD15E62D1686}"/>
                </a:ext>
              </a:extLst>
            </p:cNvPr>
            <p:cNvSpPr/>
            <p:nvPr/>
          </p:nvSpPr>
          <p:spPr>
            <a:xfrm rot="1800000">
              <a:off x="854409" y="412614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3" name="Hexagon 58">
              <a:extLst>
                <a:ext uri="{FF2B5EF4-FFF2-40B4-BE49-F238E27FC236}">
                  <a16:creationId xmlns:a16="http://schemas.microsoft.com/office/drawing/2014/main" xmlns="" id="{443F9A91-2B0E-48A4-8C26-FC964445589A}"/>
                </a:ext>
              </a:extLst>
            </p:cNvPr>
            <p:cNvSpPr/>
            <p:nvPr/>
          </p:nvSpPr>
          <p:spPr>
            <a:xfrm rot="1800000">
              <a:off x="1588089" y="54117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4" name="Hexagon 59">
              <a:extLst>
                <a:ext uri="{FF2B5EF4-FFF2-40B4-BE49-F238E27FC236}">
                  <a16:creationId xmlns:a16="http://schemas.microsoft.com/office/drawing/2014/main" xmlns="" id="{C175023F-9792-483A-ACED-694261F634FB}"/>
                </a:ext>
              </a:extLst>
            </p:cNvPr>
            <p:cNvSpPr/>
            <p:nvPr/>
          </p:nvSpPr>
          <p:spPr>
            <a:xfrm rot="1800000">
              <a:off x="1607169" y="285930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5" name="Hexagon 94">
              <a:extLst>
                <a:ext uri="{FF2B5EF4-FFF2-40B4-BE49-F238E27FC236}">
                  <a16:creationId xmlns:a16="http://schemas.microsoft.com/office/drawing/2014/main" xmlns="" id="{9F4F2310-FF25-4F18-8DD9-F6BEAEDB02CE}"/>
                </a:ext>
              </a:extLst>
            </p:cNvPr>
            <p:cNvSpPr/>
            <p:nvPr/>
          </p:nvSpPr>
          <p:spPr>
            <a:xfrm rot="1800000">
              <a:off x="873489" y="15636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6" name="Hexagon 95">
              <a:extLst>
                <a:ext uri="{FF2B5EF4-FFF2-40B4-BE49-F238E27FC236}">
                  <a16:creationId xmlns:a16="http://schemas.microsoft.com/office/drawing/2014/main" xmlns="" id="{597225BF-5FD8-45A9-8A2F-13EC1F2E8E50}"/>
                </a:ext>
              </a:extLst>
            </p:cNvPr>
            <p:cNvSpPr/>
            <p:nvPr/>
          </p:nvSpPr>
          <p:spPr>
            <a:xfrm rot="1800000">
              <a:off x="6884049" y="414486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10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7" name="Hexagon 96">
              <a:extLst>
                <a:ext uri="{FF2B5EF4-FFF2-40B4-BE49-F238E27FC236}">
                  <a16:creationId xmlns:a16="http://schemas.microsoft.com/office/drawing/2014/main" xmlns="" id="{3A891E5A-8820-4B27-BE1F-251AFDC49E2A}"/>
                </a:ext>
              </a:extLst>
            </p:cNvPr>
            <p:cNvSpPr/>
            <p:nvPr/>
          </p:nvSpPr>
          <p:spPr>
            <a:xfrm rot="1800000">
              <a:off x="7626729" y="5421425"/>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8" name="Hexagon 97">
              <a:extLst>
                <a:ext uri="{FF2B5EF4-FFF2-40B4-BE49-F238E27FC236}">
                  <a16:creationId xmlns:a16="http://schemas.microsoft.com/office/drawing/2014/main" xmlns="" id="{49D966CF-5EF0-4EEE-A5E9-95E03835316F}"/>
                </a:ext>
              </a:extLst>
            </p:cNvPr>
            <p:cNvSpPr/>
            <p:nvPr/>
          </p:nvSpPr>
          <p:spPr>
            <a:xfrm rot="1800000">
              <a:off x="7626729" y="2868664"/>
              <a:ext cx="1600920" cy="1387799"/>
            </a:xfrm>
            <a:custGeom>
              <a:avLst>
                <a:gd name="f0" fmla="val 5400"/>
              </a:avLst>
              <a:gdLst>
                <a:gd name="f1" fmla="val 10800000"/>
                <a:gd name="f2" fmla="val 5400000"/>
                <a:gd name="f3" fmla="val 180"/>
                <a:gd name="f4" fmla="val w"/>
                <a:gd name="f5" fmla="val h"/>
                <a:gd name="f6" fmla="val 0"/>
                <a:gd name="f7" fmla="val 21600"/>
                <a:gd name="f8" fmla="val 10800"/>
                <a:gd name="f9" fmla="val -2147483647"/>
                <a:gd name="f10" fmla="val 2147483647"/>
                <a:gd name="f11" fmla="+- 0 0 0"/>
                <a:gd name="f12" fmla="*/ f4 1 21600"/>
                <a:gd name="f13" fmla="*/ f5 1 21600"/>
                <a:gd name="f14" fmla="pin 0 f0 10800"/>
                <a:gd name="f15" fmla="*/ f11 f1 1"/>
                <a:gd name="f16" fmla="val f14"/>
                <a:gd name="f17" fmla="+- 21600 0 f14"/>
                <a:gd name="f18" fmla="*/ f14 100 1"/>
                <a:gd name="f19" fmla="*/ f14 f12 1"/>
                <a:gd name="f20" fmla="*/ f6 f13 1"/>
                <a:gd name="f21" fmla="*/ 10800 f12 1"/>
                <a:gd name="f22" fmla="*/ 0 f13 1"/>
                <a:gd name="f23" fmla="*/ f15 1 f3"/>
                <a:gd name="f24" fmla="*/ 0 f12 1"/>
                <a:gd name="f25" fmla="*/ 10800 f13 1"/>
                <a:gd name="f26" fmla="*/ 21600 f13 1"/>
                <a:gd name="f27" fmla="*/ 21600 f12 1"/>
                <a:gd name="f28" fmla="*/ f18 1 234"/>
                <a:gd name="f29" fmla="+- f23 0 f2"/>
                <a:gd name="f30" fmla="+- f28 1700 0"/>
                <a:gd name="f31" fmla="+- 21600 0 f30"/>
                <a:gd name="f32" fmla="*/ f30 f12 1"/>
                <a:gd name="f33" fmla="*/ f30 f13 1"/>
                <a:gd name="f34" fmla="*/ f31 f12 1"/>
                <a:gd name="f35" fmla="*/ f31 f13 1"/>
              </a:gdLst>
              <a:ahLst>
                <a:ahXY gdRefX="f0" minX="f6" maxX="f8">
                  <a:pos x="f19" y="f20"/>
                </a:ahXY>
              </a:ahLst>
              <a:cxnLst>
                <a:cxn ang="3cd4">
                  <a:pos x="hc" y="t"/>
                </a:cxn>
                <a:cxn ang="0">
                  <a:pos x="r" y="vc"/>
                </a:cxn>
                <a:cxn ang="cd4">
                  <a:pos x="hc" y="b"/>
                </a:cxn>
                <a:cxn ang="cd2">
                  <a:pos x="l" y="vc"/>
                </a:cxn>
                <a:cxn ang="f29">
                  <a:pos x="f21" y="f22"/>
                </a:cxn>
                <a:cxn ang="f29">
                  <a:pos x="f24" y="f25"/>
                </a:cxn>
                <a:cxn ang="f29">
                  <a:pos x="f21" y="f26"/>
                </a:cxn>
                <a:cxn ang="f29">
                  <a:pos x="f27" y="f25"/>
                </a:cxn>
              </a:cxnLst>
              <a:rect l="f32" t="f33" r="f34" b="f35"/>
              <a:pathLst>
                <a:path w="21600" h="21600">
                  <a:moveTo>
                    <a:pt x="f16" y="f6"/>
                  </a:moveTo>
                  <a:lnTo>
                    <a:pt x="f17" y="f6"/>
                  </a:lnTo>
                  <a:lnTo>
                    <a:pt x="f7" y="f8"/>
                  </a:lnTo>
                  <a:lnTo>
                    <a:pt x="f17" y="f7"/>
                  </a:lnTo>
                  <a:lnTo>
                    <a:pt x="f16" y="f7"/>
                  </a:lnTo>
                  <a:lnTo>
                    <a:pt x="f6" y="f8"/>
                  </a:lnTo>
                  <a:close/>
                </a:path>
              </a:pathLst>
            </a:custGeom>
            <a:solidFill>
              <a:srgbClr val="FFFFFF">
                <a:alpha val="7000"/>
              </a:srgbClr>
            </a:solidFill>
            <a:ln w="12600">
              <a:solidFill>
                <a:srgbClr val="FFFFFF">
                  <a:alpha val="8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39" name="Freeform 98">
              <a:extLst>
                <a:ext uri="{FF2B5EF4-FFF2-40B4-BE49-F238E27FC236}">
                  <a16:creationId xmlns:a16="http://schemas.microsoft.com/office/drawing/2014/main" xmlns="" id="{58737A70-E930-4E1A-ABC4-6E66AD1F6338}"/>
                </a:ext>
              </a:extLst>
            </p:cNvPr>
            <p:cNvSpPr/>
            <p:nvPr/>
          </p:nvSpPr>
          <p:spPr>
            <a:xfrm rot="1800000">
              <a:off x="8384379" y="4055405"/>
              <a:ext cx="1243080" cy="1387799"/>
            </a:xfrm>
            <a:custGeom>
              <a:avLst/>
              <a:gdLst>
                <a:gd name="f0" fmla="val 0"/>
                <a:gd name="f1" fmla="val 1243407"/>
                <a:gd name="f2" fmla="val 1388236"/>
                <a:gd name="f3" fmla="val 694118"/>
                <a:gd name="f4" fmla="val 396258"/>
                <a:gd name="f5" fmla="val 474029"/>
                <a:gd name="f6" fmla="val 4016"/>
                <a:gd name="f7" fmla="val 1325983"/>
                <a:gd name="f8" fmla="val 1205142"/>
              </a:gdLst>
              <a:ahLst/>
              <a:cxnLst>
                <a:cxn ang="3cd4">
                  <a:pos x="hc" y="t"/>
                </a:cxn>
                <a:cxn ang="0">
                  <a:pos x="r" y="vc"/>
                </a:cxn>
                <a:cxn ang="cd4">
                  <a:pos x="hc" y="b"/>
                </a:cxn>
                <a:cxn ang="cd2">
                  <a:pos x="l" y="vc"/>
                </a:cxn>
              </a:cxnLst>
              <a:rect l="l" t="t" r="r" b="b"/>
              <a:pathLst>
                <a:path w="1243407" h="1388236">
                  <a:moveTo>
                    <a:pt x="f0" y="f3"/>
                  </a:moveTo>
                  <a:lnTo>
                    <a:pt x="f4" y="f0"/>
                  </a:lnTo>
                  <a:lnTo>
                    <a:pt x="f5" y="f6"/>
                  </a:lnTo>
                  <a:lnTo>
                    <a:pt x="f1" y="f7"/>
                  </a:lnTo>
                  <a:lnTo>
                    <a:pt x="f8" y="f2"/>
                  </a:lnTo>
                  <a:lnTo>
                    <a:pt x="f4" y="f2"/>
                  </a:lnTo>
                  <a:lnTo>
                    <a:pt x="f0" y="f3"/>
                  </a:lnTo>
                  <a:close/>
                </a:path>
              </a:pathLst>
            </a:custGeom>
            <a:solidFill>
              <a:srgbClr val="FFFFFF">
                <a:alpha val="400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0" name="Freeform 99">
              <a:extLst>
                <a:ext uri="{FF2B5EF4-FFF2-40B4-BE49-F238E27FC236}">
                  <a16:creationId xmlns:a16="http://schemas.microsoft.com/office/drawing/2014/main" xmlns="" id="{C3EAA776-F7D7-4CCC-8444-F08617F87805}"/>
                </a:ext>
              </a:extLst>
            </p:cNvPr>
            <p:cNvSpPr/>
            <p:nvPr/>
          </p:nvSpPr>
          <p:spPr>
            <a:xfrm rot="1800000">
              <a:off x="8384295" y="1511597"/>
              <a:ext cx="1241640" cy="1388520"/>
            </a:xfrm>
            <a:custGeom>
              <a:avLst/>
              <a:gdLst>
                <a:gd name="f0" fmla="val 0"/>
                <a:gd name="f1" fmla="val 1241871"/>
                <a:gd name="f2" fmla="val 1388822"/>
                <a:gd name="f3" fmla="val 694704"/>
                <a:gd name="f4" fmla="val 396258"/>
                <a:gd name="f5" fmla="val 586"/>
                <a:gd name="f6" fmla="val 482002"/>
                <a:gd name="f7" fmla="val 1323912"/>
                <a:gd name="f8" fmla="val 1205142"/>
              </a:gdLst>
              <a:ahLst/>
              <a:cxnLst>
                <a:cxn ang="3cd4">
                  <a:pos x="hc" y="t"/>
                </a:cxn>
                <a:cxn ang="0">
                  <a:pos x="r" y="vc"/>
                </a:cxn>
                <a:cxn ang="cd4">
                  <a:pos x="hc" y="b"/>
                </a:cxn>
                <a:cxn ang="cd2">
                  <a:pos x="l" y="vc"/>
                </a:cxn>
              </a:cxnLst>
              <a:rect l="l" t="t" r="r" b="b"/>
              <a:pathLst>
                <a:path w="1241871" h="1388822">
                  <a:moveTo>
                    <a:pt x="f0" y="f3"/>
                  </a:moveTo>
                  <a:lnTo>
                    <a:pt x="f4" y="f5"/>
                  </a:lnTo>
                  <a:lnTo>
                    <a:pt x="f6" y="f0"/>
                  </a:lnTo>
                  <a:lnTo>
                    <a:pt x="f1" y="f7"/>
                  </a:lnTo>
                  <a:lnTo>
                    <a:pt x="f8" y="f2"/>
                  </a:lnTo>
                  <a:lnTo>
                    <a:pt x="f4" y="f2"/>
                  </a:lnTo>
                  <a:lnTo>
                    <a:pt x="f0" y="f3"/>
                  </a:lnTo>
                  <a:close/>
                </a:path>
              </a:pathLst>
            </a:custGeom>
            <a:solidFill>
              <a:srgbClr val="FFFFFF">
                <a:alpha val="0"/>
              </a:srgbClr>
            </a:solidFill>
            <a:ln w="12600">
              <a:solidFill>
                <a:srgbClr val="FFFFFF">
                  <a:alpha val="12000"/>
                </a:srgbClr>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grpSp>
      <p:sp>
        <p:nvSpPr>
          <p:cNvPr id="41" name="Rectangle 65">
            <a:extLst>
              <a:ext uri="{FF2B5EF4-FFF2-40B4-BE49-F238E27FC236}">
                <a16:creationId xmlns:a16="http://schemas.microsoft.com/office/drawing/2014/main" xmlns="" id="{EFC20CC4-132E-47D3-94F7-EE4087FF0D22}"/>
              </a:ext>
            </a:extLst>
          </p:cNvPr>
          <p:cNvSpPr/>
          <p:nvPr/>
        </p:nvSpPr>
        <p:spPr>
          <a:xfrm>
            <a:off x="457200" y="333360"/>
            <a:ext cx="8229240" cy="6185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6480">
            <a:solidFill>
              <a:srgbClr val="00000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2" name="Rectangle 69">
            <a:extLst>
              <a:ext uri="{FF2B5EF4-FFF2-40B4-BE49-F238E27FC236}">
                <a16:creationId xmlns:a16="http://schemas.microsoft.com/office/drawing/2014/main" xmlns="" id="{75E48325-F99E-4EC5-BD6C-D0038B0570FA}"/>
              </a:ext>
            </a:extLst>
          </p:cNvPr>
          <p:cNvSpPr/>
          <p:nvPr/>
        </p:nvSpPr>
        <p:spPr>
          <a:xfrm>
            <a:off x="4561200" y="-21600"/>
            <a:ext cx="3678840" cy="69875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5F5F5"/>
          </a:solidFill>
          <a:ln w="15840">
            <a:solidFill>
              <a:srgbClr val="74A510"/>
            </a:solid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3" name="Rectangle 70">
            <a:extLst>
              <a:ext uri="{FF2B5EF4-FFF2-40B4-BE49-F238E27FC236}">
                <a16:creationId xmlns:a16="http://schemas.microsoft.com/office/drawing/2014/main" xmlns="" id="{31D4C3E0-4731-4F75-992F-139704B0654F}"/>
              </a:ext>
            </a:extLst>
          </p:cNvPr>
          <p:cNvSpPr/>
          <p:nvPr/>
        </p:nvSpPr>
        <p:spPr>
          <a:xfrm>
            <a:off x="4649040" y="-21600"/>
            <a:ext cx="3504959" cy="6235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71685A"/>
          </a:solidFill>
          <a:ln>
            <a:noFill/>
            <a:prstDash val="solid"/>
          </a:ln>
        </p:spPr>
        <p:txBody>
          <a:bodyPr vert="horz" wrap="square" lIns="90000" tIns="45000" rIns="90000" bIns="45000" anchor="ctr" anchorCtr="0" compatLnSpc="0">
            <a:noAutofit/>
          </a:bodyPr>
          <a:lstStyle/>
          <a:p>
            <a:pPr marL="0" marR="0" lvl="0" indent="0" rtl="0" hangingPunct="0">
              <a:lnSpc>
                <a:spcPct val="100000"/>
              </a:lnSpc>
              <a:spcBef>
                <a:spcPts val="0"/>
              </a:spcBef>
              <a:spcAft>
                <a:spcPts val="0"/>
              </a:spcAft>
              <a:buNone/>
              <a:tabLst/>
            </a:pPr>
            <a:endParaRPr lang="en-GB" sz="1800" b="0" i="0" u="none" strike="noStrike" kern="1200">
              <a:ln>
                <a:noFill/>
              </a:ln>
              <a:latin typeface="Arial" pitchFamily="18"/>
              <a:ea typeface="Microsoft YaHei" pitchFamily="2"/>
              <a:cs typeface="Mangal" pitchFamily="2"/>
            </a:endParaRPr>
          </a:p>
        </p:txBody>
      </p:sp>
      <p:sp>
        <p:nvSpPr>
          <p:cNvPr id="44" name="Title 1">
            <a:extLst>
              <a:ext uri="{FF2B5EF4-FFF2-40B4-BE49-F238E27FC236}">
                <a16:creationId xmlns:a16="http://schemas.microsoft.com/office/drawing/2014/main" xmlns="" id="{97726E1B-32A0-44B8-B205-D285CB8B413B}"/>
              </a:ext>
            </a:extLst>
          </p:cNvPr>
          <p:cNvSpPr txBox="1">
            <a:spLocks noGrp="1"/>
          </p:cNvSpPr>
          <p:nvPr>
            <p:ph type="title"/>
          </p:nvPr>
        </p:nvSpPr>
        <p:spPr>
          <a:xfrm>
            <a:off x="1043639" y="1027799"/>
            <a:ext cx="7024320" cy="1142640"/>
          </a:xfrm>
          <a:prstGeom prst="rect">
            <a:avLst/>
          </a:prstGeom>
          <a:noFill/>
          <a:ln>
            <a:noFill/>
          </a:ln>
        </p:spPr>
        <p:txBody>
          <a:bodyPr vert="horz" wrap="square" lIns="90000" tIns="45000" rIns="90000" bIns="45000" anchor="t">
            <a:noAutofit/>
          </a:bodyPr>
          <a:lstStyle/>
          <a:p>
            <a:pPr lvl="0"/>
            <a:r>
              <a:rPr lang="en-US"/>
              <a:t>Click to edit the title text formatClick to edit Master title style</a:t>
            </a:r>
          </a:p>
        </p:txBody>
      </p:sp>
      <p:sp>
        <p:nvSpPr>
          <p:cNvPr id="45" name="Content Placeholder 2">
            <a:extLst>
              <a:ext uri="{FF2B5EF4-FFF2-40B4-BE49-F238E27FC236}">
                <a16:creationId xmlns:a16="http://schemas.microsoft.com/office/drawing/2014/main" xmlns="" id="{84FEDB09-AAEF-4FD6-BD5E-037D080BC0D1}"/>
              </a:ext>
            </a:extLst>
          </p:cNvPr>
          <p:cNvSpPr txBox="1">
            <a:spLocks noGrp="1"/>
          </p:cNvSpPr>
          <p:nvPr>
            <p:ph type="body" idx="1"/>
          </p:nvPr>
        </p:nvSpPr>
        <p:spPr>
          <a:xfrm>
            <a:off x="1043639" y="2323800"/>
            <a:ext cx="6777000" cy="3508559"/>
          </a:xfrm>
          <a:prstGeom prst="rect">
            <a:avLst/>
          </a:prstGeom>
          <a:noFill/>
          <a:ln>
            <a:noFill/>
          </a:ln>
        </p:spPr>
        <p:txBody>
          <a:bodyPr vert="horz" wrap="square" lIns="90000" tIns="45000" rIns="90000" bIns="45000" anchor="t">
            <a:noAutofit/>
          </a:bodyPr>
          <a:lstStyle/>
          <a:p>
            <a:pPr lvl="0"/>
            <a:r>
              <a:rPr lang="en-US"/>
              <a:t>Click to edit the outline text format</a:t>
            </a:r>
          </a:p>
          <a:p>
            <a:pPr lvl="1"/>
            <a:r>
              <a:rPr lang="en-US"/>
              <a:t>Second Outline Level</a:t>
            </a:r>
          </a:p>
          <a:p>
            <a:pPr lvl="2"/>
            <a:r>
              <a:rPr lang="en-US"/>
              <a:t>Third Outline Level</a:t>
            </a:r>
          </a:p>
          <a:p>
            <a:pPr lvl="3"/>
            <a:r>
              <a:rPr lang="en-US"/>
              <a:t>Fourth Outline Level</a:t>
            </a:r>
          </a:p>
          <a:p>
            <a:pPr lvl="4"/>
            <a:r>
              <a:rPr lang="en-US"/>
              <a:t>Fifth Outline Level</a:t>
            </a:r>
          </a:p>
          <a:p>
            <a:pPr lvl="5"/>
            <a:r>
              <a:rPr lang="en-US"/>
              <a:t>Sixth Outline Level</a:t>
            </a:r>
          </a:p>
          <a:p>
            <a:pPr lvl="6"/>
            <a:r>
              <a:rPr lang="en-US"/>
              <a:t>Seventh Outline Level</a:t>
            </a:r>
          </a:p>
          <a:p>
            <a:pPr lvl="7"/>
            <a:r>
              <a:rPr lang="en-US"/>
              <a:t>Eighth Outline Level</a:t>
            </a:r>
          </a:p>
          <a:p>
            <a:pPr lvl="0"/>
            <a:r>
              <a:rPr lang="en-US"/>
              <a:t>Ninth Outline LevelClick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6" name="Date Placeholder 3">
            <a:extLst>
              <a:ext uri="{FF2B5EF4-FFF2-40B4-BE49-F238E27FC236}">
                <a16:creationId xmlns:a16="http://schemas.microsoft.com/office/drawing/2014/main" xmlns="" id="{E1EDF0AF-747D-45B6-8C41-64041BEBAB7D}"/>
              </a:ext>
            </a:extLst>
          </p:cNvPr>
          <p:cNvSpPr txBox="1">
            <a:spLocks noGrp="1"/>
          </p:cNvSpPr>
          <p:nvPr>
            <p:ph type="dt" sz="half" idx="2"/>
          </p:nvPr>
        </p:nvSpPr>
        <p:spPr>
          <a:xfrm>
            <a:off x="5997240" y="224640"/>
            <a:ext cx="2133360" cy="364679"/>
          </a:xfrm>
          <a:prstGeom prst="rect">
            <a:avLst/>
          </a:prstGeom>
          <a:noFill/>
          <a:ln>
            <a:noFill/>
          </a:ln>
        </p:spPr>
        <p:txBody>
          <a:bodyPr wrap="square" lIns="90000" tIns="45000" rIns="90000" bIns="45000" anchor="t" anchorCtr="0">
            <a:noAutofit/>
          </a:bodyPr>
          <a:lstStyle>
            <a:lvl1pPr marL="0" marR="0" lvl="0" indent="0" algn="l" rtl="0" hangingPunct="1">
              <a:spcBef>
                <a:spcPts val="0"/>
              </a:spcBef>
              <a:spcAft>
                <a:spcPts val="0"/>
              </a:spcAft>
              <a:buNone/>
              <a:tabLst/>
              <a:defRPr lang="en-GB" sz="1800" b="0" i="0" u="none" strike="noStrike" kern="1200" spc="0">
                <a:solidFill>
                  <a:srgbClr val="000000"/>
                </a:solidFill>
                <a:latin typeface="Century Gothic" pitchFamily="18"/>
                <a:ea typeface="Lucida Sans Unicode" pitchFamily="2"/>
                <a:cs typeface="Tahoma" pitchFamily="2"/>
              </a:defRPr>
            </a:lvl1pPr>
          </a:lstStyle>
          <a:p>
            <a:pPr lvl="0"/>
            <a:fld id="{BCADFD97-7B12-4CC7-9AB8-7F095B4D3F9C}" type="datetime1">
              <a:rPr lang="en-GB"/>
              <a:pPr lvl="0"/>
              <a:t>05/11/2018</a:t>
            </a:fld>
            <a:endParaRPr lang="en-GB"/>
          </a:p>
        </p:txBody>
      </p:sp>
      <p:sp>
        <p:nvSpPr>
          <p:cNvPr id="47" name="Footer Placeholder 4">
            <a:extLst>
              <a:ext uri="{FF2B5EF4-FFF2-40B4-BE49-F238E27FC236}">
                <a16:creationId xmlns:a16="http://schemas.microsoft.com/office/drawing/2014/main" xmlns="" id="{A198671F-6F9E-4A9B-9BB9-8379EE70839A}"/>
              </a:ext>
            </a:extLst>
          </p:cNvPr>
          <p:cNvSpPr txBox="1">
            <a:spLocks noGrp="1"/>
          </p:cNvSpPr>
          <p:nvPr>
            <p:ph type="ftr" sz="quarter" idx="3"/>
          </p:nvPr>
        </p:nvSpPr>
        <p:spPr>
          <a:xfrm>
            <a:off x="4641480" y="5852160"/>
            <a:ext cx="3501719" cy="364679"/>
          </a:xfrm>
          <a:prstGeom prst="rect">
            <a:avLst/>
          </a:prstGeom>
          <a:noFill/>
          <a:ln>
            <a:noFill/>
          </a:ln>
        </p:spPr>
        <p:txBody>
          <a:bodyPr wrap="square" lIns="90000" tIns="45000" rIns="90000" bIns="45000" anchor="t" anchorCtr="0">
            <a:noAutofit/>
          </a:bodyPr>
          <a:lstStyle>
            <a:lvl1pPr lvl="0" rtl="0" hangingPunct="0">
              <a:buNone/>
              <a:tabLst/>
              <a:defRPr lang="en-GB" sz="2400" kern="1200">
                <a:latin typeface="Times New Roman" pitchFamily="18"/>
                <a:ea typeface="Lucida Sans Unicode" pitchFamily="2"/>
                <a:cs typeface="Tahoma" pitchFamily="2"/>
              </a:defRPr>
            </a:lvl1pPr>
          </a:lstStyle>
          <a:p>
            <a:pPr lvl="0"/>
            <a:endParaRPr lang="en-GB"/>
          </a:p>
        </p:txBody>
      </p:sp>
      <p:sp>
        <p:nvSpPr>
          <p:cNvPr id="48" name="Slide Number Placeholder 5">
            <a:extLst>
              <a:ext uri="{FF2B5EF4-FFF2-40B4-BE49-F238E27FC236}">
                <a16:creationId xmlns:a16="http://schemas.microsoft.com/office/drawing/2014/main" xmlns="" id="{6BD3E5A2-A104-4BDF-B15A-097E3548400A}"/>
              </a:ext>
            </a:extLst>
          </p:cNvPr>
          <p:cNvSpPr txBox="1">
            <a:spLocks noGrp="1"/>
          </p:cNvSpPr>
          <p:nvPr>
            <p:ph type="sldNum" sz="quarter" idx="4"/>
          </p:nvPr>
        </p:nvSpPr>
        <p:spPr>
          <a:xfrm>
            <a:off x="4649040" y="224640"/>
            <a:ext cx="1331640" cy="364679"/>
          </a:xfrm>
          <a:prstGeom prst="rect">
            <a:avLst/>
          </a:prstGeom>
          <a:noFill/>
          <a:ln>
            <a:noFill/>
          </a:ln>
        </p:spPr>
        <p:txBody>
          <a:bodyPr wrap="square" lIns="90000" tIns="45000" rIns="90000" bIns="45000" anchor="t" anchorCtr="0">
            <a:noAutofit/>
          </a:bodyPr>
          <a:lstStyle>
            <a:lvl1pPr marL="0" marR="0" lvl="0" indent="0" algn="l" rtl="0" hangingPunct="1">
              <a:spcBef>
                <a:spcPts val="0"/>
              </a:spcBef>
              <a:spcAft>
                <a:spcPts val="0"/>
              </a:spcAft>
              <a:buNone/>
              <a:tabLst/>
              <a:defRPr lang="en-GB" sz="1800" b="0" i="0" u="none" strike="noStrike" kern="1200" spc="0">
                <a:solidFill>
                  <a:srgbClr val="000000"/>
                </a:solidFill>
                <a:latin typeface="Century Gothic" pitchFamily="18"/>
                <a:ea typeface="Lucida Sans Unicode" pitchFamily="2"/>
                <a:cs typeface="Tahoma" pitchFamily="2"/>
              </a:defRPr>
            </a:lvl1pPr>
          </a:lstStyle>
          <a:p>
            <a:pPr lvl="0"/>
            <a:fld id="{7D34DF21-DB1C-4E56-B366-954B4B3D8067}" type="slidenum">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lvl="0" algn="l" rtl="0" hangingPunct="1">
        <a:spcBef>
          <a:spcPts val="0"/>
        </a:spcBef>
        <a:spcAft>
          <a:spcPts val="0"/>
        </a:spcAft>
        <a:buNone/>
        <a:tabLst/>
        <a:defRPr lang="en-US" sz="4000" b="0" i="0" u="none" strike="noStrike" kern="1200" spc="0">
          <a:ln>
            <a:noFill/>
          </a:ln>
          <a:solidFill>
            <a:srgbClr val="94C600"/>
          </a:solidFill>
          <a:latin typeface="Century Gothic" pitchFamily="18"/>
          <a:ea typeface="Microsoft YaHei" pitchFamily="2"/>
          <a:cs typeface="Mangal" pitchFamily="2"/>
        </a:defRPr>
      </a:lvl1pPr>
    </p:titleStyle>
    <p:bodyStyle>
      <a:lvl1pPr lvl="0" algn="l" rtl="0" hangingPunct="1">
        <a:spcBef>
          <a:spcPts val="0"/>
        </a:spcBef>
        <a:spcAft>
          <a:spcPts val="1417"/>
        </a:spcAft>
        <a:buSzPct val="45000"/>
        <a:buFont typeface="StarSymbol"/>
        <a:buChar char="●"/>
        <a:tabLst/>
        <a:defRPr lang="en-US" sz="2400" b="0" i="0" u="none" strike="noStrike" kern="1200" spc="0">
          <a:ln>
            <a:noFill/>
          </a:ln>
          <a:solidFill>
            <a:srgbClr val="3E3D2D"/>
          </a:solidFill>
          <a:latin typeface="Century Gothic" pitchFamily="18"/>
          <a:ea typeface="Microsoft YaHei" pitchFamily="2"/>
          <a:cs typeface="Mangal" pitchFamily="2"/>
        </a:defRPr>
      </a:lvl1pPr>
      <a:lvl2pPr lvl="1" algn="l" rtl="0" hangingPunct="1">
        <a:spcBef>
          <a:spcPts val="0"/>
        </a:spcBef>
        <a:spcAft>
          <a:spcPts val="1417"/>
        </a:spcAft>
        <a:buSzPct val="75000"/>
        <a:buFont typeface="StarSymbol"/>
        <a:buChar char="–"/>
        <a:tabLst/>
        <a:defRPr lang="en-US" sz="2400" b="0" i="0" u="none" strike="noStrike" kern="1200" spc="0">
          <a:ln>
            <a:noFill/>
          </a:ln>
          <a:solidFill>
            <a:srgbClr val="3E3D2D"/>
          </a:solidFill>
          <a:latin typeface="Century Gothic" pitchFamily="18"/>
          <a:ea typeface="Microsoft YaHei" pitchFamily="2"/>
          <a:cs typeface="Mangal" pitchFamily="2"/>
        </a:defRPr>
      </a:lvl2pPr>
      <a:lvl3pPr lvl="2" algn="l" rtl="0" hangingPunct="1">
        <a:spcBef>
          <a:spcPts val="0"/>
        </a:spcBef>
        <a:spcAft>
          <a:spcPts val="1417"/>
        </a:spcAft>
        <a:buSzPct val="45000"/>
        <a:buFont typeface="StarSymbol"/>
        <a:buChar char="●"/>
        <a:tabLst/>
        <a:defRPr lang="en-US" sz="2400" b="0" i="0" u="none" strike="noStrike" kern="1200" spc="0">
          <a:ln>
            <a:noFill/>
          </a:ln>
          <a:solidFill>
            <a:srgbClr val="3E3D2D"/>
          </a:solidFill>
          <a:latin typeface="Century Gothic" pitchFamily="18"/>
          <a:ea typeface="Microsoft YaHei" pitchFamily="2"/>
          <a:cs typeface="Mangal" pitchFamily="2"/>
        </a:defRPr>
      </a:lvl3pPr>
      <a:lvl4pPr lvl="3" algn="l" rtl="0" hangingPunct="1">
        <a:spcBef>
          <a:spcPts val="0"/>
        </a:spcBef>
        <a:spcAft>
          <a:spcPts val="1417"/>
        </a:spcAft>
        <a:buSzPct val="75000"/>
        <a:buFont typeface="StarSymbol"/>
        <a:buChar char="–"/>
        <a:tabLst/>
        <a:defRPr lang="en-US" sz="2400" b="0" i="0" u="none" strike="noStrike" kern="1200" spc="0">
          <a:ln>
            <a:noFill/>
          </a:ln>
          <a:solidFill>
            <a:srgbClr val="3E3D2D"/>
          </a:solidFill>
          <a:latin typeface="Century Gothic" pitchFamily="18"/>
          <a:ea typeface="Microsoft YaHei" pitchFamily="2"/>
          <a:cs typeface="Mangal" pitchFamily="2"/>
        </a:defRPr>
      </a:lvl4pPr>
      <a:lvl5pPr lvl="4" algn="l" rtl="0" hangingPunct="1">
        <a:spcBef>
          <a:spcPts val="0"/>
        </a:spcBef>
        <a:spcAft>
          <a:spcPts val="1417"/>
        </a:spcAft>
        <a:buSzPct val="45000"/>
        <a:buFont typeface="StarSymbol"/>
        <a:buChar char="●"/>
        <a:tabLst/>
        <a:defRPr lang="en-US" sz="2400" b="0" i="0" u="none" strike="noStrike" kern="1200" spc="0">
          <a:ln>
            <a:noFill/>
          </a:ln>
          <a:solidFill>
            <a:srgbClr val="3E3D2D"/>
          </a:solidFill>
          <a:latin typeface="Century Gothic" pitchFamily="18"/>
          <a:ea typeface="Microsoft YaHei" pitchFamily="2"/>
          <a:cs typeface="Mangal" pitchFamily="2"/>
        </a:defRPr>
      </a:lvl5pPr>
      <a:lvl6pPr lvl="5" algn="l" rtl="0" hangingPunct="1">
        <a:spcBef>
          <a:spcPts val="0"/>
        </a:spcBef>
        <a:spcAft>
          <a:spcPts val="1417"/>
        </a:spcAft>
        <a:buSzPct val="45000"/>
        <a:buFont typeface="StarSymbol"/>
        <a:buChar char="●"/>
        <a:tabLst/>
        <a:defRPr lang="en-US" sz="2400" b="0" i="0" u="none" strike="noStrike" kern="1200" spc="0">
          <a:ln>
            <a:noFill/>
          </a:ln>
          <a:solidFill>
            <a:srgbClr val="3E3D2D"/>
          </a:solidFill>
          <a:latin typeface="Century Gothic" pitchFamily="18"/>
          <a:ea typeface="Microsoft YaHei" pitchFamily="2"/>
          <a:cs typeface="Mangal" pitchFamily="2"/>
        </a:defRPr>
      </a:lvl6pPr>
      <a:lvl7pPr lvl="6" algn="l" rtl="0" hangingPunct="1">
        <a:spcBef>
          <a:spcPts val="0"/>
        </a:spcBef>
        <a:spcAft>
          <a:spcPts val="1417"/>
        </a:spcAft>
        <a:buSzPct val="45000"/>
        <a:buFont typeface="StarSymbol"/>
        <a:buChar char="●"/>
        <a:tabLst/>
        <a:defRPr lang="en-US" sz="2400" b="0" i="0" u="none" strike="noStrike" kern="1200" spc="0">
          <a:ln>
            <a:noFill/>
          </a:ln>
          <a:solidFill>
            <a:srgbClr val="3E3D2D"/>
          </a:solidFill>
          <a:latin typeface="Century Gothic" pitchFamily="18"/>
          <a:ea typeface="Microsoft YaHei" pitchFamily="2"/>
          <a:cs typeface="Mangal" pitchFamily="2"/>
        </a:defRPr>
      </a:lvl7pPr>
      <a:lvl8pPr lvl="7" algn="l" rtl="0" hangingPunct="1">
        <a:spcBef>
          <a:spcPts val="0"/>
        </a:spcBef>
        <a:spcAft>
          <a:spcPts val="1417"/>
        </a:spcAft>
        <a:buSzPct val="45000"/>
        <a:buFont typeface="StarSymbol"/>
        <a:buChar char="●"/>
        <a:tabLst/>
        <a:defRPr lang="en-US" sz="2400" b="0" i="0" u="none" strike="noStrike" kern="1200" spc="0">
          <a:ln>
            <a:noFill/>
          </a:ln>
          <a:solidFill>
            <a:srgbClr val="3E3D2D"/>
          </a:solidFill>
          <a:latin typeface="Century Gothic" pitchFamily="18"/>
          <a:ea typeface="Microsoft YaHei" pitchFamily="2"/>
          <a:cs typeface="Mangal" pitchFamily="2"/>
        </a:defRPr>
      </a:lvl8pPr>
      <a:lvl9pPr marL="0" marR="0" lvl="0" indent="0" algn="l" rtl="0" hangingPunct="1">
        <a:spcBef>
          <a:spcPts val="479"/>
        </a:spcBef>
        <a:spcAft>
          <a:spcPts val="1417"/>
        </a:spcAft>
        <a:buClr>
          <a:srgbClr val="94C600"/>
        </a:buClr>
        <a:buSzPct val="76000"/>
        <a:buFont typeface="Wingdings 2" pitchFamily="16"/>
        <a:buChar char=""/>
        <a:tabLst/>
        <a:defRPr lang="en-US" sz="2400" b="0" i="0" u="none" strike="noStrike" kern="1200" spc="0">
          <a:ln>
            <a:noFill/>
          </a:ln>
          <a:solidFill>
            <a:srgbClr val="3E3D2D"/>
          </a:solidFill>
          <a:latin typeface="Century Gothic" pitchFamily="18"/>
          <a:ea typeface="Microsoft YaHei" pitchFamily="2"/>
          <a:cs typeface="Mangal" pitchFamily="2"/>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2BB4B5-D5ED-4908-8858-3F33C50B4717}"/>
              </a:ext>
            </a:extLst>
          </p:cNvPr>
          <p:cNvSpPr txBox="1">
            <a:spLocks noGrp="1"/>
          </p:cNvSpPr>
          <p:nvPr>
            <p:ph type="title" idx="4294967295"/>
          </p:nvPr>
        </p:nvSpPr>
        <p:spPr>
          <a:xfrm>
            <a:off x="4733279" y="2708639"/>
            <a:ext cx="3313080" cy="1701719"/>
          </a:xfrm>
        </p:spPr>
        <p:txBody>
          <a:bodyPr/>
          <a:lstStyle/>
          <a:p>
            <a:pPr lvl="0"/>
            <a:r>
              <a:rPr lang="en-US" sz="4000"/>
              <a:t>Addiction across time in Ireland:</a:t>
            </a:r>
          </a:p>
        </p:txBody>
      </p:sp>
      <p:sp>
        <p:nvSpPr>
          <p:cNvPr id="3" name="Subtitle 2">
            <a:extLst>
              <a:ext uri="{FF2B5EF4-FFF2-40B4-BE49-F238E27FC236}">
                <a16:creationId xmlns:a16="http://schemas.microsoft.com/office/drawing/2014/main" xmlns="" id="{9D5B9BEB-E5DC-43E8-85A2-5E991463A823}"/>
              </a:ext>
            </a:extLst>
          </p:cNvPr>
          <p:cNvSpPr txBox="1">
            <a:spLocks noGrp="1"/>
          </p:cNvSpPr>
          <p:nvPr>
            <p:ph type="subTitle" idx="4294967295"/>
          </p:nvPr>
        </p:nvSpPr>
        <p:spPr>
          <a:xfrm>
            <a:off x="4733279" y="4421160"/>
            <a:ext cx="3309480" cy="1260360"/>
          </a:xfrm>
        </p:spPr>
        <p:txBody>
          <a:bodyPr wrap="square" lIns="90000" tIns="45000" rIns="90000" bIns="45000" anchor="t">
            <a:noAutofit/>
          </a:bodyPr>
          <a:lstStyle/>
          <a:p>
            <a:pPr lvl="0">
              <a:spcAft>
                <a:spcPts val="0"/>
              </a:spcAft>
            </a:pPr>
            <a:r>
              <a:rPr lang="en-GB" sz="4000">
                <a:solidFill>
                  <a:srgbClr val="94C600"/>
                </a:solidFill>
              </a:rPr>
              <a:t>How and why do addiction understandings shift over time?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hifts in addiction understandings: Two perspectiv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62C306-1037-430B-8CAE-D65BB63CAB00}"/>
              </a:ext>
            </a:extLst>
          </p:cNvPr>
          <p:cNvSpPr txBox="1">
            <a:spLocks noGrp="1"/>
          </p:cNvSpPr>
          <p:nvPr>
            <p:ph type="title" idx="4294967295"/>
          </p:nvPr>
        </p:nvSpPr>
        <p:spPr>
          <a:xfrm>
            <a:off x="1043639" y="1027799"/>
            <a:ext cx="7024320" cy="1142640"/>
          </a:xfrm>
        </p:spPr>
        <p:txBody>
          <a:bodyPr/>
          <a:lstStyle/>
          <a:p>
            <a:pPr lvl="0"/>
            <a:r>
              <a:rPr lang="en-US"/>
              <a:t>Shifts in addiction understandings: Two perspectives</a:t>
            </a:r>
          </a:p>
        </p:txBody>
      </p:sp>
      <p:sp>
        <p:nvSpPr>
          <p:cNvPr id="3" name="Content Placeholder 2">
            <a:extLst>
              <a:ext uri="{FF2B5EF4-FFF2-40B4-BE49-F238E27FC236}">
                <a16:creationId xmlns:a16="http://schemas.microsoft.com/office/drawing/2014/main" xmlns="" id="{1F5E3275-DCA5-4249-9500-35BA00D3D206}"/>
              </a:ext>
            </a:extLst>
          </p:cNvPr>
          <p:cNvSpPr txBox="1">
            <a:spLocks noGrp="1"/>
          </p:cNvSpPr>
          <p:nvPr>
            <p:ph type="body" idx="4294967295"/>
          </p:nvPr>
        </p:nvSpPr>
        <p:spPr>
          <a:xfrm>
            <a:off x="1043639" y="2323800"/>
            <a:ext cx="6777000" cy="3508559"/>
          </a:xfrm>
        </p:spPr>
        <p:txBody>
          <a:bodyPr/>
          <a:lstStyle/>
          <a:p>
            <a:pPr lvl="0">
              <a:spcBef>
                <a:spcPts val="479"/>
              </a:spcBef>
              <a:buClr>
                <a:srgbClr val="94C600"/>
              </a:buClr>
              <a:buSzPct val="76000"/>
              <a:buFont typeface="Wingdings 2" pitchFamily="16"/>
              <a:buChar char=""/>
            </a:pPr>
            <a:r>
              <a:rPr lang="en-US"/>
              <a:t>Two main accounts of how and why</a:t>
            </a:r>
          </a:p>
          <a:p>
            <a:pPr lvl="0">
              <a:spcBef>
                <a:spcPts val="479"/>
              </a:spcBef>
              <a:buClr>
                <a:srgbClr val="94C600"/>
              </a:buClr>
              <a:buSzPct val="76000"/>
              <a:buAutoNum type="arabicParenBoth"/>
            </a:pPr>
            <a:r>
              <a:rPr lang="en-US"/>
              <a:t>Scientific realism. Overtime we get better, more complete, data, for example; and as our collective understanding improves we move closer and closer to uncovering the absolute truth or fundamental essence of addiction. Thus science has a progressive and corrective mechanism(s) which accounts for the how and why</a:t>
            </a:r>
          </a:p>
          <a:p>
            <a:pPr marL="68760" lvl="0">
              <a:spcBef>
                <a:spcPts val="479"/>
              </a:spcBef>
              <a:buNone/>
            </a:pPr>
            <a:r>
              <a:rPr lang="en-US"/>
              <a:t>NIDA, and the majority of funded research studies worldwide either explicitly (Musto, 1996; and Nathanial et al, 2016) or implicitly (Volkow et al, 2016), ascribe to this view.</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Cont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AA119B-89FD-424D-B694-F3B57090BE7F}"/>
              </a:ext>
            </a:extLst>
          </p:cNvPr>
          <p:cNvSpPr txBox="1">
            <a:spLocks noGrp="1"/>
          </p:cNvSpPr>
          <p:nvPr>
            <p:ph type="title" idx="4294967295"/>
          </p:nvPr>
        </p:nvSpPr>
        <p:spPr>
          <a:xfrm>
            <a:off x="1043639" y="1027799"/>
            <a:ext cx="7024320" cy="1142640"/>
          </a:xfrm>
        </p:spPr>
        <p:txBody>
          <a:bodyPr/>
          <a:lstStyle/>
          <a:p>
            <a:pPr lvl="0"/>
            <a:r>
              <a:rPr lang="en-US"/>
              <a:t>Contd</a:t>
            </a:r>
          </a:p>
        </p:txBody>
      </p:sp>
      <p:sp>
        <p:nvSpPr>
          <p:cNvPr id="3" name="Content Placeholder 2">
            <a:extLst>
              <a:ext uri="{FF2B5EF4-FFF2-40B4-BE49-F238E27FC236}">
                <a16:creationId xmlns:a16="http://schemas.microsoft.com/office/drawing/2014/main" xmlns="" id="{3C954106-82D3-42CE-84E6-C7B62C3FF705}"/>
              </a:ext>
            </a:extLst>
          </p:cNvPr>
          <p:cNvSpPr txBox="1">
            <a:spLocks noGrp="1"/>
          </p:cNvSpPr>
          <p:nvPr>
            <p:ph type="body" idx="4294967295"/>
          </p:nvPr>
        </p:nvSpPr>
        <p:spPr>
          <a:xfrm>
            <a:off x="1043639" y="2323800"/>
            <a:ext cx="6777000" cy="3508559"/>
          </a:xfrm>
        </p:spPr>
        <p:txBody>
          <a:bodyPr/>
          <a:lstStyle/>
          <a:p>
            <a:pPr lvl="0">
              <a:spcBef>
                <a:spcPts val="479"/>
              </a:spcBef>
              <a:buClr>
                <a:srgbClr val="94C600"/>
              </a:buClr>
              <a:buSzPct val="76000"/>
              <a:buFont typeface="Wingdings 2" pitchFamily="16"/>
              <a:buChar char=""/>
            </a:pPr>
            <a:r>
              <a:rPr lang="en-US"/>
              <a:t>(2) – Social constructionist – Our understandings of addiction more accurately track changes in a societies power structures, socio-cultural and political-economic developments, as well as contingent events.</a:t>
            </a:r>
          </a:p>
          <a:p>
            <a:pPr lvl="0">
              <a:spcBef>
                <a:spcPts val="479"/>
              </a:spcBef>
              <a:buClr>
                <a:srgbClr val="94C600"/>
              </a:buClr>
              <a:buSzPct val="76000"/>
              <a:buFont typeface="Wingdings 2" pitchFamily="16"/>
              <a:buChar char=""/>
            </a:pPr>
            <a:r>
              <a:rPr lang="en-US"/>
              <a:t>US – Historian David Courtwright (2001) (what we mean by addiction depends on who is addicted)</a:t>
            </a:r>
          </a:p>
          <a:p>
            <a:pPr lvl="0">
              <a:spcBef>
                <a:spcPts val="479"/>
              </a:spcBef>
              <a:buClr>
                <a:srgbClr val="94C600"/>
              </a:buClr>
              <a:buSzPct val="76000"/>
              <a:buFont typeface="Wingdings 2" pitchFamily="16"/>
              <a:buChar char=""/>
            </a:pPr>
            <a:r>
              <a:rPr lang="en-US"/>
              <a:t>Harry Levine (1978) famously argued that the emergence of the disease model in America was linked to different mechanisms of social control in industrial capitalism (individual) and traditional agrarian societies (communal).</a:t>
            </a:r>
          </a:p>
          <a:p>
            <a:pPr lvl="0">
              <a:spcBef>
                <a:spcPts val="479"/>
              </a:spcBef>
              <a:buClr>
                <a:srgbClr val="94C600"/>
              </a:buClr>
              <a:buSzPct val="76000"/>
              <a:buFont typeface="Wingdings 2" pitchFamily="16"/>
              <a:buChar char=""/>
            </a:pPr>
            <a:r>
              <a:rPr lang="en-US"/>
              <a:t>But this literature is Anglo-American dominated and there is a need to examine more peripheral jurisdiction to see if the experiences differs from that in the core – hence Ireland.</a:t>
            </a:r>
          </a:p>
          <a:p>
            <a:pPr lvl="0">
              <a:spcBef>
                <a:spcPts val="479"/>
              </a:spcBef>
              <a:buNone/>
            </a:pP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74E269-BA3B-4AC7-A770-3AC2C5C2854E}"/>
              </a:ext>
            </a:extLst>
          </p:cNvPr>
          <p:cNvSpPr txBox="1">
            <a:spLocks noGrp="1"/>
          </p:cNvSpPr>
          <p:nvPr>
            <p:ph type="title" idx="4294967295"/>
          </p:nvPr>
        </p:nvSpPr>
        <p:spPr>
          <a:xfrm>
            <a:off x="1043639" y="1027799"/>
            <a:ext cx="7024320" cy="1142640"/>
          </a:xfrm>
        </p:spPr>
        <p:txBody>
          <a:bodyPr/>
          <a:lstStyle/>
          <a:p>
            <a:pPr lvl="0"/>
            <a:r>
              <a:rPr lang="en-US"/>
              <a:t>Ireland provides evidence for the social constructionist approach.</a:t>
            </a:r>
          </a:p>
        </p:txBody>
      </p:sp>
      <p:sp>
        <p:nvSpPr>
          <p:cNvPr id="3" name="Content Placeholder 2">
            <a:extLst>
              <a:ext uri="{FF2B5EF4-FFF2-40B4-BE49-F238E27FC236}">
                <a16:creationId xmlns:a16="http://schemas.microsoft.com/office/drawing/2014/main" xmlns="" id="{22D6CBAC-1CFA-48AC-84D2-FFFD8DC08A95}"/>
              </a:ext>
            </a:extLst>
          </p:cNvPr>
          <p:cNvSpPr txBox="1">
            <a:spLocks noGrp="1"/>
          </p:cNvSpPr>
          <p:nvPr>
            <p:ph type="body" idx="4294967295"/>
          </p:nvPr>
        </p:nvSpPr>
        <p:spPr>
          <a:xfrm>
            <a:off x="1043639" y="2323800"/>
            <a:ext cx="6777000" cy="3508559"/>
          </a:xfrm>
        </p:spPr>
        <p:txBody>
          <a:bodyPr/>
          <a:lstStyle/>
          <a:p>
            <a:pPr lvl="0">
              <a:spcBef>
                <a:spcPts val="479"/>
              </a:spcBef>
              <a:buClr>
                <a:srgbClr val="94C600"/>
              </a:buClr>
              <a:buSzPct val="76000"/>
              <a:buFont typeface="Wingdings 2" pitchFamily="16"/>
              <a:buChar char=""/>
            </a:pPr>
            <a:r>
              <a:rPr lang="en-US"/>
              <a:t>Ireland had always been influenced by Anglo-American policy, but the disease model became accepted much later (1960s).</a:t>
            </a:r>
          </a:p>
          <a:p>
            <a:pPr lvl="0">
              <a:spcBef>
                <a:spcPts val="479"/>
              </a:spcBef>
              <a:buClr>
                <a:srgbClr val="94C600"/>
              </a:buClr>
              <a:buSzPct val="76000"/>
              <a:buFont typeface="Wingdings 2" pitchFamily="16"/>
              <a:buChar char=""/>
            </a:pPr>
            <a:r>
              <a:rPr lang="en-US"/>
              <a:t>Why? – particular form Catholicism took, and the existence of an influential and moderate temperance movement who extolled the moral virtues of not drinking, but never condemned alcohol itself.</a:t>
            </a:r>
          </a:p>
          <a:p>
            <a:pPr lvl="0">
              <a:spcBef>
                <a:spcPts val="479"/>
              </a:spcBef>
              <a:buClr>
                <a:srgbClr val="94C600"/>
              </a:buClr>
              <a:buSzPct val="76000"/>
              <a:buFont typeface="Wingdings 2" pitchFamily="16"/>
              <a:buChar char=""/>
            </a:pPr>
            <a:r>
              <a:rPr lang="en-US"/>
              <a:t>Drinking seen as volitional, and if one wanted to stop all they needed to do was join a pioneer movement and pray. Disease understandings and their origins in Protestantism seemed highly suspect.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1960s and rise of disease mode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A82B3AF-00DB-4F03-9BA8-3DB0234FE8B0}"/>
              </a:ext>
            </a:extLst>
          </p:cNvPr>
          <p:cNvSpPr txBox="1">
            <a:spLocks noGrp="1"/>
          </p:cNvSpPr>
          <p:nvPr>
            <p:ph type="title" idx="4294967295"/>
          </p:nvPr>
        </p:nvSpPr>
        <p:spPr>
          <a:xfrm>
            <a:off x="1043639" y="1027799"/>
            <a:ext cx="7024320" cy="1142640"/>
          </a:xfrm>
        </p:spPr>
        <p:txBody>
          <a:bodyPr/>
          <a:lstStyle/>
          <a:p>
            <a:pPr lvl="0"/>
            <a:r>
              <a:rPr lang="en-US"/>
              <a:t>1960s and rise of disease model</a:t>
            </a:r>
          </a:p>
        </p:txBody>
      </p:sp>
      <p:sp>
        <p:nvSpPr>
          <p:cNvPr id="3" name="Content Placeholder 2">
            <a:extLst>
              <a:ext uri="{FF2B5EF4-FFF2-40B4-BE49-F238E27FC236}">
                <a16:creationId xmlns:a16="http://schemas.microsoft.com/office/drawing/2014/main" xmlns="" id="{50A671FC-8B63-4244-B143-C558C94B0C65}"/>
              </a:ext>
            </a:extLst>
          </p:cNvPr>
          <p:cNvSpPr txBox="1">
            <a:spLocks noGrp="1"/>
          </p:cNvSpPr>
          <p:nvPr>
            <p:ph type="body" idx="4294967295"/>
          </p:nvPr>
        </p:nvSpPr>
        <p:spPr>
          <a:xfrm>
            <a:off x="1043639" y="2323800"/>
            <a:ext cx="6777000" cy="3508559"/>
          </a:xfrm>
        </p:spPr>
        <p:txBody>
          <a:bodyPr/>
          <a:lstStyle/>
          <a:p>
            <a:pPr lvl="0">
              <a:spcBef>
                <a:spcPts val="479"/>
              </a:spcBef>
              <a:buClr>
                <a:srgbClr val="94C600"/>
              </a:buClr>
              <a:buSzPct val="76000"/>
              <a:buFont typeface="Wingdings 2" pitchFamily="16"/>
              <a:buChar char=""/>
            </a:pPr>
            <a:r>
              <a:rPr lang="en-US"/>
              <a:t>Organizational and theological sophistication of AA’s early chairman</a:t>
            </a:r>
          </a:p>
          <a:p>
            <a:pPr lvl="0">
              <a:spcBef>
                <a:spcPts val="479"/>
              </a:spcBef>
              <a:buClr>
                <a:srgbClr val="94C600"/>
              </a:buClr>
              <a:buSzPct val="76000"/>
              <a:buFont typeface="Wingdings 2" pitchFamily="16"/>
              <a:buChar char=""/>
            </a:pPr>
            <a:r>
              <a:rPr lang="en-US"/>
              <a:t>Needs of Government, media, medical profession, and catholic church.</a:t>
            </a:r>
          </a:p>
          <a:p>
            <a:pPr lvl="0">
              <a:spcBef>
                <a:spcPts val="479"/>
              </a:spcBef>
              <a:buClr>
                <a:srgbClr val="94C600"/>
              </a:buClr>
              <a:buSzPct val="76000"/>
              <a:buFont typeface="Wingdings 2" pitchFamily="16"/>
              <a:buChar char=""/>
            </a:pPr>
            <a:r>
              <a:rPr lang="en-US"/>
              <a:t>Broader political-economic and socio-cultural developments.</a:t>
            </a:r>
          </a:p>
          <a:p>
            <a:pPr lvl="0">
              <a:spcBef>
                <a:spcPts val="479"/>
              </a:spcBef>
              <a:buClr>
                <a:srgbClr val="94C600"/>
              </a:buClr>
              <a:buSzPct val="76000"/>
              <a:buFont typeface="Wingdings 2" pitchFamily="16"/>
              <a:buChar char=""/>
            </a:pPr>
            <a:r>
              <a:rPr lang="en-US"/>
              <a:t>Disease model becomes dominant.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Implications for litera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6A90C4-6D97-4499-8314-DCCB58DD6065}"/>
              </a:ext>
            </a:extLst>
          </p:cNvPr>
          <p:cNvSpPr txBox="1">
            <a:spLocks noGrp="1"/>
          </p:cNvSpPr>
          <p:nvPr>
            <p:ph type="title" idx="4294967295"/>
          </p:nvPr>
        </p:nvSpPr>
        <p:spPr>
          <a:xfrm>
            <a:off x="1043639" y="1027799"/>
            <a:ext cx="7024320" cy="1142640"/>
          </a:xfrm>
        </p:spPr>
        <p:txBody>
          <a:bodyPr/>
          <a:lstStyle/>
          <a:p>
            <a:pPr lvl="0"/>
            <a:r>
              <a:rPr lang="en-US"/>
              <a:t>Implications for literature</a:t>
            </a:r>
          </a:p>
        </p:txBody>
      </p:sp>
      <p:sp>
        <p:nvSpPr>
          <p:cNvPr id="3" name="Content Placeholder 2">
            <a:extLst>
              <a:ext uri="{FF2B5EF4-FFF2-40B4-BE49-F238E27FC236}">
                <a16:creationId xmlns:a16="http://schemas.microsoft.com/office/drawing/2014/main" xmlns="" id="{0D3E0323-1744-4909-BDAF-1BFAD4D12773}"/>
              </a:ext>
            </a:extLst>
          </p:cNvPr>
          <p:cNvSpPr txBox="1">
            <a:spLocks noGrp="1"/>
          </p:cNvSpPr>
          <p:nvPr>
            <p:ph type="body" idx="4294967295"/>
          </p:nvPr>
        </p:nvSpPr>
        <p:spPr>
          <a:xfrm>
            <a:off x="1043639" y="2323800"/>
            <a:ext cx="6777000" cy="3508559"/>
          </a:xfrm>
        </p:spPr>
        <p:txBody>
          <a:bodyPr/>
          <a:lstStyle/>
          <a:p>
            <a:pPr lvl="0">
              <a:spcBef>
                <a:spcPts val="479"/>
              </a:spcBef>
              <a:buClr>
                <a:srgbClr val="94C600"/>
              </a:buClr>
              <a:buSzPct val="76000"/>
              <a:buFont typeface="Wingdings 2" pitchFamily="16"/>
              <a:buChar char=""/>
            </a:pPr>
            <a:r>
              <a:rPr lang="en-US"/>
              <a:t>Support for Courtwrights conclusions</a:t>
            </a:r>
          </a:p>
          <a:p>
            <a:pPr lvl="0">
              <a:spcBef>
                <a:spcPts val="479"/>
              </a:spcBef>
              <a:buClr>
                <a:srgbClr val="94C600"/>
              </a:buClr>
              <a:buSzPct val="76000"/>
              <a:buFont typeface="Wingdings 2" pitchFamily="16"/>
              <a:buChar char=""/>
            </a:pPr>
            <a:r>
              <a:rPr lang="en-US"/>
              <a:t>Support for social constructionist account.</a:t>
            </a:r>
          </a:p>
          <a:p>
            <a:pPr lvl="0">
              <a:spcBef>
                <a:spcPts val="479"/>
              </a:spcBef>
              <a:buClr>
                <a:srgbClr val="94C600"/>
              </a:buClr>
              <a:buSzPct val="76000"/>
              <a:buFont typeface="Wingdings 2" pitchFamily="16"/>
              <a:buChar char=""/>
            </a:pPr>
            <a:r>
              <a:rPr lang="en-US"/>
              <a:t>Levine, and indeed other Foucauldian scholars (Toby Seddon in UK), need to pay more attention to ideology, politics, and meaning making).</a:t>
            </a:r>
          </a:p>
          <a:p>
            <a:pPr lvl="0">
              <a:spcBef>
                <a:spcPts val="479"/>
              </a:spcBef>
              <a:buClr>
                <a:srgbClr val="94C600"/>
              </a:buClr>
              <a:buSzPct val="76000"/>
              <a:buFont typeface="Wingdings 2" pitchFamily="16"/>
              <a:buChar char=""/>
            </a:pPr>
            <a:r>
              <a:rPr lang="en-US"/>
              <a:t>Scientific realism not supported – “evidence” (FMRI, Animal models, genetic evidence)often lags behind acceptance of model by decades; acceptance is political achievement not scientific discovery.</a:t>
            </a:r>
          </a:p>
          <a:p>
            <a:pPr lvl="0">
              <a:spcBef>
                <a:spcPts val="479"/>
              </a:spcBef>
              <a:buClr>
                <a:srgbClr val="94C600"/>
              </a:buClr>
              <a:buSzPct val="76000"/>
              <a:buFont typeface="Wingdings 2" pitchFamily="16"/>
              <a:buChar char=""/>
            </a:pPr>
            <a:r>
              <a:rPr lang="en-US"/>
              <a:t>More studies in the periphery needed to challenge scientific realists and disease models.</a:t>
            </a:r>
          </a:p>
        </p:txBody>
      </p:sp>
    </p:spTree>
  </p:cSld>
  <p:clrMapOvr>
    <a:masterClrMapping/>
  </p:clrMapOvr>
</p:sld>
</file>

<file path=ppt/theme/theme1.xml><?xml version="1.0" encoding="utf-8"?>
<a:theme xmlns:a="http://schemas.openxmlformats.org/drawingml/2006/main" name="Defaul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fault 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482</Words>
  <Application>Microsoft Macintosh PowerPoint</Application>
  <PresentationFormat>On-screen Show (4:3)</PresentationFormat>
  <Paragraphs>44</Paragraphs>
  <Slides>6</Slides>
  <Notes>6</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6</vt:i4>
      </vt:variant>
    </vt:vector>
  </HeadingPairs>
  <TitlesOfParts>
    <vt:vector size="18" baseType="lpstr">
      <vt:lpstr>Arial</vt:lpstr>
      <vt:lpstr>Calibri</vt:lpstr>
      <vt:lpstr>Century Gothic</vt:lpstr>
      <vt:lpstr>Lucida Sans Unicode</vt:lpstr>
      <vt:lpstr>Mangal</vt:lpstr>
      <vt:lpstr>Microsoft YaHei</vt:lpstr>
      <vt:lpstr>StarSymbol</vt:lpstr>
      <vt:lpstr>Tahoma</vt:lpstr>
      <vt:lpstr>Times New Roman</vt:lpstr>
      <vt:lpstr>Wingdings 2</vt:lpstr>
      <vt:lpstr>Default</vt:lpstr>
      <vt:lpstr>Default 1</vt:lpstr>
      <vt:lpstr>Addiction across time in Ireland:</vt:lpstr>
      <vt:lpstr>Shifts in addiction understandings: Two perspectives</vt:lpstr>
      <vt:lpstr>Contd</vt:lpstr>
      <vt:lpstr>Ireland provides evidence for the social constructionist approach.</vt:lpstr>
      <vt:lpstr>1960s and rise of disease model</vt:lpstr>
      <vt:lpstr>Implications for literature</vt:lpstr>
    </vt:vector>
  </TitlesOfParts>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Addiction across time in Ireland:</dc:title>
  <cp:lastModifiedBy>Microsoft Office User</cp:lastModifiedBy>
  <cp:revision>1</cp:revision>
  <dcterms:modified xsi:type="dcterms:W3CDTF">2018-11-05T10:09:39Z</dcterms:modified>
</cp:coreProperties>
</file>