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8.xml" ContentType="application/vnd.openxmlformats-officedocument.theme+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theme/theme9.xml" ContentType="application/vnd.openxmlformats-officedocument.theme+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10.xml" ContentType="application/vnd.openxmlformats-officedocument.theme+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theme/theme11.xml" ContentType="application/vnd.openxmlformats-officedocument.theme+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theme/theme12.xml" ContentType="application/vnd.openxmlformats-officedocument.theme+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theme/theme13.xml" ContentType="application/vnd.openxmlformats-officedocument.theme+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theme/theme14.xml" ContentType="application/vnd.openxmlformats-officedocument.theme+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theme/theme1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906" r:id="rId2"/>
    <p:sldMasterId id="2147483918" r:id="rId3"/>
    <p:sldMasterId id="2147484237" r:id="rId4"/>
    <p:sldMasterId id="2147484251" r:id="rId5"/>
    <p:sldMasterId id="2147484263" r:id="rId6"/>
    <p:sldMasterId id="2147484301" r:id="rId7"/>
    <p:sldMasterId id="2147484315" r:id="rId8"/>
    <p:sldMasterId id="2147485364" r:id="rId9"/>
    <p:sldMasterId id="2147487215" r:id="rId10"/>
    <p:sldMasterId id="2147487227" r:id="rId11"/>
    <p:sldMasterId id="2147487244" r:id="rId12"/>
    <p:sldMasterId id="2147488558" r:id="rId13"/>
    <p:sldMasterId id="2147488572" r:id="rId14"/>
    <p:sldMasterId id="2147488584" r:id="rId15"/>
  </p:sldMasterIdLst>
  <p:notesMasterIdLst>
    <p:notesMasterId r:id="rId59"/>
  </p:notesMasterIdLst>
  <p:handoutMasterIdLst>
    <p:handoutMasterId r:id="rId60"/>
  </p:handoutMasterIdLst>
  <p:sldIdLst>
    <p:sldId id="1863" r:id="rId16"/>
    <p:sldId id="2024" r:id="rId17"/>
    <p:sldId id="2006" r:id="rId18"/>
    <p:sldId id="1966" r:id="rId19"/>
    <p:sldId id="1959" r:id="rId20"/>
    <p:sldId id="2007" r:id="rId21"/>
    <p:sldId id="1917" r:id="rId22"/>
    <p:sldId id="1918" r:id="rId23"/>
    <p:sldId id="2010" r:id="rId24"/>
    <p:sldId id="1922" r:id="rId25"/>
    <p:sldId id="1923" r:id="rId26"/>
    <p:sldId id="1924" r:id="rId27"/>
    <p:sldId id="1926" r:id="rId28"/>
    <p:sldId id="1925" r:id="rId29"/>
    <p:sldId id="1932" r:id="rId30"/>
    <p:sldId id="2025" r:id="rId31"/>
    <p:sldId id="1939" r:id="rId32"/>
    <p:sldId id="1940" r:id="rId33"/>
    <p:sldId id="1961" r:id="rId34"/>
    <p:sldId id="2008" r:id="rId35"/>
    <p:sldId id="2027" r:id="rId36"/>
    <p:sldId id="2028" r:id="rId37"/>
    <p:sldId id="2029" r:id="rId38"/>
    <p:sldId id="2030" r:id="rId39"/>
    <p:sldId id="2031" r:id="rId40"/>
    <p:sldId id="1962" r:id="rId41"/>
    <p:sldId id="1968" r:id="rId42"/>
    <p:sldId id="1971" r:id="rId43"/>
    <p:sldId id="1972" r:id="rId44"/>
    <p:sldId id="1973" r:id="rId45"/>
    <p:sldId id="1974" r:id="rId46"/>
    <p:sldId id="1975" r:id="rId47"/>
    <p:sldId id="1976" r:id="rId48"/>
    <p:sldId id="1977" r:id="rId49"/>
    <p:sldId id="2012" r:id="rId50"/>
    <p:sldId id="2022" r:id="rId51"/>
    <p:sldId id="2017" r:id="rId52"/>
    <p:sldId id="2018" r:id="rId53"/>
    <p:sldId id="2019" r:id="rId54"/>
    <p:sldId id="2020" r:id="rId55"/>
    <p:sldId id="2021" r:id="rId56"/>
    <p:sldId id="2026" r:id="rId57"/>
    <p:sldId id="1687" r:id="rId58"/>
  </p:sldIdLst>
  <p:sldSz cx="9144000" cy="6858000" type="overhead"/>
  <p:notesSz cx="7035800" cy="9194800"/>
  <p:defaultTextStyle>
    <a:defPPr>
      <a:defRPr lang="en-US"/>
    </a:defPPr>
    <a:lvl1pPr algn="l" rtl="0" fontAlgn="base">
      <a:spcBef>
        <a:spcPct val="0"/>
      </a:spcBef>
      <a:spcAft>
        <a:spcPct val="0"/>
      </a:spcAft>
      <a:defRPr sz="4000" b="1" kern="1200">
        <a:solidFill>
          <a:schemeClr val="bg1"/>
        </a:solidFill>
        <a:latin typeface="Arial" charset="0"/>
        <a:ea typeface="+mn-ea"/>
        <a:cs typeface="Arial" charset="0"/>
      </a:defRPr>
    </a:lvl1pPr>
    <a:lvl2pPr marL="457200" algn="l" rtl="0" fontAlgn="base">
      <a:spcBef>
        <a:spcPct val="0"/>
      </a:spcBef>
      <a:spcAft>
        <a:spcPct val="0"/>
      </a:spcAft>
      <a:defRPr sz="4000" b="1" kern="1200">
        <a:solidFill>
          <a:schemeClr val="bg1"/>
        </a:solidFill>
        <a:latin typeface="Arial" charset="0"/>
        <a:ea typeface="+mn-ea"/>
        <a:cs typeface="Arial" charset="0"/>
      </a:defRPr>
    </a:lvl2pPr>
    <a:lvl3pPr marL="914400" algn="l" rtl="0" fontAlgn="base">
      <a:spcBef>
        <a:spcPct val="0"/>
      </a:spcBef>
      <a:spcAft>
        <a:spcPct val="0"/>
      </a:spcAft>
      <a:defRPr sz="4000" b="1" kern="1200">
        <a:solidFill>
          <a:schemeClr val="bg1"/>
        </a:solidFill>
        <a:latin typeface="Arial" charset="0"/>
        <a:ea typeface="+mn-ea"/>
        <a:cs typeface="Arial" charset="0"/>
      </a:defRPr>
    </a:lvl3pPr>
    <a:lvl4pPr marL="1371600" algn="l" rtl="0" fontAlgn="base">
      <a:spcBef>
        <a:spcPct val="0"/>
      </a:spcBef>
      <a:spcAft>
        <a:spcPct val="0"/>
      </a:spcAft>
      <a:defRPr sz="4000" b="1" kern="1200">
        <a:solidFill>
          <a:schemeClr val="bg1"/>
        </a:solidFill>
        <a:latin typeface="Arial" charset="0"/>
        <a:ea typeface="+mn-ea"/>
        <a:cs typeface="Arial" charset="0"/>
      </a:defRPr>
    </a:lvl4pPr>
    <a:lvl5pPr marL="1828800" algn="l" rtl="0" fontAlgn="base">
      <a:spcBef>
        <a:spcPct val="0"/>
      </a:spcBef>
      <a:spcAft>
        <a:spcPct val="0"/>
      </a:spcAft>
      <a:defRPr sz="4000" b="1" kern="1200">
        <a:solidFill>
          <a:schemeClr val="bg1"/>
        </a:solidFill>
        <a:latin typeface="Arial" charset="0"/>
        <a:ea typeface="+mn-ea"/>
        <a:cs typeface="Arial" charset="0"/>
      </a:defRPr>
    </a:lvl5pPr>
    <a:lvl6pPr marL="2286000" algn="l" defTabSz="914400" rtl="0" eaLnBrk="1" latinLnBrk="0" hangingPunct="1">
      <a:defRPr sz="4000" b="1" kern="1200">
        <a:solidFill>
          <a:schemeClr val="bg1"/>
        </a:solidFill>
        <a:latin typeface="Arial" charset="0"/>
        <a:ea typeface="+mn-ea"/>
        <a:cs typeface="Arial" charset="0"/>
      </a:defRPr>
    </a:lvl6pPr>
    <a:lvl7pPr marL="2743200" algn="l" defTabSz="914400" rtl="0" eaLnBrk="1" latinLnBrk="0" hangingPunct="1">
      <a:defRPr sz="4000" b="1" kern="1200">
        <a:solidFill>
          <a:schemeClr val="bg1"/>
        </a:solidFill>
        <a:latin typeface="Arial" charset="0"/>
        <a:ea typeface="+mn-ea"/>
        <a:cs typeface="Arial" charset="0"/>
      </a:defRPr>
    </a:lvl7pPr>
    <a:lvl8pPr marL="3200400" algn="l" defTabSz="914400" rtl="0" eaLnBrk="1" latinLnBrk="0" hangingPunct="1">
      <a:defRPr sz="4000" b="1" kern="1200">
        <a:solidFill>
          <a:schemeClr val="bg1"/>
        </a:solidFill>
        <a:latin typeface="Arial" charset="0"/>
        <a:ea typeface="+mn-ea"/>
        <a:cs typeface="Arial" charset="0"/>
      </a:defRPr>
    </a:lvl8pPr>
    <a:lvl9pPr marL="3657600" algn="l" defTabSz="914400" rtl="0" eaLnBrk="1" latinLnBrk="0" hangingPunct="1">
      <a:defRPr sz="4000" b="1"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5FFFF"/>
    <a:srgbClr val="FFFFFF"/>
    <a:srgbClr val="00FFFF"/>
    <a:srgbClr val="FF3300"/>
    <a:srgbClr val="FFFF99"/>
    <a:srgbClr val="CCECFF"/>
    <a:srgbClr val="FF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595" autoAdjust="0"/>
  </p:normalViewPr>
  <p:slideViewPr>
    <p:cSldViewPr>
      <p:cViewPr>
        <p:scale>
          <a:sx n="100" d="100"/>
          <a:sy n="100" d="100"/>
        </p:scale>
        <p:origin x="-70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1794" y="-96"/>
      </p:cViewPr>
      <p:guideLst>
        <p:guide orient="horz" pos="2213"/>
        <p:guide pos="2936"/>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slide" Target="slides/slide11.xml"/><Relationship Id="rId39" Type="http://schemas.openxmlformats.org/officeDocument/2006/relationships/slide" Target="slides/slide24.xml"/><Relationship Id="rId21" Type="http://schemas.openxmlformats.org/officeDocument/2006/relationships/slide" Target="slides/slide6.xml"/><Relationship Id="rId34" Type="http://schemas.openxmlformats.org/officeDocument/2006/relationships/slide" Target="slides/slide19.xml"/><Relationship Id="rId42" Type="http://schemas.openxmlformats.org/officeDocument/2006/relationships/slide" Target="slides/slide27.xml"/><Relationship Id="rId47" Type="http://schemas.openxmlformats.org/officeDocument/2006/relationships/slide" Target="slides/slide32.xml"/><Relationship Id="rId50" Type="http://schemas.openxmlformats.org/officeDocument/2006/relationships/slide" Target="slides/slide35.xml"/><Relationship Id="rId55" Type="http://schemas.openxmlformats.org/officeDocument/2006/relationships/slide" Target="slides/slide40.xml"/><Relationship Id="rId63" Type="http://schemas.openxmlformats.org/officeDocument/2006/relationships/theme" Target="theme/theme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slide" Target="slides/slide14.xml"/><Relationship Id="rId41" Type="http://schemas.openxmlformats.org/officeDocument/2006/relationships/slide" Target="slides/slide26.xml"/><Relationship Id="rId54" Type="http://schemas.openxmlformats.org/officeDocument/2006/relationships/slide" Target="slides/slide39.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9.xml"/><Relationship Id="rId32" Type="http://schemas.openxmlformats.org/officeDocument/2006/relationships/slide" Target="slides/slide17.xml"/><Relationship Id="rId37" Type="http://schemas.openxmlformats.org/officeDocument/2006/relationships/slide" Target="slides/slide22.xml"/><Relationship Id="rId40" Type="http://schemas.openxmlformats.org/officeDocument/2006/relationships/slide" Target="slides/slide25.xml"/><Relationship Id="rId45" Type="http://schemas.openxmlformats.org/officeDocument/2006/relationships/slide" Target="slides/slide30.xml"/><Relationship Id="rId53" Type="http://schemas.openxmlformats.org/officeDocument/2006/relationships/slide" Target="slides/slide38.xml"/><Relationship Id="rId58" Type="http://schemas.openxmlformats.org/officeDocument/2006/relationships/slide" Target="slides/slide43.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slide" Target="slides/slide13.xml"/><Relationship Id="rId36" Type="http://schemas.openxmlformats.org/officeDocument/2006/relationships/slide" Target="slides/slide21.xml"/><Relationship Id="rId49" Type="http://schemas.openxmlformats.org/officeDocument/2006/relationships/slide" Target="slides/slide34.xml"/><Relationship Id="rId57" Type="http://schemas.openxmlformats.org/officeDocument/2006/relationships/slide" Target="slides/slide42.xml"/><Relationship Id="rId61"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slide" Target="slides/slide16.xml"/><Relationship Id="rId44" Type="http://schemas.openxmlformats.org/officeDocument/2006/relationships/slide" Target="slides/slide29.xml"/><Relationship Id="rId52" Type="http://schemas.openxmlformats.org/officeDocument/2006/relationships/slide" Target="slides/slide37.xml"/><Relationship Id="rId60"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35" Type="http://schemas.openxmlformats.org/officeDocument/2006/relationships/slide" Target="slides/slide20.xml"/><Relationship Id="rId43" Type="http://schemas.openxmlformats.org/officeDocument/2006/relationships/slide" Target="slides/slide28.xml"/><Relationship Id="rId48" Type="http://schemas.openxmlformats.org/officeDocument/2006/relationships/slide" Target="slides/slide33.xml"/><Relationship Id="rId56" Type="http://schemas.openxmlformats.org/officeDocument/2006/relationships/slide" Target="slides/slide41.xml"/><Relationship Id="rId64" Type="http://schemas.openxmlformats.org/officeDocument/2006/relationships/tableStyles" Target="tableStyles.xml"/><Relationship Id="rId8" Type="http://schemas.openxmlformats.org/officeDocument/2006/relationships/slideMaster" Target="slideMasters/slideMaster8.xml"/><Relationship Id="rId51" Type="http://schemas.openxmlformats.org/officeDocument/2006/relationships/slide" Target="slides/slide36.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slide" Target="slides/slide18.xml"/><Relationship Id="rId38" Type="http://schemas.openxmlformats.org/officeDocument/2006/relationships/slide" Target="slides/slide23.xml"/><Relationship Id="rId46" Type="http://schemas.openxmlformats.org/officeDocument/2006/relationships/slide" Target="slides/slide31.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588"/>
            <a:ext cx="3049588" cy="460376"/>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eaLnBrk="0" hangingPunct="0">
              <a:defRPr sz="1000" b="0" i="1">
                <a:solidFill>
                  <a:schemeClr val="tx1"/>
                </a:solidFill>
                <a:latin typeface="Times New Roman" pitchFamily="18" charset="0"/>
                <a:cs typeface="+mn-cs"/>
              </a:defRPr>
            </a:lvl1pPr>
          </a:lstStyle>
          <a:p>
            <a:pPr>
              <a:defRPr/>
            </a:pPr>
            <a:r>
              <a:rPr lang="en-US" altLang="en-US"/>
              <a:t>Title of presentation here</a:t>
            </a:r>
          </a:p>
        </p:txBody>
      </p:sp>
      <p:sp>
        <p:nvSpPr>
          <p:cNvPr id="4099" name="Rectangle 3"/>
          <p:cNvSpPr>
            <a:spLocks noGrp="1" noChangeArrowheads="1"/>
          </p:cNvSpPr>
          <p:nvPr>
            <p:ph type="dt" sz="quarter" idx="1"/>
          </p:nvPr>
        </p:nvSpPr>
        <p:spPr bwMode="auto">
          <a:xfrm>
            <a:off x="3986213" y="-1588"/>
            <a:ext cx="3049587" cy="460376"/>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0" hangingPunct="0">
              <a:defRPr sz="1000" b="0" i="1">
                <a:solidFill>
                  <a:schemeClr val="tx1"/>
                </a:solidFill>
                <a:latin typeface="Times New Roman" pitchFamily="18" charset="0"/>
                <a:cs typeface="+mn-cs"/>
              </a:defRPr>
            </a:lvl1pPr>
          </a:lstStyle>
          <a:p>
            <a:pPr>
              <a:defRPr/>
            </a:pPr>
            <a:r>
              <a:rPr lang="en-US" altLang="en-US"/>
              <a:t>CPDD 1999</a:t>
            </a:r>
          </a:p>
        </p:txBody>
      </p:sp>
      <p:sp>
        <p:nvSpPr>
          <p:cNvPr id="4100" name="Rectangle 4"/>
          <p:cNvSpPr>
            <a:spLocks noGrp="1" noChangeArrowheads="1"/>
          </p:cNvSpPr>
          <p:nvPr>
            <p:ph type="ftr" sz="quarter" idx="2"/>
          </p:nvPr>
        </p:nvSpPr>
        <p:spPr bwMode="auto">
          <a:xfrm>
            <a:off x="0" y="8734425"/>
            <a:ext cx="3049588"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eaLnBrk="0" hangingPunct="0">
              <a:defRPr sz="1000" b="0" i="1">
                <a:solidFill>
                  <a:schemeClr val="tx1"/>
                </a:solidFill>
                <a:latin typeface="Times New Roman" pitchFamily="18" charset="0"/>
                <a:cs typeface="+mn-cs"/>
              </a:defRPr>
            </a:lvl1pPr>
          </a:lstStyle>
          <a:p>
            <a:pPr>
              <a:defRPr/>
            </a:pPr>
            <a:r>
              <a:rPr lang="en-US" altLang="en-US"/>
              <a:t>First Author’s name here</a:t>
            </a:r>
          </a:p>
        </p:txBody>
      </p:sp>
      <p:sp>
        <p:nvSpPr>
          <p:cNvPr id="4101" name="Rectangle 5"/>
          <p:cNvSpPr>
            <a:spLocks noGrp="1" noChangeArrowheads="1"/>
          </p:cNvSpPr>
          <p:nvPr>
            <p:ph type="sldNum" sz="quarter" idx="3"/>
          </p:nvPr>
        </p:nvSpPr>
        <p:spPr bwMode="auto">
          <a:xfrm>
            <a:off x="3986213" y="8734425"/>
            <a:ext cx="3049587"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0" hangingPunct="0">
              <a:defRPr sz="1000" b="0" i="1">
                <a:solidFill>
                  <a:schemeClr val="tx1"/>
                </a:solidFill>
                <a:latin typeface="Times New Roman" pitchFamily="18" charset="0"/>
                <a:cs typeface="+mn-cs"/>
              </a:defRPr>
            </a:lvl1pPr>
          </a:lstStyle>
          <a:p>
            <a:pPr>
              <a:defRPr/>
            </a:pPr>
            <a:fld id="{8730DBD6-017C-43CE-B397-A6F4B9B2F992}" type="slidenum">
              <a:rPr lang="en-US" altLang="en-US"/>
              <a:pPr>
                <a:defRPr/>
              </a:pPr>
              <a:t>‹#›</a:t>
            </a:fld>
            <a:endParaRPr lang="en-US" altLang="en-US"/>
          </a:p>
        </p:txBody>
      </p:sp>
    </p:spTree>
    <p:extLst>
      <p:ext uri="{BB962C8B-B14F-4D97-AF65-F5344CB8AC3E}">
        <p14:creationId xmlns:p14="http://schemas.microsoft.com/office/powerpoint/2010/main" val="721808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7463"/>
            <a:ext cx="3049588" cy="46672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eaLnBrk="0" hangingPunct="0">
              <a:defRPr sz="1000" b="0" i="1">
                <a:solidFill>
                  <a:schemeClr val="tx1"/>
                </a:solidFill>
                <a:latin typeface="Times New Roman" pitchFamily="18" charset="0"/>
                <a:cs typeface="+mn-cs"/>
              </a:defRPr>
            </a:lvl1pPr>
          </a:lstStyle>
          <a:p>
            <a:pPr>
              <a:defRPr/>
            </a:pPr>
            <a:endParaRPr lang="en-US" altLang="en-US"/>
          </a:p>
        </p:txBody>
      </p:sp>
      <p:sp>
        <p:nvSpPr>
          <p:cNvPr id="2051" name="Rectangle 3"/>
          <p:cNvSpPr>
            <a:spLocks noGrp="1" noChangeArrowheads="1"/>
          </p:cNvSpPr>
          <p:nvPr>
            <p:ph type="dt" idx="1"/>
          </p:nvPr>
        </p:nvSpPr>
        <p:spPr bwMode="auto">
          <a:xfrm>
            <a:off x="3986213" y="17463"/>
            <a:ext cx="3049587" cy="466725"/>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0" hangingPunct="0">
              <a:defRPr sz="1000" b="0" i="1">
                <a:solidFill>
                  <a:schemeClr val="tx1"/>
                </a:solidFill>
                <a:latin typeface="Times New Roman" pitchFamily="18" charset="0"/>
                <a:cs typeface="+mn-cs"/>
              </a:defRPr>
            </a:lvl1pPr>
          </a:lstStyle>
          <a:p>
            <a:pPr>
              <a:defRPr/>
            </a:pPr>
            <a:endParaRPr lang="en-US" altLang="en-US"/>
          </a:p>
        </p:txBody>
      </p:sp>
      <p:sp>
        <p:nvSpPr>
          <p:cNvPr id="155652" name="Rectangle 4"/>
          <p:cNvSpPr>
            <a:spLocks noGrp="1" noRot="1" noChangeAspect="1" noChangeArrowheads="1" noTextEdit="1"/>
          </p:cNvSpPr>
          <p:nvPr>
            <p:ph type="sldImg" idx="2"/>
          </p:nvPr>
        </p:nvSpPr>
        <p:spPr bwMode="auto">
          <a:xfrm>
            <a:off x="1250950" y="722313"/>
            <a:ext cx="4535488" cy="340201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8213" y="4364038"/>
            <a:ext cx="5159375" cy="411321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0" y="8709025"/>
            <a:ext cx="3049588" cy="46672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eaLnBrk="0" hangingPunct="0">
              <a:defRPr sz="1000" b="0" i="1">
                <a:solidFill>
                  <a:schemeClr val="tx1"/>
                </a:solidFill>
                <a:latin typeface="Times New Roman" pitchFamily="18" charset="0"/>
                <a:cs typeface="+mn-cs"/>
              </a:defRPr>
            </a:lvl1pPr>
          </a:lstStyle>
          <a:p>
            <a:pPr>
              <a:defRPr/>
            </a:pPr>
            <a:endParaRPr lang="en-US" altLang="en-US"/>
          </a:p>
        </p:txBody>
      </p:sp>
      <p:sp>
        <p:nvSpPr>
          <p:cNvPr id="2055" name="Rectangle 7"/>
          <p:cNvSpPr>
            <a:spLocks noGrp="1" noChangeArrowheads="1"/>
          </p:cNvSpPr>
          <p:nvPr>
            <p:ph type="sldNum" sz="quarter" idx="5"/>
          </p:nvPr>
        </p:nvSpPr>
        <p:spPr bwMode="auto">
          <a:xfrm>
            <a:off x="3986213" y="8709025"/>
            <a:ext cx="3049587" cy="46672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0" hangingPunct="0">
              <a:defRPr sz="1000" b="0" i="1">
                <a:solidFill>
                  <a:schemeClr val="tx1"/>
                </a:solidFill>
                <a:latin typeface="Times New Roman" pitchFamily="18" charset="0"/>
                <a:cs typeface="+mn-cs"/>
              </a:defRPr>
            </a:lvl1pPr>
          </a:lstStyle>
          <a:p>
            <a:pPr>
              <a:defRPr/>
            </a:pPr>
            <a:fld id="{23DF7C71-5B57-45B5-B35A-DFAB0FB4CB95}" type="slidenum">
              <a:rPr lang="en-US" altLang="en-US"/>
              <a:pPr>
                <a:defRPr/>
              </a:pPr>
              <a:t>‹#›</a:t>
            </a:fld>
            <a:endParaRPr lang="en-US" altLang="en-US"/>
          </a:p>
        </p:txBody>
      </p:sp>
    </p:spTree>
    <p:extLst>
      <p:ext uri="{BB962C8B-B14F-4D97-AF65-F5344CB8AC3E}">
        <p14:creationId xmlns:p14="http://schemas.microsoft.com/office/powerpoint/2010/main" val="2112717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a:ln/>
        </p:spPr>
      </p:sp>
      <p:sp>
        <p:nvSpPr>
          <p:cNvPr id="156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latin typeface="Calibri" pitchFamily="34" charset="0"/>
            </a:endParaRPr>
          </a:p>
        </p:txBody>
      </p:sp>
      <p:sp>
        <p:nvSpPr>
          <p:cNvPr id="109572"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1" hangingPunct="1">
              <a:defRPr/>
            </a:pPr>
            <a:fld id="{CB970463-4CAA-4A68-9E2F-09874B45B8A2}" type="slidenum">
              <a:rPr lang="en-US" altLang="en-US" sz="1200" b="0" smtClean="0">
                <a:solidFill>
                  <a:srgbClr val="000000"/>
                </a:solidFill>
                <a:latin typeface="Calibri" pitchFamily="34" charset="0"/>
                <a:ea typeface="ＭＳ Ｐゴシック" pitchFamily="34" charset="-128"/>
              </a:rPr>
              <a:pPr eaLnBrk="1" hangingPunct="1">
                <a:defRPr/>
              </a:pPr>
              <a:t>1</a:t>
            </a:fld>
            <a:endParaRPr lang="en-US" altLang="en-US" sz="1200" b="0" smtClean="0">
              <a:solidFill>
                <a:srgbClr val="000000"/>
              </a:solidFill>
              <a:latin typeface="Calibri" pitchFamily="34"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1C74C89F-74B0-4121-9350-2AA1D1E5D45F}" type="slidenum">
              <a:rPr lang="en-US" altLang="en-US" sz="1000" b="0" smtClean="0">
                <a:solidFill>
                  <a:srgbClr val="000000"/>
                </a:solidFill>
                <a:latin typeface="Times New Roman" pitchFamily="18" charset="0"/>
              </a:rPr>
              <a:pPr>
                <a:defRPr/>
              </a:pPr>
              <a:t>11</a:t>
            </a:fld>
            <a:endParaRPr lang="en-US" altLang="en-US" sz="1000" b="0" smtClean="0">
              <a:solidFill>
                <a:srgbClr val="000000"/>
              </a:solidFill>
              <a:latin typeface="Times New Roman" pitchFamily="18" charset="0"/>
            </a:endParaRPr>
          </a:p>
        </p:txBody>
      </p:sp>
      <p:sp>
        <p:nvSpPr>
          <p:cNvPr id="165891" name="Rectangle 2"/>
          <p:cNvSpPr>
            <a:spLocks noGrp="1" noRot="1" noChangeAspect="1" noChangeArrowheads="1" noTextEdit="1"/>
          </p:cNvSpPr>
          <p:nvPr>
            <p:ph type="sldImg"/>
          </p:nvPr>
        </p:nvSpPr>
        <p:spPr>
          <a:ln/>
        </p:spPr>
      </p:sp>
      <p:sp>
        <p:nvSpPr>
          <p:cNvPr id="165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85B0BF07-123E-4D08-961D-49CB436F5EA2}" type="slidenum">
              <a:rPr lang="en-US" altLang="en-US" sz="1000" b="0" smtClean="0">
                <a:solidFill>
                  <a:schemeClr val="tx1"/>
                </a:solidFill>
                <a:latin typeface="Times New Roman" pitchFamily="18" charset="0"/>
              </a:rPr>
              <a:pPr>
                <a:defRPr/>
              </a:pPr>
              <a:t>12</a:t>
            </a:fld>
            <a:endParaRPr lang="en-US" altLang="en-US" sz="1000" b="0" smtClean="0">
              <a:solidFill>
                <a:schemeClr val="tx1"/>
              </a:solidFill>
              <a:latin typeface="Times New Roman" pitchFamily="18" charset="0"/>
            </a:endParaRPr>
          </a:p>
        </p:txBody>
      </p:sp>
      <p:sp>
        <p:nvSpPr>
          <p:cNvPr id="166915" name="Rectangle 2"/>
          <p:cNvSpPr>
            <a:spLocks noGrp="1" noRot="1" noChangeAspect="1" noChangeArrowheads="1" noTextEdit="1"/>
          </p:cNvSpPr>
          <p:nvPr>
            <p:ph type="sldImg"/>
          </p:nvPr>
        </p:nvSpPr>
        <p:spPr>
          <a:ln/>
        </p:spPr>
      </p:sp>
      <p:sp>
        <p:nvSpPr>
          <p:cNvPr id="166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6EA4BB8D-BFC7-4765-A374-EFB2AF20C487}" type="slidenum">
              <a:rPr lang="en-US" altLang="en-US" sz="1000" b="0" smtClean="0">
                <a:solidFill>
                  <a:srgbClr val="000000"/>
                </a:solidFill>
                <a:latin typeface="Times New Roman" pitchFamily="18" charset="0"/>
              </a:rPr>
              <a:pPr>
                <a:defRPr/>
              </a:pPr>
              <a:t>13</a:t>
            </a:fld>
            <a:endParaRPr lang="en-US" altLang="en-US" sz="1000" b="0" smtClean="0">
              <a:solidFill>
                <a:srgbClr val="000000"/>
              </a:solidFill>
              <a:latin typeface="Times New Roman" pitchFamily="18" charset="0"/>
            </a:endParaRPr>
          </a:p>
        </p:txBody>
      </p:sp>
      <p:sp>
        <p:nvSpPr>
          <p:cNvPr id="167939" name="Rectangle 2"/>
          <p:cNvSpPr>
            <a:spLocks noGrp="1" noRot="1" noChangeAspect="1" noChangeArrowheads="1" noTextEdit="1"/>
          </p:cNvSpPr>
          <p:nvPr>
            <p:ph type="sldImg"/>
          </p:nvPr>
        </p:nvSpPr>
        <p:spPr>
          <a:xfrm>
            <a:off x="1414463" y="919163"/>
            <a:ext cx="4205287" cy="3152775"/>
          </a:xfrm>
          <a:solidFill>
            <a:srgbClr val="FFFFFF"/>
          </a:solidFill>
          <a:ln/>
        </p:spPr>
      </p:sp>
      <p:sp>
        <p:nvSpPr>
          <p:cNvPr id="167940" name="Rectangle 3"/>
          <p:cNvSpPr>
            <a:spLocks noGrp="1" noChangeArrowheads="1"/>
          </p:cNvSpPr>
          <p:nvPr>
            <p:ph type="body" idx="1"/>
          </p:nvPr>
        </p:nvSpPr>
        <p:spPr>
          <a:xfrm>
            <a:off x="1073150" y="4376738"/>
            <a:ext cx="4894263" cy="34972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Image Placeholder 1"/>
          <p:cNvSpPr>
            <a:spLocks noGrp="1" noRot="1" noChangeAspect="1" noTextEdit="1"/>
          </p:cNvSpPr>
          <p:nvPr>
            <p:ph type="sldImg"/>
          </p:nvPr>
        </p:nvSpPr>
        <p:spPr>
          <a:ln/>
        </p:spPr>
      </p:sp>
      <p:sp>
        <p:nvSpPr>
          <p:cNvPr id="168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23908"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06F593CE-61AD-4F97-A7B4-53A76190C146}" type="slidenum">
              <a:rPr lang="en-US" altLang="en-US" sz="1000" b="0" smtClean="0">
                <a:solidFill>
                  <a:srgbClr val="FFFFFF"/>
                </a:solidFill>
                <a:latin typeface="Times New Roman" pitchFamily="18" charset="0"/>
              </a:rPr>
              <a:pPr>
                <a:defRPr/>
              </a:pPr>
              <a:t>14</a:t>
            </a:fld>
            <a:endParaRPr lang="en-US" altLang="en-US" sz="1000" b="0" smtClean="0">
              <a:solidFill>
                <a:srgbClr val="FFFFFF"/>
              </a:solidFill>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C02E5BE6-E62A-4F7F-8685-9242328F1B77}" type="slidenum">
              <a:rPr lang="en-US" altLang="en-US" sz="1000" b="0" smtClean="0">
                <a:solidFill>
                  <a:schemeClr val="tx1"/>
                </a:solidFill>
                <a:latin typeface="Times New Roman" pitchFamily="18" charset="0"/>
              </a:rPr>
              <a:pPr>
                <a:defRPr/>
              </a:pPr>
              <a:t>15</a:t>
            </a:fld>
            <a:endParaRPr lang="en-US" altLang="en-US" sz="1000" b="0" smtClean="0">
              <a:solidFill>
                <a:schemeClr val="tx1"/>
              </a:solidFill>
              <a:latin typeface="Times New Roman" pitchFamily="18" charset="0"/>
            </a:endParaRPr>
          </a:p>
        </p:txBody>
      </p:sp>
      <p:sp>
        <p:nvSpPr>
          <p:cNvPr id="169987" name="Rectangle 2"/>
          <p:cNvSpPr>
            <a:spLocks noGrp="1" noRot="1" noChangeAspect="1" noChangeArrowheads="1" noTextEdit="1"/>
          </p:cNvSpPr>
          <p:nvPr>
            <p:ph type="sldImg"/>
          </p:nvPr>
        </p:nvSpPr>
        <p:spPr>
          <a:ln/>
        </p:spPr>
      </p:sp>
      <p:sp>
        <p:nvSpPr>
          <p:cNvPr id="169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F70A45CB-379C-434E-9375-044540F444DB}" type="slidenum">
              <a:rPr lang="en-US" altLang="en-US" sz="1000" b="0" smtClean="0">
                <a:solidFill>
                  <a:srgbClr val="000000"/>
                </a:solidFill>
                <a:latin typeface="Times New Roman" pitchFamily="18" charset="0"/>
              </a:rPr>
              <a:pPr>
                <a:defRPr/>
              </a:pPr>
              <a:t>16</a:t>
            </a:fld>
            <a:endParaRPr lang="en-US" altLang="en-US" sz="1000" b="0" smtClean="0">
              <a:solidFill>
                <a:srgbClr val="000000"/>
              </a:solidFill>
              <a:latin typeface="Times New Roman" pitchFamily="18" charset="0"/>
            </a:endParaRPr>
          </a:p>
        </p:txBody>
      </p:sp>
      <p:sp>
        <p:nvSpPr>
          <p:cNvPr id="171011" name="Rectangle 2"/>
          <p:cNvSpPr>
            <a:spLocks noChangeArrowheads="1" noTextEdit="1"/>
          </p:cNvSpPr>
          <p:nvPr>
            <p:ph type="sldImg"/>
          </p:nvPr>
        </p:nvSpPr>
        <p:spPr>
          <a:ln/>
        </p:spPr>
      </p:sp>
      <p:sp>
        <p:nvSpPr>
          <p:cNvPr id="171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8A547CF2-88EF-4C4D-9566-A1670D75579D}" type="slidenum">
              <a:rPr lang="en-US" altLang="en-US" sz="1000" b="0" smtClean="0">
                <a:solidFill>
                  <a:srgbClr val="FFFFFF"/>
                </a:solidFill>
                <a:latin typeface="Times New Roman" pitchFamily="18" charset="0"/>
              </a:rPr>
              <a:pPr>
                <a:defRPr/>
              </a:pPr>
              <a:t>17</a:t>
            </a:fld>
            <a:endParaRPr lang="en-US" altLang="en-US" sz="1000" b="0" smtClean="0">
              <a:solidFill>
                <a:srgbClr val="FFFFFF"/>
              </a:solidFill>
              <a:latin typeface="Times New Roman" pitchFamily="18" charset="0"/>
            </a:endParaRPr>
          </a:p>
        </p:txBody>
      </p:sp>
      <p:sp>
        <p:nvSpPr>
          <p:cNvPr id="172035" name="Rectangle 2"/>
          <p:cNvSpPr>
            <a:spLocks noGrp="1" noRot="1" noChangeAspect="1" noChangeArrowheads="1" noTextEdit="1"/>
          </p:cNvSpPr>
          <p:nvPr>
            <p:ph type="sldImg"/>
          </p:nvPr>
        </p:nvSpPr>
        <p:spPr>
          <a:ln/>
        </p:spPr>
      </p:sp>
      <p:sp>
        <p:nvSpPr>
          <p:cNvPr id="172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20BBD754-6EF7-45FA-AAAA-5BA6CB01E72E}" type="slidenum">
              <a:rPr lang="en-US" altLang="en-US" sz="1000" b="0" smtClean="0">
                <a:solidFill>
                  <a:srgbClr val="FFFFFF"/>
                </a:solidFill>
                <a:latin typeface="Times New Roman" pitchFamily="18" charset="0"/>
              </a:rPr>
              <a:pPr>
                <a:defRPr/>
              </a:pPr>
              <a:t>18</a:t>
            </a:fld>
            <a:endParaRPr lang="en-US" altLang="en-US" sz="1000" b="0" smtClean="0">
              <a:solidFill>
                <a:srgbClr val="FFFFFF"/>
              </a:solidFill>
              <a:latin typeface="Times New Roman" pitchFamily="18" charset="0"/>
            </a:endParaRPr>
          </a:p>
        </p:txBody>
      </p:sp>
      <p:sp>
        <p:nvSpPr>
          <p:cNvPr id="173059" name="Rectangle 2"/>
          <p:cNvSpPr>
            <a:spLocks noGrp="1" noRot="1" noChangeAspect="1" noChangeArrowheads="1" noTextEdit="1"/>
          </p:cNvSpPr>
          <p:nvPr>
            <p:ph type="sldImg"/>
          </p:nvPr>
        </p:nvSpPr>
        <p:spPr>
          <a:ln/>
        </p:spPr>
      </p:sp>
      <p:sp>
        <p:nvSpPr>
          <p:cNvPr id="173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786DA245-FEE6-41D2-80B2-ED3E70ED9DD7}" type="slidenum">
              <a:rPr lang="en-US" altLang="en-US" sz="1000" b="0" smtClean="0">
                <a:solidFill>
                  <a:schemeClr val="tx1"/>
                </a:solidFill>
                <a:latin typeface="Times New Roman" pitchFamily="18" charset="0"/>
              </a:rPr>
              <a:pPr>
                <a:defRPr/>
              </a:pPr>
              <a:t>19</a:t>
            </a:fld>
            <a:endParaRPr lang="en-US" altLang="en-US" sz="1000" b="0" smtClean="0">
              <a:solidFill>
                <a:schemeClr val="tx1"/>
              </a:solidFill>
              <a:latin typeface="Times New Roman" pitchFamily="18" charset="0"/>
            </a:endParaRPr>
          </a:p>
        </p:txBody>
      </p:sp>
      <p:sp>
        <p:nvSpPr>
          <p:cNvPr id="174083" name="Rectangle 2"/>
          <p:cNvSpPr>
            <a:spLocks noGrp="1" noRot="1" noChangeAspect="1" noChangeArrowheads="1" noTextEdit="1"/>
          </p:cNvSpPr>
          <p:nvPr>
            <p:ph type="sldImg"/>
          </p:nvPr>
        </p:nvSpPr>
        <p:spPr>
          <a:ln/>
        </p:spPr>
      </p:sp>
      <p:sp>
        <p:nvSpPr>
          <p:cNvPr id="174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p:cNvSpPr txBox="1">
            <a:spLocks noGrp="1" noChangeArrowheads="1"/>
          </p:cNvSpPr>
          <p:nvPr/>
        </p:nvSpPr>
        <p:spPr bwMode="auto">
          <a:xfrm>
            <a:off x="3986213" y="8709025"/>
            <a:ext cx="30495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fld id="{4B88251B-0FC2-4952-B956-F2043C232F62}" type="slidenum">
              <a:rPr lang="en-US" altLang="en-US" sz="1000" b="0" i="1">
                <a:solidFill>
                  <a:srgbClr val="000000"/>
                </a:solidFill>
                <a:latin typeface="Times New Roman" pitchFamily="18" charset="0"/>
              </a:rPr>
              <a:pPr algn="r"/>
              <a:t>20</a:t>
            </a:fld>
            <a:endParaRPr lang="en-US" altLang="en-US" sz="1000" b="0" i="1">
              <a:solidFill>
                <a:srgbClr val="000000"/>
              </a:solidFill>
              <a:latin typeface="Times New Roman" pitchFamily="18" charset="0"/>
            </a:endParaRPr>
          </a:p>
        </p:txBody>
      </p:sp>
      <p:sp>
        <p:nvSpPr>
          <p:cNvPr id="175107" name="Rectangle 2"/>
          <p:cNvSpPr>
            <a:spLocks noGrp="1" noRot="1" noChangeAspect="1" noChangeArrowheads="1" noTextEdit="1"/>
          </p:cNvSpPr>
          <p:nvPr>
            <p:ph type="sldImg"/>
          </p:nvPr>
        </p:nvSpPr>
        <p:spPr>
          <a:xfrm>
            <a:off x="1887538" y="722313"/>
            <a:ext cx="3032125" cy="2274887"/>
          </a:xfrm>
          <a:ln/>
        </p:spPr>
      </p:sp>
      <p:sp>
        <p:nvSpPr>
          <p:cNvPr id="175108" name="Rectangle 3"/>
          <p:cNvSpPr>
            <a:spLocks noGrp="1" noChangeArrowheads="1"/>
          </p:cNvSpPr>
          <p:nvPr>
            <p:ph type="body" idx="1"/>
          </p:nvPr>
        </p:nvSpPr>
        <p:spPr>
          <a:xfrm>
            <a:off x="927100" y="3225800"/>
            <a:ext cx="5159375"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Before we talk about the specific priorities in the Strategy it is important to understand the full spectrum of the Substance USE problem in our country; different policies are needed for different parts of the overall problem  This pyramid describes this very well</a:t>
            </a:r>
          </a:p>
          <a:p>
            <a:r>
              <a:rPr lang="en-US" altLang="en-US" smtClean="0"/>
              <a:t>1 – As represented by the broad base of this pyramid –most people in the US either do not use substances or use them very very few times -  Here the best policies are prevention – to keep use low</a:t>
            </a:r>
          </a:p>
          <a:p>
            <a:r>
              <a:rPr lang="en-US" altLang="en-US" smtClean="0"/>
              <a:t>2 – As you go up the pyramid to the wavy dotted line – this shows when “use” becomes “harmful use” – either to an individual’s health or their productivity or their relationships.  It is NOT a diagnosis and people can go back and forth across that line – but there are a lot of these folks about 65 – 70 million  They are the people who drink and drive, or make their asthma problem worse by smoking marijuana, or are failing school because of too much weekend partying with drugs.  Here we need convenient, attractive, potent but probably brief interventions to reduce use and prevent problems from becoming worse</a:t>
            </a:r>
          </a:p>
          <a:p>
            <a:r>
              <a:rPr lang="en-US" altLang="en-US" smtClean="0"/>
              <a:t>3 –The bright solid line means that the frequency and intensity of use has reached a DIAGNOSTIC threshold – there are 23 – 25 million adults who meet diagnostic criteria for the most serious problems “SUSTANCE ABUSE AND DEPENDENCE”  - Click – In comparison, most people think there is an “epidemic” of diabetes and there is - about 24 million people are diabetic.</a:t>
            </a:r>
          </a:p>
          <a:p>
            <a:r>
              <a:rPr lang="en-US" altLang="en-US" smtClean="0"/>
              <a:t>4 -  The orange pinnacle shows the number of people who are receiving any kind of treatment – about 2.3 – 2.5 million or only 1/10 of those who meet the diagnosis – even smaller proportion of those with “harmful use” – This is the “Treatment GAP” that we want to close – the worst in all of medicine</a:t>
            </a:r>
          </a:p>
          <a:p>
            <a:r>
              <a:rPr lang="en-US" altLang="en-US" smtClean="0"/>
              <a:t>5 – The OVAL indicates that we need policies and interventions  that will reach a FAR broader range of people with “substance use problems”</a:t>
            </a:r>
          </a:p>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9516DF41-B3C0-44B6-B980-E85B56957505}" type="slidenum">
              <a:rPr lang="en-US" altLang="en-US" sz="1000" b="0" smtClean="0">
                <a:solidFill>
                  <a:prstClr val="black"/>
                </a:solidFill>
                <a:latin typeface="Times New Roman" pitchFamily="18" charset="0"/>
              </a:rPr>
              <a:pPr>
                <a:defRPr/>
              </a:pPr>
              <a:t>2</a:t>
            </a:fld>
            <a:endParaRPr lang="en-US" altLang="en-US" sz="1000" b="0" smtClean="0">
              <a:solidFill>
                <a:prstClr val="black"/>
              </a:solidFill>
              <a:latin typeface="Times New Roman" pitchFamily="18" charset="0"/>
            </a:endParaRPr>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FAC6B205-3A0C-49B0-B42C-3CE6180C48F1}" type="slidenum">
              <a:rPr lang="en-US" altLang="en-US" sz="1000" b="0" smtClean="0">
                <a:solidFill>
                  <a:prstClr val="black"/>
                </a:solidFill>
                <a:latin typeface="Times New Roman" pitchFamily="18" charset="0"/>
              </a:rPr>
              <a:pPr>
                <a:defRPr/>
              </a:pPr>
              <a:t>21</a:t>
            </a:fld>
            <a:endParaRPr lang="en-US" altLang="en-US" sz="1000" b="0" smtClean="0">
              <a:solidFill>
                <a:prstClr val="black"/>
              </a:solidFill>
              <a:latin typeface="Times New Roman" pitchFamily="18" charset="0"/>
            </a:endParaRPr>
          </a:p>
        </p:txBody>
      </p:sp>
      <p:sp>
        <p:nvSpPr>
          <p:cNvPr id="176131" name="Rectangle 2"/>
          <p:cNvSpPr>
            <a:spLocks noGrp="1" noRot="1" noChangeAspect="1" noChangeArrowheads="1" noTextEdit="1"/>
          </p:cNvSpPr>
          <p:nvPr>
            <p:ph type="sldImg"/>
          </p:nvPr>
        </p:nvSpPr>
        <p:spPr>
          <a:ln/>
        </p:spPr>
      </p:sp>
      <p:sp>
        <p:nvSpPr>
          <p:cNvPr id="176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p:cNvSpPr txBox="1">
            <a:spLocks noGrp="1" noChangeArrowheads="1"/>
          </p:cNvSpPr>
          <p:nvPr/>
        </p:nvSpPr>
        <p:spPr bwMode="auto">
          <a:xfrm>
            <a:off x="3986213" y="8709025"/>
            <a:ext cx="30495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0" rIns="19048" bIns="0" anchor="b"/>
          <a:lstStyle>
            <a:lvl1pPr defTabSz="463550">
              <a:defRPr sz="1200">
                <a:solidFill>
                  <a:schemeClr val="tx1"/>
                </a:solidFill>
                <a:latin typeface="Arial" charset="0"/>
              </a:defRPr>
            </a:lvl1pPr>
            <a:lvl2pPr marL="742950" indent="-285750" defTabSz="463550">
              <a:defRPr sz="1200">
                <a:solidFill>
                  <a:schemeClr val="tx1"/>
                </a:solidFill>
                <a:latin typeface="Arial" charset="0"/>
              </a:defRPr>
            </a:lvl2pPr>
            <a:lvl3pPr marL="1143000" indent="-228600" defTabSz="463550">
              <a:defRPr sz="1200">
                <a:solidFill>
                  <a:schemeClr val="tx1"/>
                </a:solidFill>
                <a:latin typeface="Arial" charset="0"/>
              </a:defRPr>
            </a:lvl3pPr>
            <a:lvl4pPr marL="1600200" indent="-228600" defTabSz="463550">
              <a:defRPr sz="1200">
                <a:solidFill>
                  <a:schemeClr val="tx1"/>
                </a:solidFill>
                <a:latin typeface="Arial" charset="0"/>
              </a:defRPr>
            </a:lvl4pPr>
            <a:lvl5pPr marL="2057400" indent="-228600" defTabSz="463550">
              <a:defRPr sz="1200">
                <a:solidFill>
                  <a:schemeClr val="tx1"/>
                </a:solidFill>
                <a:latin typeface="Arial" charset="0"/>
              </a:defRPr>
            </a:lvl5pPr>
            <a:lvl6pPr marL="2514600" indent="-228600" defTabSz="463550" eaLnBrk="0" fontAlgn="base" hangingPunct="0">
              <a:spcBef>
                <a:spcPct val="30000"/>
              </a:spcBef>
              <a:spcAft>
                <a:spcPct val="0"/>
              </a:spcAft>
              <a:defRPr sz="1200">
                <a:solidFill>
                  <a:schemeClr val="tx1"/>
                </a:solidFill>
                <a:latin typeface="Arial" charset="0"/>
              </a:defRPr>
            </a:lvl6pPr>
            <a:lvl7pPr marL="2971800" indent="-228600" defTabSz="463550" eaLnBrk="0" fontAlgn="base" hangingPunct="0">
              <a:spcBef>
                <a:spcPct val="30000"/>
              </a:spcBef>
              <a:spcAft>
                <a:spcPct val="0"/>
              </a:spcAft>
              <a:defRPr sz="1200">
                <a:solidFill>
                  <a:schemeClr val="tx1"/>
                </a:solidFill>
                <a:latin typeface="Arial" charset="0"/>
              </a:defRPr>
            </a:lvl7pPr>
            <a:lvl8pPr marL="3429000" indent="-228600" defTabSz="463550" eaLnBrk="0" fontAlgn="base" hangingPunct="0">
              <a:spcBef>
                <a:spcPct val="30000"/>
              </a:spcBef>
              <a:spcAft>
                <a:spcPct val="0"/>
              </a:spcAft>
              <a:defRPr sz="1200">
                <a:solidFill>
                  <a:schemeClr val="tx1"/>
                </a:solidFill>
                <a:latin typeface="Arial" charset="0"/>
              </a:defRPr>
            </a:lvl8pPr>
            <a:lvl9pPr marL="3886200" indent="-228600" defTabSz="463550" eaLnBrk="0" fontAlgn="base" hangingPunct="0">
              <a:spcBef>
                <a:spcPct val="30000"/>
              </a:spcBef>
              <a:spcAft>
                <a:spcPct val="0"/>
              </a:spcAft>
              <a:defRPr sz="1200">
                <a:solidFill>
                  <a:schemeClr val="tx1"/>
                </a:solidFill>
                <a:latin typeface="Arial" charset="0"/>
              </a:defRPr>
            </a:lvl9pPr>
          </a:lstStyle>
          <a:p>
            <a:pPr algn="r"/>
            <a:fld id="{075CF759-CF30-4A29-9238-553D266714C6}" type="slidenum">
              <a:rPr lang="en-US" altLang="en-US" sz="1000" b="0" i="1">
                <a:solidFill>
                  <a:srgbClr val="000000"/>
                </a:solidFill>
                <a:latin typeface="Times New Roman" pitchFamily="18" charset="0"/>
                <a:ea typeface="ＭＳ Ｐゴシック" pitchFamily="34" charset="-128"/>
              </a:rPr>
              <a:pPr algn="r"/>
              <a:t>22</a:t>
            </a:fld>
            <a:endParaRPr lang="en-US" altLang="en-US" sz="1000" b="0" i="1">
              <a:solidFill>
                <a:srgbClr val="000000"/>
              </a:solidFill>
              <a:latin typeface="Times New Roman" pitchFamily="18" charset="0"/>
              <a:ea typeface="ＭＳ Ｐゴシック" pitchFamily="34" charset="-128"/>
            </a:endParaRPr>
          </a:p>
        </p:txBody>
      </p:sp>
      <p:sp>
        <p:nvSpPr>
          <p:cNvPr id="177155" name="Rectangle 2"/>
          <p:cNvSpPr>
            <a:spLocks noGrp="1" noRot="1" noChangeAspect="1" noChangeArrowheads="1" noTextEdit="1"/>
          </p:cNvSpPr>
          <p:nvPr>
            <p:ph type="sldImg"/>
          </p:nvPr>
        </p:nvSpPr>
        <p:spPr>
          <a:xfrm>
            <a:off x="1887538" y="722313"/>
            <a:ext cx="3033712" cy="2274887"/>
          </a:xfrm>
          <a:ln/>
        </p:spPr>
      </p:sp>
      <p:sp>
        <p:nvSpPr>
          <p:cNvPr id="177156" name="Rectangle 3"/>
          <p:cNvSpPr>
            <a:spLocks noGrp="1" noChangeArrowheads="1"/>
          </p:cNvSpPr>
          <p:nvPr>
            <p:ph type="body" idx="1"/>
          </p:nvPr>
        </p:nvSpPr>
        <p:spPr>
          <a:xfrm>
            <a:off x="927100" y="3225800"/>
            <a:ext cx="5159375"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Before we talk about the specific priorities in the Strategy it is important to understand the full spectrum of the Substance USE problem in our country; different policies are needed for different parts of the overall problem  This pyramid describes this very well</a:t>
            </a:r>
          </a:p>
          <a:p>
            <a:r>
              <a:rPr lang="en-US" altLang="en-US" smtClean="0"/>
              <a:t>1 – As represented by the broad base of this pyramid –most people in the US either do not use substances or use them very very few times -  Here the best policies are prevention – to keep use low</a:t>
            </a:r>
          </a:p>
          <a:p>
            <a:r>
              <a:rPr lang="en-US" altLang="en-US" smtClean="0"/>
              <a:t>2 – As you go up the pyramid to the wavy dotted line – this shows when “use” becomes “harmful use” – either to an individual’s health or their productivity or their relationships.  It is NOT a diagnosis and people can go back and forth across that line – but there are a lot of these folks about 65 – 70 million  They are the people who drink and drive, or make their asthma problem worse by smoking marijuana, or are failing school because of too much weekend partying with drugs.  Here we need convenient, attractive, potent but probably brief interventions to reduce use and prevent problems from becoming worse</a:t>
            </a:r>
          </a:p>
          <a:p>
            <a:r>
              <a:rPr lang="en-US" altLang="en-US" smtClean="0"/>
              <a:t>3 –The bright solid line means that the frequency and intensity of use has reached a DIAGNOSTIC threshold – there are 23 – 25 million adults who meet diagnostic criteria for the most serious problems “SUSTANCE ABUSE AND DEPENDENCE”  - Click – In comparison, most people think there is an “epidemic” of diabetes and there is - about 24 million people are diabetic.</a:t>
            </a:r>
          </a:p>
          <a:p>
            <a:r>
              <a:rPr lang="en-US" altLang="en-US" smtClean="0"/>
              <a:t>4 -  The orange pinnacle shows the number of people who are receiving any kind of treatment – about 2.3 – 2.5 million or only 1/10 of those who meet the diagnosis – even smaller proportion of those with “harmful use” – This is the “Treatment GAP” that we want to close – the worst in all of medicine</a:t>
            </a:r>
          </a:p>
          <a:p>
            <a:r>
              <a:rPr lang="en-US" altLang="en-US" smtClean="0"/>
              <a:t>5 – The OVAL indicates that we need policies and interventions  that will reach a FAR broader range of people with “substance use problems”</a:t>
            </a:r>
          </a:p>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F8580CAF-05DE-4AAA-B41C-87C45CB5B7D5}" type="slidenum">
              <a:rPr lang="en-US" altLang="en-US" sz="1000" b="0" smtClean="0">
                <a:solidFill>
                  <a:srgbClr val="000000"/>
                </a:solidFill>
                <a:latin typeface="Times New Roman" pitchFamily="18" charset="0"/>
              </a:rPr>
              <a:pPr>
                <a:defRPr/>
              </a:pPr>
              <a:t>24</a:t>
            </a:fld>
            <a:endParaRPr lang="en-US" altLang="en-US" sz="1000" b="0" smtClean="0">
              <a:solidFill>
                <a:srgbClr val="000000"/>
              </a:solidFill>
              <a:latin typeface="Times New Roman" pitchFamily="18" charset="0"/>
            </a:endParaRPr>
          </a:p>
        </p:txBody>
      </p:sp>
      <p:sp>
        <p:nvSpPr>
          <p:cNvPr id="179203" name="Rectangle 2"/>
          <p:cNvSpPr>
            <a:spLocks noGrp="1" noRot="1" noChangeAspect="1" noChangeArrowheads="1" noTextEdit="1"/>
          </p:cNvSpPr>
          <p:nvPr>
            <p:ph type="sldImg"/>
          </p:nvPr>
        </p:nvSpPr>
        <p:spPr>
          <a:ln/>
        </p:spPr>
      </p:sp>
      <p:sp>
        <p:nvSpPr>
          <p:cNvPr id="179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804423A4-3158-4377-B8B9-67B2759B3E93}" type="slidenum">
              <a:rPr lang="en-US" altLang="en-US" sz="1000" b="0" smtClean="0">
                <a:solidFill>
                  <a:srgbClr val="000000"/>
                </a:solidFill>
                <a:latin typeface="Times New Roman" pitchFamily="18" charset="0"/>
              </a:rPr>
              <a:pPr>
                <a:defRPr/>
              </a:pPr>
              <a:t>25</a:t>
            </a:fld>
            <a:endParaRPr lang="en-US" altLang="en-US" sz="1000" b="0" smtClean="0">
              <a:solidFill>
                <a:srgbClr val="000000"/>
              </a:solidFill>
              <a:latin typeface="Times New Roman" pitchFamily="18" charset="0"/>
            </a:endParaRPr>
          </a:p>
        </p:txBody>
      </p:sp>
      <p:sp>
        <p:nvSpPr>
          <p:cNvPr id="180227" name="Rectangle 2"/>
          <p:cNvSpPr>
            <a:spLocks noGrp="1" noRot="1" noChangeAspect="1" noChangeArrowheads="1" noTextEdit="1"/>
          </p:cNvSpPr>
          <p:nvPr>
            <p:ph type="sldImg"/>
          </p:nvPr>
        </p:nvSpPr>
        <p:spPr>
          <a:ln/>
        </p:spPr>
      </p:sp>
      <p:sp>
        <p:nvSpPr>
          <p:cNvPr id="180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834D14B7-A522-46FB-B0AC-54AD25E6A003}" type="slidenum">
              <a:rPr lang="en-US" altLang="en-US" sz="1000" b="0" smtClean="0">
                <a:solidFill>
                  <a:schemeClr val="tx1"/>
                </a:solidFill>
                <a:latin typeface="Times New Roman" pitchFamily="18" charset="0"/>
              </a:rPr>
              <a:pPr>
                <a:defRPr/>
              </a:pPr>
              <a:t>26</a:t>
            </a:fld>
            <a:endParaRPr lang="en-US" altLang="en-US" sz="1000" b="0" smtClean="0">
              <a:solidFill>
                <a:schemeClr val="tx1"/>
              </a:solidFill>
              <a:latin typeface="Times New Roman" pitchFamily="18" charset="0"/>
            </a:endParaRPr>
          </a:p>
        </p:txBody>
      </p:sp>
      <p:sp>
        <p:nvSpPr>
          <p:cNvPr id="181251" name="Rectangle 2"/>
          <p:cNvSpPr>
            <a:spLocks noGrp="1" noRot="1" noChangeAspect="1" noChangeArrowheads="1" noTextEdit="1"/>
          </p:cNvSpPr>
          <p:nvPr>
            <p:ph type="sldImg"/>
          </p:nvPr>
        </p:nvSpPr>
        <p:spPr>
          <a:ln/>
        </p:spPr>
      </p:sp>
      <p:sp>
        <p:nvSpPr>
          <p:cNvPr id="181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txBox="1">
            <a:spLocks noGrp="1" noChangeArrowheads="1"/>
          </p:cNvSpPr>
          <p:nvPr/>
        </p:nvSpPr>
        <p:spPr bwMode="auto">
          <a:xfrm>
            <a:off x="3986213" y="8709025"/>
            <a:ext cx="30495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0" hangingPunct="0"/>
            <a:fld id="{F75E3A08-53D0-4EBB-B138-CC9FCE0B483F}" type="slidenum">
              <a:rPr lang="en-US" altLang="en-US" sz="1000" b="0" i="1">
                <a:solidFill>
                  <a:srgbClr val="000000"/>
                </a:solidFill>
                <a:latin typeface="Times New Roman" pitchFamily="18" charset="0"/>
              </a:rPr>
              <a:pPr algn="r" eaLnBrk="0" hangingPunct="0"/>
              <a:t>27</a:t>
            </a:fld>
            <a:endParaRPr lang="en-US" altLang="en-US" sz="1000" b="0" i="1">
              <a:solidFill>
                <a:srgbClr val="000000"/>
              </a:solidFill>
              <a:latin typeface="Times New Roman" pitchFamily="18" charset="0"/>
            </a:endParaRPr>
          </a:p>
        </p:txBody>
      </p:sp>
      <p:sp>
        <p:nvSpPr>
          <p:cNvPr id="182275" name="Rectangle 2"/>
          <p:cNvSpPr>
            <a:spLocks noGrp="1" noRot="1" noChangeAspect="1" noChangeArrowheads="1" noTextEdit="1"/>
          </p:cNvSpPr>
          <p:nvPr>
            <p:ph type="sldImg"/>
          </p:nvPr>
        </p:nvSpPr>
        <p:spPr>
          <a:ln/>
        </p:spPr>
      </p:sp>
      <p:sp>
        <p:nvSpPr>
          <p:cNvPr id="182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is basically the charge of the current talk</a:t>
            </a:r>
          </a:p>
          <a:p>
            <a:endParaRPr lang="en-US" altLang="en-US" smtClean="0"/>
          </a:p>
          <a:p>
            <a:r>
              <a:rPr lang="en-US" altLang="en-US" smtClean="0"/>
              <a:t>1 – I have tried to put myself and the research literature I have reviewed into the position of a legislator faced with the difficult public health and public safety problems associated with addiction – BUT with competing demands for resources and reservations about what can really be expected from addiction treatment</a:t>
            </a:r>
          </a:p>
          <a:p>
            <a:endParaRPr lang="en-US" altLang="en-US" smtClean="0"/>
          </a:p>
          <a:p>
            <a:r>
              <a:rPr lang="en-US" altLang="en-US" smtClean="0"/>
              <a:t>Will the public really get its money’s worth?   What should we expect?  How can we tell whether we are getting the best impact for the most reasonable (not necessarily the cheapest) expense?</a:t>
            </a:r>
          </a:p>
          <a:p>
            <a:endParaRPr lang="en-US" altLang="en-US" smtClean="0"/>
          </a:p>
          <a:p>
            <a:r>
              <a:rPr lang="en-US" altLang="en-US" smtClean="0"/>
              <a:t>These are the issues addressed here.</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txBox="1">
            <a:spLocks noGrp="1" noChangeArrowheads="1"/>
          </p:cNvSpPr>
          <p:nvPr/>
        </p:nvSpPr>
        <p:spPr bwMode="auto">
          <a:xfrm>
            <a:off x="3986213" y="8709025"/>
            <a:ext cx="30495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0" hangingPunct="0"/>
            <a:fld id="{ABC8E999-AEDE-4E2A-8E53-5F72B29B9382}" type="slidenum">
              <a:rPr lang="en-US" altLang="en-US" sz="1000" b="0" i="1">
                <a:solidFill>
                  <a:srgbClr val="000000"/>
                </a:solidFill>
                <a:latin typeface="Times New Roman" pitchFamily="18" charset="0"/>
              </a:rPr>
              <a:pPr algn="r" eaLnBrk="0" hangingPunct="0"/>
              <a:t>28</a:t>
            </a:fld>
            <a:endParaRPr lang="en-US" altLang="en-US" sz="1000" b="0" i="1">
              <a:solidFill>
                <a:srgbClr val="000000"/>
              </a:solidFill>
              <a:latin typeface="Times New Roman" pitchFamily="18" charset="0"/>
            </a:endParaRPr>
          </a:p>
        </p:txBody>
      </p:sp>
      <p:sp>
        <p:nvSpPr>
          <p:cNvPr id="183299" name="Rectangle 2"/>
          <p:cNvSpPr>
            <a:spLocks noGrp="1" noRot="1" noChangeAspect="1" noChangeArrowheads="1" noTextEdit="1"/>
          </p:cNvSpPr>
          <p:nvPr>
            <p:ph type="sldImg"/>
          </p:nvPr>
        </p:nvSpPr>
        <p:spPr>
          <a:ln/>
        </p:spPr>
      </p:sp>
      <p:sp>
        <p:nvSpPr>
          <p:cNvPr id="183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is basically the charge of the current talk</a:t>
            </a:r>
          </a:p>
          <a:p>
            <a:endParaRPr lang="en-US" altLang="en-US" smtClean="0"/>
          </a:p>
          <a:p>
            <a:r>
              <a:rPr lang="en-US" altLang="en-US" smtClean="0"/>
              <a:t>1 – I have tried to put myself and the research literature I have reviewed into the position of a legislator faced with the difficult public health and public safety problems associated with addiction – BUT with competing demands for resources and reservations about what can really be expected from addiction treatment</a:t>
            </a:r>
          </a:p>
          <a:p>
            <a:endParaRPr lang="en-US" altLang="en-US" smtClean="0"/>
          </a:p>
          <a:p>
            <a:r>
              <a:rPr lang="en-US" altLang="en-US" smtClean="0"/>
              <a:t>Will the public really get its money’s worth?   What should we expect?  How can we tell whether we are getting the best impact for the most reasonable (not necessarily the cheapest) expense?</a:t>
            </a:r>
          </a:p>
          <a:p>
            <a:endParaRPr lang="en-US" altLang="en-US" smtClean="0"/>
          </a:p>
          <a:p>
            <a:r>
              <a:rPr lang="en-US" altLang="en-US" smtClean="0"/>
              <a:t>These are the issues addressed here.</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7"/>
          <p:cNvSpPr txBox="1">
            <a:spLocks noGrp="1" noChangeArrowheads="1"/>
          </p:cNvSpPr>
          <p:nvPr/>
        </p:nvSpPr>
        <p:spPr bwMode="auto">
          <a:xfrm>
            <a:off x="3986213" y="8709025"/>
            <a:ext cx="30495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fld id="{E66E241F-29E2-4571-88CE-8EFFD8A422B0}" type="slidenum">
              <a:rPr lang="en-US" altLang="en-US" sz="1000" b="0" i="1">
                <a:solidFill>
                  <a:srgbClr val="000000"/>
                </a:solidFill>
                <a:latin typeface="Times New Roman" pitchFamily="18" charset="0"/>
              </a:rPr>
              <a:pPr algn="r"/>
              <a:t>29</a:t>
            </a:fld>
            <a:endParaRPr lang="en-US" altLang="en-US" sz="1000" b="0" i="1">
              <a:solidFill>
                <a:srgbClr val="000000"/>
              </a:solidFill>
              <a:latin typeface="Times New Roman" pitchFamily="18" charset="0"/>
            </a:endParaRPr>
          </a:p>
        </p:txBody>
      </p:sp>
      <p:sp>
        <p:nvSpPr>
          <p:cNvPr id="184323" name="Rectangle 2"/>
          <p:cNvSpPr>
            <a:spLocks noGrp="1" noRot="1" noChangeAspect="1" noChangeArrowheads="1" noTextEdit="1"/>
          </p:cNvSpPr>
          <p:nvPr>
            <p:ph type="sldImg"/>
          </p:nvPr>
        </p:nvSpPr>
        <p:spPr>
          <a:xfrm>
            <a:off x="1887538" y="722313"/>
            <a:ext cx="3032125" cy="2274887"/>
          </a:xfrm>
          <a:ln/>
        </p:spPr>
      </p:sp>
      <p:sp>
        <p:nvSpPr>
          <p:cNvPr id="184324" name="Rectangle 3"/>
          <p:cNvSpPr>
            <a:spLocks noGrp="1" noChangeArrowheads="1"/>
          </p:cNvSpPr>
          <p:nvPr>
            <p:ph type="body" idx="1"/>
          </p:nvPr>
        </p:nvSpPr>
        <p:spPr>
          <a:xfrm>
            <a:off x="927100" y="3225800"/>
            <a:ext cx="5159375"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Before we talk about the specific priorities in the Strategy it is important to understand the full spectrum of the Substance USE problem in our country; different policies are needed for different parts of the overall problem  This pyramid describes this very well</a:t>
            </a:r>
          </a:p>
          <a:p>
            <a:r>
              <a:rPr lang="en-US" altLang="en-US" smtClean="0"/>
              <a:t>1 – As represented by the broad base of this pyramid –most people in the US either do not use substances or use them very very few times -  Here the best policies are prevention – to keep use low</a:t>
            </a:r>
          </a:p>
          <a:p>
            <a:r>
              <a:rPr lang="en-US" altLang="en-US" smtClean="0"/>
              <a:t>2 – As you go up the pyramid to the wavy dotted line – this shows when “use” becomes “harmful use” – either to an individual’s health or their productivity or their relationships.  It is NOT a diagnosis and people can go back and forth across that line – but there are a lot of these folks about 65 – 70 million  They are the people who drink and drive, or make their asthma problem worse by smoking marijuana, or are failing school because of too much weekend partying with drugs.  Here we need convenient, attractive, potent but probably brief interventions to reduce use and prevent problems from becoming worse</a:t>
            </a:r>
          </a:p>
          <a:p>
            <a:r>
              <a:rPr lang="en-US" altLang="en-US" smtClean="0"/>
              <a:t>3 –The bright solid line means that the frequency and intensity of use has reached a DIAGNOSTIC threshold – there are 23 – 25 million adults who meet diagnostic criteria for the most serious problems “SUSTANCE ABUSE AND DEPENDENCE”  - Click – In comparison, most people think there is an “epidemic” of diabetes and there is - about 24 million people are diabetic.</a:t>
            </a:r>
          </a:p>
          <a:p>
            <a:r>
              <a:rPr lang="en-US" altLang="en-US" smtClean="0"/>
              <a:t>4 -  The orange pinnacle shows the number of people who are receiving any kind of treatment – about 2.3 – 2.5 million or only 1/10 of those who meet the diagnosis – even smaller proportion of those with “harmful use” – This is the “Treatment GAP” that we want to close – the worst in all of medicine</a:t>
            </a:r>
          </a:p>
          <a:p>
            <a:r>
              <a:rPr lang="en-US" altLang="en-US" smtClean="0"/>
              <a:t>5 – The OVAL indicates that we need policies and interventions  that will reach a FAR broader range of people with “substance use problems”</a:t>
            </a:r>
          </a:p>
          <a:p>
            <a:endParaRPr lang="en-US"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p:cNvSpPr txBox="1">
            <a:spLocks noGrp="1" noChangeArrowheads="1"/>
          </p:cNvSpPr>
          <p:nvPr/>
        </p:nvSpPr>
        <p:spPr bwMode="auto">
          <a:xfrm>
            <a:off x="3986213" y="8709025"/>
            <a:ext cx="30495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fld id="{2B084AB0-90E4-4F21-846F-AE573F762EDA}" type="slidenum">
              <a:rPr lang="en-US" altLang="en-US" sz="1000" b="0" i="1">
                <a:solidFill>
                  <a:srgbClr val="000000"/>
                </a:solidFill>
                <a:latin typeface="Times New Roman" pitchFamily="18" charset="0"/>
              </a:rPr>
              <a:pPr algn="r"/>
              <a:t>30</a:t>
            </a:fld>
            <a:endParaRPr lang="en-US" altLang="en-US" sz="1000" b="0" i="1">
              <a:solidFill>
                <a:srgbClr val="000000"/>
              </a:solidFill>
              <a:latin typeface="Times New Roman" pitchFamily="18" charset="0"/>
            </a:endParaRPr>
          </a:p>
        </p:txBody>
      </p:sp>
      <p:sp>
        <p:nvSpPr>
          <p:cNvPr id="185347" name="Rectangle 2"/>
          <p:cNvSpPr>
            <a:spLocks noGrp="1" noRot="1" noChangeAspect="1" noChangeArrowheads="1" noTextEdit="1"/>
          </p:cNvSpPr>
          <p:nvPr>
            <p:ph type="sldImg"/>
          </p:nvPr>
        </p:nvSpPr>
        <p:spPr>
          <a:ln/>
        </p:spPr>
      </p:sp>
      <p:sp>
        <p:nvSpPr>
          <p:cNvPr id="185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txBox="1">
            <a:spLocks noGrp="1" noChangeArrowheads="1"/>
          </p:cNvSpPr>
          <p:nvPr/>
        </p:nvSpPr>
        <p:spPr bwMode="auto">
          <a:xfrm>
            <a:off x="3986213" y="8709025"/>
            <a:ext cx="30495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fld id="{349D0EBD-3F24-4F22-9224-11CB839BE176}" type="slidenum">
              <a:rPr lang="en-US" altLang="en-US" sz="1000" b="0" i="1">
                <a:solidFill>
                  <a:srgbClr val="000000"/>
                </a:solidFill>
                <a:latin typeface="Times New Roman" pitchFamily="18" charset="0"/>
              </a:rPr>
              <a:pPr algn="r"/>
              <a:t>3</a:t>
            </a:fld>
            <a:endParaRPr lang="en-US" altLang="en-US" sz="1000" b="0" i="1">
              <a:solidFill>
                <a:srgbClr val="000000"/>
              </a:solidFill>
              <a:latin typeface="Times New Roman" pitchFamily="18" charset="0"/>
            </a:endParaRPr>
          </a:p>
        </p:txBody>
      </p:sp>
      <p:sp>
        <p:nvSpPr>
          <p:cNvPr id="158723" name="Rectangle 2"/>
          <p:cNvSpPr>
            <a:spLocks noGrp="1" noRot="1" noChangeAspect="1" noChangeArrowheads="1" noTextEdit="1"/>
          </p:cNvSpPr>
          <p:nvPr>
            <p:ph type="sldImg"/>
          </p:nvPr>
        </p:nvSpPr>
        <p:spPr>
          <a:xfrm>
            <a:off x="1887538" y="722313"/>
            <a:ext cx="3032125" cy="2274887"/>
          </a:xfrm>
          <a:ln/>
        </p:spPr>
      </p:sp>
      <p:sp>
        <p:nvSpPr>
          <p:cNvPr id="158724" name="Rectangle 3"/>
          <p:cNvSpPr>
            <a:spLocks noGrp="1" noChangeArrowheads="1"/>
          </p:cNvSpPr>
          <p:nvPr>
            <p:ph type="body" idx="1"/>
          </p:nvPr>
        </p:nvSpPr>
        <p:spPr>
          <a:xfrm>
            <a:off x="927100" y="3225800"/>
            <a:ext cx="5159375"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Before we talk about the specific priorities in the Strategy it is important to understand the full spectrum of the Substance USE problem in our country; different policies are needed for different parts of the overall problem  This pyramid describes this very well</a:t>
            </a:r>
          </a:p>
          <a:p>
            <a:r>
              <a:rPr lang="en-US" altLang="en-US" smtClean="0"/>
              <a:t>1 – As represented by the broad base of this pyramid –most people in the US either do not use substances or use them very very few times -  Here the best policies are prevention – to keep use low</a:t>
            </a:r>
          </a:p>
          <a:p>
            <a:r>
              <a:rPr lang="en-US" altLang="en-US" smtClean="0"/>
              <a:t>2 – As you go up the pyramid to the wavy dotted line – this shows when “use” becomes “harmful use” – either to an individual’s health or their productivity or their relationships.  It is NOT a diagnosis and people can go back and forth across that line – but there are a lot of these folks about 65 – 70 million  They are the people who drink and drive, or make their asthma problem worse by smoking marijuana, or are failing school because of too much weekend partying with drugs.  Here we need convenient, attractive, potent but probably brief interventions to reduce use and prevent problems from becoming worse</a:t>
            </a:r>
          </a:p>
          <a:p>
            <a:r>
              <a:rPr lang="en-US" altLang="en-US" smtClean="0"/>
              <a:t>3 –The bright solid line means that the frequency and intensity of use has reached a DIAGNOSTIC threshold – there are 23 – 25 million adults who meet diagnostic criteria for the most serious problems “SUSTANCE ABUSE AND DEPENDENCE”  - Click – In comparison, most people think there is an “epidemic” of diabetes and there is - about 24 million people are diabetic.</a:t>
            </a:r>
          </a:p>
          <a:p>
            <a:r>
              <a:rPr lang="en-US" altLang="en-US" smtClean="0"/>
              <a:t>4 -  The orange pinnacle shows the number of people who are receiving any kind of treatment – about 2.3 – 2.5 million or only 1/10 of those who meet the diagnosis – even smaller proportion of those with “harmful use” – This is the “Treatment GAP” that we want to close – the worst in all of medicine</a:t>
            </a:r>
          </a:p>
          <a:p>
            <a:r>
              <a:rPr lang="en-US" altLang="en-US" smtClean="0"/>
              <a:t>5 – The OVAL indicates that we need policies and interventions  that will reach a FAR broader range of people with “substance use problems”</a:t>
            </a:r>
          </a:p>
          <a:p>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B86D8193-CDDF-4201-BC8C-C3EF199B53F6}" type="slidenum">
              <a:rPr lang="en-US" altLang="en-US" sz="1000" b="0" smtClean="0">
                <a:solidFill>
                  <a:schemeClr val="tx1"/>
                </a:solidFill>
                <a:latin typeface="Times New Roman" pitchFamily="18" charset="0"/>
              </a:rPr>
              <a:pPr>
                <a:defRPr/>
              </a:pPr>
              <a:t>31</a:t>
            </a:fld>
            <a:endParaRPr lang="en-US" altLang="en-US" sz="1000" b="0" smtClean="0">
              <a:solidFill>
                <a:schemeClr val="tx1"/>
              </a:solidFill>
              <a:latin typeface="Times New Roman" pitchFamily="18" charset="0"/>
            </a:endParaRPr>
          </a:p>
        </p:txBody>
      </p:sp>
      <p:sp>
        <p:nvSpPr>
          <p:cNvPr id="186371" name="Rectangle 2"/>
          <p:cNvSpPr>
            <a:spLocks noGrp="1" noRot="1" noChangeAspect="1" noChangeArrowheads="1" noTextEdit="1"/>
          </p:cNvSpPr>
          <p:nvPr>
            <p:ph type="sldImg"/>
          </p:nvPr>
        </p:nvSpPr>
        <p:spPr>
          <a:ln/>
        </p:spPr>
      </p:sp>
      <p:sp>
        <p:nvSpPr>
          <p:cNvPr id="186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7"/>
          <p:cNvSpPr txBox="1">
            <a:spLocks noGrp="1" noChangeArrowheads="1"/>
          </p:cNvSpPr>
          <p:nvPr/>
        </p:nvSpPr>
        <p:spPr bwMode="auto">
          <a:xfrm>
            <a:off x="3986213" y="8709025"/>
            <a:ext cx="30495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fld id="{D239894D-DDD5-4159-B08B-6234535C41F7}" type="slidenum">
              <a:rPr lang="en-US" altLang="en-US" sz="1000" b="0" i="1">
                <a:solidFill>
                  <a:srgbClr val="000000"/>
                </a:solidFill>
                <a:latin typeface="Times New Roman" pitchFamily="18" charset="0"/>
              </a:rPr>
              <a:pPr algn="r"/>
              <a:t>32</a:t>
            </a:fld>
            <a:endParaRPr lang="en-US" altLang="en-US" sz="1000" b="0" i="1">
              <a:solidFill>
                <a:srgbClr val="000000"/>
              </a:solidFill>
              <a:latin typeface="Times New Roman" pitchFamily="18" charset="0"/>
            </a:endParaRPr>
          </a:p>
        </p:txBody>
      </p:sp>
      <p:sp>
        <p:nvSpPr>
          <p:cNvPr id="187395" name="Rectangle 2"/>
          <p:cNvSpPr>
            <a:spLocks noGrp="1" noRot="1" noChangeAspect="1" noChangeArrowheads="1" noTextEdit="1"/>
          </p:cNvSpPr>
          <p:nvPr>
            <p:ph type="sldImg"/>
          </p:nvPr>
        </p:nvSpPr>
        <p:spPr>
          <a:ln/>
        </p:spPr>
      </p:sp>
      <p:sp>
        <p:nvSpPr>
          <p:cNvPr id="187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7"/>
          <p:cNvSpPr txBox="1">
            <a:spLocks noGrp="1" noChangeArrowheads="1"/>
          </p:cNvSpPr>
          <p:nvPr/>
        </p:nvSpPr>
        <p:spPr bwMode="auto">
          <a:xfrm>
            <a:off x="3986213" y="8709025"/>
            <a:ext cx="30495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fld id="{5511CD43-0400-4D1F-A139-E05C423DBEAA}" type="slidenum">
              <a:rPr lang="en-US" altLang="en-US" sz="1000" b="0" i="1">
                <a:solidFill>
                  <a:srgbClr val="000000"/>
                </a:solidFill>
                <a:latin typeface="Times New Roman" pitchFamily="18" charset="0"/>
              </a:rPr>
              <a:pPr algn="r"/>
              <a:t>33</a:t>
            </a:fld>
            <a:endParaRPr lang="en-US" altLang="en-US" sz="1000" b="0" i="1">
              <a:solidFill>
                <a:srgbClr val="000000"/>
              </a:solidFill>
              <a:latin typeface="Times New Roman" pitchFamily="18" charset="0"/>
            </a:endParaRPr>
          </a:p>
        </p:txBody>
      </p:sp>
      <p:sp>
        <p:nvSpPr>
          <p:cNvPr id="188419" name="Rectangle 2"/>
          <p:cNvSpPr>
            <a:spLocks noGrp="1" noRot="1" noChangeAspect="1" noChangeArrowheads="1" noTextEdit="1"/>
          </p:cNvSpPr>
          <p:nvPr>
            <p:ph type="sldImg"/>
          </p:nvPr>
        </p:nvSpPr>
        <p:spPr>
          <a:xfrm>
            <a:off x="1887538" y="722313"/>
            <a:ext cx="3032125" cy="2274887"/>
          </a:xfrm>
          <a:ln/>
        </p:spPr>
      </p:sp>
      <p:sp>
        <p:nvSpPr>
          <p:cNvPr id="188420" name="Rectangle 3"/>
          <p:cNvSpPr>
            <a:spLocks noGrp="1" noChangeArrowheads="1"/>
          </p:cNvSpPr>
          <p:nvPr>
            <p:ph type="body" idx="1"/>
          </p:nvPr>
        </p:nvSpPr>
        <p:spPr>
          <a:xfrm>
            <a:off x="927100" y="3225800"/>
            <a:ext cx="5159375"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Before we talk about the specific priorities in the Strategy it is important to understand the full spectrum of the Substance USE problem in our country; different policies are needed for different parts of the overall problem  This pyramid describes this very well</a:t>
            </a:r>
          </a:p>
          <a:p>
            <a:r>
              <a:rPr lang="en-US" altLang="en-US" smtClean="0"/>
              <a:t>1 – As represented by the broad base of this pyramid –most people in the US either do not use substances or use them very very few times -  Here the best policies are prevention – to keep use low</a:t>
            </a:r>
          </a:p>
          <a:p>
            <a:r>
              <a:rPr lang="en-US" altLang="en-US" smtClean="0"/>
              <a:t>2 – As you go up the pyramid to the wavy dotted line – this shows when “use” becomes “harmful use” – either to an individual’s health or their productivity or their relationships.  It is NOT a diagnosis and people can go back and forth across that line – but there are a lot of these folks about 65 – 70 million  They are the people who drink and drive, or make their asthma problem worse by smoking marijuana, or are failing school because of too much weekend partying with drugs.  Here we need convenient, attractive, potent but probably brief interventions to reduce use and prevent problems from becoming worse</a:t>
            </a:r>
          </a:p>
          <a:p>
            <a:r>
              <a:rPr lang="en-US" altLang="en-US" smtClean="0"/>
              <a:t>3 –The bright solid line means that the frequency and intensity of use has reached a DIAGNOSTIC threshold – there are 23 – 25 million adults who meet diagnostic criteria for the most serious problems “SUSTANCE ABUSE AND DEPENDENCE”  - Click – In comparison, most people think there is an “epidemic” of diabetes and there is - about 24 million people are diabetic.</a:t>
            </a:r>
          </a:p>
          <a:p>
            <a:r>
              <a:rPr lang="en-US" altLang="en-US" smtClean="0"/>
              <a:t>4 -  The orange pinnacle shows the number of people who are receiving any kind of treatment – about 2.3 – 2.5 million or only 1/10 of those who meet the diagnosis – even smaller proportion of those with “harmful use” – This is the “Treatment GAP” that we want to close – the worst in all of medicine</a:t>
            </a:r>
          </a:p>
          <a:p>
            <a:r>
              <a:rPr lang="en-US" altLang="en-US" smtClean="0"/>
              <a:t>5 – The OVAL indicates that we need policies and interventions  that will reach a FAR broader range of people with “substance use problems”</a:t>
            </a:r>
          </a:p>
          <a:p>
            <a:endParaRPr lang="en-US"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7"/>
          <p:cNvSpPr txBox="1">
            <a:spLocks noGrp="1" noChangeArrowheads="1"/>
          </p:cNvSpPr>
          <p:nvPr/>
        </p:nvSpPr>
        <p:spPr bwMode="auto">
          <a:xfrm>
            <a:off x="3986213" y="8709025"/>
            <a:ext cx="30495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0" hangingPunct="0"/>
            <a:fld id="{6C84644B-38F6-4843-B180-33668E7C3F37}" type="slidenum">
              <a:rPr lang="en-US" altLang="en-US" sz="1000" b="0" i="1">
                <a:solidFill>
                  <a:srgbClr val="000000"/>
                </a:solidFill>
                <a:latin typeface="Times New Roman" pitchFamily="18" charset="0"/>
              </a:rPr>
              <a:pPr algn="r" eaLnBrk="0" hangingPunct="0"/>
              <a:t>34</a:t>
            </a:fld>
            <a:endParaRPr lang="en-US" altLang="en-US" sz="1000" b="0" i="1">
              <a:solidFill>
                <a:srgbClr val="000000"/>
              </a:solidFill>
              <a:latin typeface="Times New Roman" pitchFamily="18" charset="0"/>
            </a:endParaRPr>
          </a:p>
        </p:txBody>
      </p:sp>
      <p:sp>
        <p:nvSpPr>
          <p:cNvPr id="189443" name="Rectangle 2"/>
          <p:cNvSpPr>
            <a:spLocks noGrp="1" noRot="1" noChangeAspect="1" noChangeArrowheads="1" noTextEdit="1"/>
          </p:cNvSpPr>
          <p:nvPr>
            <p:ph type="sldImg"/>
          </p:nvPr>
        </p:nvSpPr>
        <p:spPr>
          <a:ln/>
        </p:spPr>
      </p:sp>
      <p:sp>
        <p:nvSpPr>
          <p:cNvPr id="189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txBox="1">
            <a:spLocks noGrp="1" noChangeArrowheads="1"/>
          </p:cNvSpPr>
          <p:nvPr/>
        </p:nvSpPr>
        <p:spPr bwMode="auto">
          <a:xfrm>
            <a:off x="3986213" y="8709025"/>
            <a:ext cx="30495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fld id="{FD47DA1E-6873-49C4-B553-EB0B7EFD0938}" type="slidenum">
              <a:rPr lang="en-US" altLang="en-US" sz="1000" b="0" i="1">
                <a:solidFill>
                  <a:srgbClr val="000000"/>
                </a:solidFill>
                <a:latin typeface="Times New Roman" pitchFamily="18" charset="0"/>
              </a:rPr>
              <a:pPr algn="r"/>
              <a:t>35</a:t>
            </a:fld>
            <a:endParaRPr lang="en-US" altLang="en-US" sz="1000" b="0" i="1">
              <a:solidFill>
                <a:srgbClr val="000000"/>
              </a:solidFill>
              <a:latin typeface="Times New Roman" pitchFamily="18" charset="0"/>
            </a:endParaRPr>
          </a:p>
        </p:txBody>
      </p:sp>
      <p:sp>
        <p:nvSpPr>
          <p:cNvPr id="190467" name="Rectangle 2"/>
          <p:cNvSpPr>
            <a:spLocks noGrp="1" noRot="1" noChangeAspect="1" noChangeArrowheads="1" noTextEdit="1"/>
          </p:cNvSpPr>
          <p:nvPr>
            <p:ph type="sldImg"/>
          </p:nvPr>
        </p:nvSpPr>
        <p:spPr>
          <a:xfrm>
            <a:off x="1887538" y="722313"/>
            <a:ext cx="3032125" cy="2274887"/>
          </a:xfrm>
          <a:ln/>
        </p:spPr>
      </p:sp>
      <p:sp>
        <p:nvSpPr>
          <p:cNvPr id="190468" name="Rectangle 3"/>
          <p:cNvSpPr>
            <a:spLocks noGrp="1" noChangeArrowheads="1"/>
          </p:cNvSpPr>
          <p:nvPr>
            <p:ph type="body" idx="1"/>
          </p:nvPr>
        </p:nvSpPr>
        <p:spPr>
          <a:xfrm>
            <a:off x="927100" y="3225800"/>
            <a:ext cx="5159375"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Before we talk about the specific priorities in the Strategy it is important to understand the full spectrum of the Substance USE problem in our country; different policies are needed for different parts of the overall problem  This pyramid describes this very well</a:t>
            </a:r>
          </a:p>
          <a:p>
            <a:r>
              <a:rPr lang="en-US" altLang="en-US" smtClean="0"/>
              <a:t>1 – As represented by the broad base of this pyramid –most people in the US either do not use substances or use them very very few times -  Here the best policies are prevention – to keep use low</a:t>
            </a:r>
          </a:p>
          <a:p>
            <a:r>
              <a:rPr lang="en-US" altLang="en-US" smtClean="0"/>
              <a:t>2 – As you go up the pyramid to the wavy dotted line – this shows when “use” becomes “harmful use” – either to an individual’s health or their productivity or their relationships.  It is NOT a diagnosis and people can go back and forth across that line – but there are a lot of these folks about 65 – 70 million  They are the people who drink and drive, or make their asthma problem worse by smoking marijuana, or are failing school because of too much weekend partying with drugs.  Here we need convenient, attractive, potent but probably brief interventions to reduce use and prevent problems from becoming worse</a:t>
            </a:r>
          </a:p>
          <a:p>
            <a:r>
              <a:rPr lang="en-US" altLang="en-US" smtClean="0"/>
              <a:t>3 –The bright solid line means that the frequency and intensity of use has reached a DIAGNOSTIC threshold – there are 23 – 25 million adults who meet diagnostic criteria for the most serious problems “SUSTANCE ABUSE AND DEPENDENCE”  - Click – In comparison, most people think there is an “epidemic” of diabetes and there is - about 24 million people are diabetic.</a:t>
            </a:r>
          </a:p>
          <a:p>
            <a:r>
              <a:rPr lang="en-US" altLang="en-US" smtClean="0"/>
              <a:t>4 -  The orange pinnacle shows the number of people who are receiving any kind of treatment – about 2.3 – 2.5 million or only 1/10 of those who meet the diagnosis – even smaller proportion of those with “harmful use” – This is the “Treatment GAP” that we want to close – the worst in all of medicine</a:t>
            </a:r>
          </a:p>
          <a:p>
            <a:r>
              <a:rPr lang="en-US" altLang="en-US" smtClean="0"/>
              <a:t>5 – The OVAL indicates that we need policies and interventions  that will reach a FAR broader range of people with “substance use problems”</a:t>
            </a:r>
          </a:p>
          <a:p>
            <a:endParaRPr lang="en-US" alt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000" b="1">
                <a:solidFill>
                  <a:schemeClr val="bg1"/>
                </a:solidFill>
                <a:latin typeface="Arial" pitchFamily="34" charset="0"/>
              </a:defRPr>
            </a:lvl1pPr>
            <a:lvl2pPr marL="742950" indent="-285750">
              <a:defRPr sz="4000" b="1">
                <a:solidFill>
                  <a:schemeClr val="bg1"/>
                </a:solidFill>
                <a:latin typeface="Arial" pitchFamily="34" charset="0"/>
              </a:defRPr>
            </a:lvl2pPr>
            <a:lvl3pPr marL="1143000" indent="-228600">
              <a:defRPr sz="4000" b="1">
                <a:solidFill>
                  <a:schemeClr val="bg1"/>
                </a:solidFill>
                <a:latin typeface="Arial" pitchFamily="34" charset="0"/>
              </a:defRPr>
            </a:lvl3pPr>
            <a:lvl4pPr marL="1600200" indent="-228600">
              <a:defRPr sz="4000" b="1">
                <a:solidFill>
                  <a:schemeClr val="bg1"/>
                </a:solidFill>
                <a:latin typeface="Arial" pitchFamily="34" charset="0"/>
              </a:defRPr>
            </a:lvl4pPr>
            <a:lvl5pPr marL="2057400" indent="-228600">
              <a:defRPr sz="4000" b="1">
                <a:solidFill>
                  <a:schemeClr val="bg1"/>
                </a:solidFill>
                <a:latin typeface="Arial" pitchFamily="34" charset="0"/>
              </a:defRPr>
            </a:lvl5pPr>
            <a:lvl6pPr marL="2514600" indent="-228600" eaLnBrk="0" fontAlgn="base" hangingPunct="0">
              <a:spcBef>
                <a:spcPct val="0"/>
              </a:spcBef>
              <a:spcAft>
                <a:spcPct val="0"/>
              </a:spcAft>
              <a:defRPr sz="4000" b="1">
                <a:solidFill>
                  <a:schemeClr val="bg1"/>
                </a:solidFill>
                <a:latin typeface="Arial" pitchFamily="34" charset="0"/>
              </a:defRPr>
            </a:lvl6pPr>
            <a:lvl7pPr marL="2971800" indent="-228600" eaLnBrk="0" fontAlgn="base" hangingPunct="0">
              <a:spcBef>
                <a:spcPct val="0"/>
              </a:spcBef>
              <a:spcAft>
                <a:spcPct val="0"/>
              </a:spcAft>
              <a:defRPr sz="4000" b="1">
                <a:solidFill>
                  <a:schemeClr val="bg1"/>
                </a:solidFill>
                <a:latin typeface="Arial" pitchFamily="34" charset="0"/>
              </a:defRPr>
            </a:lvl7pPr>
            <a:lvl8pPr marL="3429000" indent="-228600" eaLnBrk="0" fontAlgn="base" hangingPunct="0">
              <a:spcBef>
                <a:spcPct val="0"/>
              </a:spcBef>
              <a:spcAft>
                <a:spcPct val="0"/>
              </a:spcAft>
              <a:defRPr sz="4000" b="1">
                <a:solidFill>
                  <a:schemeClr val="bg1"/>
                </a:solidFill>
                <a:latin typeface="Arial" pitchFamily="34" charset="0"/>
              </a:defRPr>
            </a:lvl8pPr>
            <a:lvl9pPr marL="3886200" indent="-228600" eaLnBrk="0" fontAlgn="base" hangingPunct="0">
              <a:spcBef>
                <a:spcPct val="0"/>
              </a:spcBef>
              <a:spcAft>
                <a:spcPct val="0"/>
              </a:spcAft>
              <a:defRPr sz="4000" b="1">
                <a:solidFill>
                  <a:schemeClr val="bg1"/>
                </a:solidFill>
                <a:latin typeface="Arial" pitchFamily="34" charset="0"/>
              </a:defRPr>
            </a:lvl9pPr>
          </a:lstStyle>
          <a:p>
            <a:pPr>
              <a:defRPr/>
            </a:pPr>
            <a:fld id="{38A606AF-50CF-4A51-A3F7-982921CE07E4}" type="slidenum">
              <a:rPr lang="en-US" altLang="en-US" sz="1000" b="0" smtClean="0">
                <a:solidFill>
                  <a:srgbClr val="000000"/>
                </a:solidFill>
                <a:latin typeface="Times New Roman" pitchFamily="18" charset="0"/>
              </a:rPr>
              <a:pPr>
                <a:defRPr/>
              </a:pPr>
              <a:t>36</a:t>
            </a:fld>
            <a:endParaRPr lang="en-US" altLang="en-US" sz="1000" b="0" smtClean="0">
              <a:solidFill>
                <a:srgbClr val="000000"/>
              </a:solidFill>
              <a:latin typeface="Times New Roman" pitchFamily="18" charset="0"/>
            </a:endParaRPr>
          </a:p>
        </p:txBody>
      </p:sp>
      <p:sp>
        <p:nvSpPr>
          <p:cNvPr id="191491" name="Rectangle 2"/>
          <p:cNvSpPr>
            <a:spLocks noGrp="1" noRot="1" noChangeAspect="1" noChangeArrowheads="1" noTextEdit="1"/>
          </p:cNvSpPr>
          <p:nvPr>
            <p:ph type="sldImg"/>
          </p:nvPr>
        </p:nvSpPr>
        <p:spPr>
          <a:ln/>
        </p:spPr>
      </p:sp>
      <p:sp>
        <p:nvSpPr>
          <p:cNvPr id="191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000" b="1">
                <a:solidFill>
                  <a:schemeClr val="bg1"/>
                </a:solidFill>
                <a:latin typeface="Arial" pitchFamily="34" charset="0"/>
              </a:defRPr>
            </a:lvl1pPr>
            <a:lvl2pPr marL="742950" indent="-285750">
              <a:defRPr sz="4000" b="1">
                <a:solidFill>
                  <a:schemeClr val="bg1"/>
                </a:solidFill>
                <a:latin typeface="Arial" pitchFamily="34" charset="0"/>
              </a:defRPr>
            </a:lvl2pPr>
            <a:lvl3pPr marL="1143000" indent="-228600">
              <a:defRPr sz="4000" b="1">
                <a:solidFill>
                  <a:schemeClr val="bg1"/>
                </a:solidFill>
                <a:latin typeface="Arial" pitchFamily="34" charset="0"/>
              </a:defRPr>
            </a:lvl3pPr>
            <a:lvl4pPr marL="1600200" indent="-228600">
              <a:defRPr sz="4000" b="1">
                <a:solidFill>
                  <a:schemeClr val="bg1"/>
                </a:solidFill>
                <a:latin typeface="Arial" pitchFamily="34" charset="0"/>
              </a:defRPr>
            </a:lvl4pPr>
            <a:lvl5pPr marL="2057400" indent="-228600">
              <a:defRPr sz="4000" b="1">
                <a:solidFill>
                  <a:schemeClr val="bg1"/>
                </a:solidFill>
                <a:latin typeface="Arial" pitchFamily="34" charset="0"/>
              </a:defRPr>
            </a:lvl5pPr>
            <a:lvl6pPr marL="2514600" indent="-228600" eaLnBrk="0" fontAlgn="base" hangingPunct="0">
              <a:spcBef>
                <a:spcPct val="0"/>
              </a:spcBef>
              <a:spcAft>
                <a:spcPct val="0"/>
              </a:spcAft>
              <a:defRPr sz="4000" b="1">
                <a:solidFill>
                  <a:schemeClr val="bg1"/>
                </a:solidFill>
                <a:latin typeface="Arial" pitchFamily="34" charset="0"/>
              </a:defRPr>
            </a:lvl6pPr>
            <a:lvl7pPr marL="2971800" indent="-228600" eaLnBrk="0" fontAlgn="base" hangingPunct="0">
              <a:spcBef>
                <a:spcPct val="0"/>
              </a:spcBef>
              <a:spcAft>
                <a:spcPct val="0"/>
              </a:spcAft>
              <a:defRPr sz="4000" b="1">
                <a:solidFill>
                  <a:schemeClr val="bg1"/>
                </a:solidFill>
                <a:latin typeface="Arial" pitchFamily="34" charset="0"/>
              </a:defRPr>
            </a:lvl7pPr>
            <a:lvl8pPr marL="3429000" indent="-228600" eaLnBrk="0" fontAlgn="base" hangingPunct="0">
              <a:spcBef>
                <a:spcPct val="0"/>
              </a:spcBef>
              <a:spcAft>
                <a:spcPct val="0"/>
              </a:spcAft>
              <a:defRPr sz="4000" b="1">
                <a:solidFill>
                  <a:schemeClr val="bg1"/>
                </a:solidFill>
                <a:latin typeface="Arial" pitchFamily="34" charset="0"/>
              </a:defRPr>
            </a:lvl8pPr>
            <a:lvl9pPr marL="3886200" indent="-228600" eaLnBrk="0" fontAlgn="base" hangingPunct="0">
              <a:spcBef>
                <a:spcPct val="0"/>
              </a:spcBef>
              <a:spcAft>
                <a:spcPct val="0"/>
              </a:spcAft>
              <a:defRPr sz="4000" b="1">
                <a:solidFill>
                  <a:schemeClr val="bg1"/>
                </a:solidFill>
                <a:latin typeface="Arial" pitchFamily="34" charset="0"/>
              </a:defRPr>
            </a:lvl9pPr>
          </a:lstStyle>
          <a:p>
            <a:pPr>
              <a:defRPr/>
            </a:pPr>
            <a:fld id="{E37B272A-ACC1-4C3C-A6F2-65F9772530FB}" type="slidenum">
              <a:rPr lang="en-US" altLang="en-US" sz="1000" b="0" smtClean="0">
                <a:solidFill>
                  <a:schemeClr val="tx1"/>
                </a:solidFill>
                <a:latin typeface="Times New Roman" pitchFamily="18" charset="0"/>
              </a:rPr>
              <a:pPr>
                <a:defRPr/>
              </a:pPr>
              <a:t>37</a:t>
            </a:fld>
            <a:endParaRPr lang="en-US" altLang="en-US" sz="1000" b="0" smtClean="0">
              <a:solidFill>
                <a:schemeClr val="tx1"/>
              </a:solidFill>
              <a:latin typeface="Times New Roman" pitchFamily="18" charset="0"/>
            </a:endParaRPr>
          </a:p>
        </p:txBody>
      </p:sp>
      <p:sp>
        <p:nvSpPr>
          <p:cNvPr id="192515" name="Rectangle 2"/>
          <p:cNvSpPr>
            <a:spLocks noChangeArrowheads="1" noTextEdit="1"/>
          </p:cNvSpPr>
          <p:nvPr>
            <p:ph type="sldImg"/>
          </p:nvPr>
        </p:nvSpPr>
        <p:spPr>
          <a:ln/>
        </p:spPr>
      </p:sp>
      <p:sp>
        <p:nvSpPr>
          <p:cNvPr id="192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000" b="1">
                <a:solidFill>
                  <a:schemeClr val="bg1"/>
                </a:solidFill>
                <a:latin typeface="Arial" pitchFamily="34" charset="0"/>
              </a:defRPr>
            </a:lvl1pPr>
            <a:lvl2pPr marL="742950" indent="-285750">
              <a:defRPr sz="4000" b="1">
                <a:solidFill>
                  <a:schemeClr val="bg1"/>
                </a:solidFill>
                <a:latin typeface="Arial" pitchFamily="34" charset="0"/>
              </a:defRPr>
            </a:lvl2pPr>
            <a:lvl3pPr marL="1143000" indent="-228600">
              <a:defRPr sz="4000" b="1">
                <a:solidFill>
                  <a:schemeClr val="bg1"/>
                </a:solidFill>
                <a:latin typeface="Arial" pitchFamily="34" charset="0"/>
              </a:defRPr>
            </a:lvl3pPr>
            <a:lvl4pPr marL="1600200" indent="-228600">
              <a:defRPr sz="4000" b="1">
                <a:solidFill>
                  <a:schemeClr val="bg1"/>
                </a:solidFill>
                <a:latin typeface="Arial" pitchFamily="34" charset="0"/>
              </a:defRPr>
            </a:lvl4pPr>
            <a:lvl5pPr marL="2057400" indent="-228600">
              <a:defRPr sz="4000" b="1">
                <a:solidFill>
                  <a:schemeClr val="bg1"/>
                </a:solidFill>
                <a:latin typeface="Arial" pitchFamily="34" charset="0"/>
              </a:defRPr>
            </a:lvl5pPr>
            <a:lvl6pPr marL="2514600" indent="-228600" eaLnBrk="0" fontAlgn="base" hangingPunct="0">
              <a:spcBef>
                <a:spcPct val="0"/>
              </a:spcBef>
              <a:spcAft>
                <a:spcPct val="0"/>
              </a:spcAft>
              <a:defRPr sz="4000" b="1">
                <a:solidFill>
                  <a:schemeClr val="bg1"/>
                </a:solidFill>
                <a:latin typeface="Arial" pitchFamily="34" charset="0"/>
              </a:defRPr>
            </a:lvl6pPr>
            <a:lvl7pPr marL="2971800" indent="-228600" eaLnBrk="0" fontAlgn="base" hangingPunct="0">
              <a:spcBef>
                <a:spcPct val="0"/>
              </a:spcBef>
              <a:spcAft>
                <a:spcPct val="0"/>
              </a:spcAft>
              <a:defRPr sz="4000" b="1">
                <a:solidFill>
                  <a:schemeClr val="bg1"/>
                </a:solidFill>
                <a:latin typeface="Arial" pitchFamily="34" charset="0"/>
              </a:defRPr>
            </a:lvl7pPr>
            <a:lvl8pPr marL="3429000" indent="-228600" eaLnBrk="0" fontAlgn="base" hangingPunct="0">
              <a:spcBef>
                <a:spcPct val="0"/>
              </a:spcBef>
              <a:spcAft>
                <a:spcPct val="0"/>
              </a:spcAft>
              <a:defRPr sz="4000" b="1">
                <a:solidFill>
                  <a:schemeClr val="bg1"/>
                </a:solidFill>
                <a:latin typeface="Arial" pitchFamily="34" charset="0"/>
              </a:defRPr>
            </a:lvl8pPr>
            <a:lvl9pPr marL="3886200" indent="-228600" eaLnBrk="0" fontAlgn="base" hangingPunct="0">
              <a:spcBef>
                <a:spcPct val="0"/>
              </a:spcBef>
              <a:spcAft>
                <a:spcPct val="0"/>
              </a:spcAft>
              <a:defRPr sz="4000" b="1">
                <a:solidFill>
                  <a:schemeClr val="bg1"/>
                </a:solidFill>
                <a:latin typeface="Arial" pitchFamily="34" charset="0"/>
              </a:defRPr>
            </a:lvl9pPr>
          </a:lstStyle>
          <a:p>
            <a:pPr>
              <a:defRPr/>
            </a:pPr>
            <a:fld id="{49018FCA-4ED3-4029-99E1-FB17C102EEBF}" type="slidenum">
              <a:rPr lang="en-US" altLang="en-US" sz="1000" b="0" smtClean="0">
                <a:solidFill>
                  <a:schemeClr val="tx1"/>
                </a:solidFill>
                <a:latin typeface="Times New Roman" pitchFamily="18" charset="0"/>
              </a:rPr>
              <a:pPr>
                <a:defRPr/>
              </a:pPr>
              <a:t>38</a:t>
            </a:fld>
            <a:endParaRPr lang="en-US" altLang="en-US" sz="1000" b="0" smtClean="0">
              <a:solidFill>
                <a:schemeClr val="tx1"/>
              </a:solidFill>
              <a:latin typeface="Times New Roman" pitchFamily="18" charset="0"/>
            </a:endParaRPr>
          </a:p>
        </p:txBody>
      </p:sp>
      <p:sp>
        <p:nvSpPr>
          <p:cNvPr id="193539" name="Rectangle 2"/>
          <p:cNvSpPr>
            <a:spLocks noChangeArrowheads="1" noTextEdit="1"/>
          </p:cNvSpPr>
          <p:nvPr>
            <p:ph type="sldImg"/>
          </p:nvPr>
        </p:nvSpPr>
        <p:spPr>
          <a:ln/>
        </p:spPr>
      </p:sp>
      <p:sp>
        <p:nvSpPr>
          <p:cNvPr id="193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000" b="1">
                <a:solidFill>
                  <a:schemeClr val="bg1"/>
                </a:solidFill>
                <a:latin typeface="Arial" pitchFamily="34" charset="0"/>
              </a:defRPr>
            </a:lvl1pPr>
            <a:lvl2pPr marL="742950" indent="-285750">
              <a:defRPr sz="4000" b="1">
                <a:solidFill>
                  <a:schemeClr val="bg1"/>
                </a:solidFill>
                <a:latin typeface="Arial" pitchFamily="34" charset="0"/>
              </a:defRPr>
            </a:lvl2pPr>
            <a:lvl3pPr marL="1143000" indent="-228600">
              <a:defRPr sz="4000" b="1">
                <a:solidFill>
                  <a:schemeClr val="bg1"/>
                </a:solidFill>
                <a:latin typeface="Arial" pitchFamily="34" charset="0"/>
              </a:defRPr>
            </a:lvl3pPr>
            <a:lvl4pPr marL="1600200" indent="-228600">
              <a:defRPr sz="4000" b="1">
                <a:solidFill>
                  <a:schemeClr val="bg1"/>
                </a:solidFill>
                <a:latin typeface="Arial" pitchFamily="34" charset="0"/>
              </a:defRPr>
            </a:lvl4pPr>
            <a:lvl5pPr marL="2057400" indent="-228600">
              <a:defRPr sz="4000" b="1">
                <a:solidFill>
                  <a:schemeClr val="bg1"/>
                </a:solidFill>
                <a:latin typeface="Arial" pitchFamily="34" charset="0"/>
              </a:defRPr>
            </a:lvl5pPr>
            <a:lvl6pPr marL="2514600" indent="-228600" eaLnBrk="0" fontAlgn="base" hangingPunct="0">
              <a:spcBef>
                <a:spcPct val="0"/>
              </a:spcBef>
              <a:spcAft>
                <a:spcPct val="0"/>
              </a:spcAft>
              <a:defRPr sz="4000" b="1">
                <a:solidFill>
                  <a:schemeClr val="bg1"/>
                </a:solidFill>
                <a:latin typeface="Arial" pitchFamily="34" charset="0"/>
              </a:defRPr>
            </a:lvl6pPr>
            <a:lvl7pPr marL="2971800" indent="-228600" eaLnBrk="0" fontAlgn="base" hangingPunct="0">
              <a:spcBef>
                <a:spcPct val="0"/>
              </a:spcBef>
              <a:spcAft>
                <a:spcPct val="0"/>
              </a:spcAft>
              <a:defRPr sz="4000" b="1">
                <a:solidFill>
                  <a:schemeClr val="bg1"/>
                </a:solidFill>
                <a:latin typeface="Arial" pitchFamily="34" charset="0"/>
              </a:defRPr>
            </a:lvl7pPr>
            <a:lvl8pPr marL="3429000" indent="-228600" eaLnBrk="0" fontAlgn="base" hangingPunct="0">
              <a:spcBef>
                <a:spcPct val="0"/>
              </a:spcBef>
              <a:spcAft>
                <a:spcPct val="0"/>
              </a:spcAft>
              <a:defRPr sz="4000" b="1">
                <a:solidFill>
                  <a:schemeClr val="bg1"/>
                </a:solidFill>
                <a:latin typeface="Arial" pitchFamily="34" charset="0"/>
              </a:defRPr>
            </a:lvl8pPr>
            <a:lvl9pPr marL="3886200" indent="-228600" eaLnBrk="0" fontAlgn="base" hangingPunct="0">
              <a:spcBef>
                <a:spcPct val="0"/>
              </a:spcBef>
              <a:spcAft>
                <a:spcPct val="0"/>
              </a:spcAft>
              <a:defRPr sz="4000" b="1">
                <a:solidFill>
                  <a:schemeClr val="bg1"/>
                </a:solidFill>
                <a:latin typeface="Arial" pitchFamily="34" charset="0"/>
              </a:defRPr>
            </a:lvl9pPr>
          </a:lstStyle>
          <a:p>
            <a:pPr>
              <a:defRPr/>
            </a:pPr>
            <a:fld id="{75655028-A271-4A9B-BC29-955856247AD1}" type="slidenum">
              <a:rPr lang="en-US" altLang="en-US" sz="1000" b="0" smtClean="0">
                <a:solidFill>
                  <a:schemeClr val="tx1"/>
                </a:solidFill>
                <a:latin typeface="Times New Roman" pitchFamily="18" charset="0"/>
              </a:rPr>
              <a:pPr>
                <a:defRPr/>
              </a:pPr>
              <a:t>39</a:t>
            </a:fld>
            <a:endParaRPr lang="en-US" altLang="en-US" sz="1000" b="0" smtClean="0">
              <a:solidFill>
                <a:schemeClr val="tx1"/>
              </a:solidFill>
              <a:latin typeface="Times New Roman" pitchFamily="18" charset="0"/>
            </a:endParaRPr>
          </a:p>
        </p:txBody>
      </p:sp>
      <p:sp>
        <p:nvSpPr>
          <p:cNvPr id="194563" name="Rectangle 2"/>
          <p:cNvSpPr>
            <a:spLocks noChangeArrowheads="1" noTextEdit="1"/>
          </p:cNvSpPr>
          <p:nvPr>
            <p:ph type="sldImg"/>
          </p:nvPr>
        </p:nvSpPr>
        <p:spPr>
          <a:ln/>
        </p:spPr>
      </p:sp>
      <p:sp>
        <p:nvSpPr>
          <p:cNvPr id="194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000" b="1">
                <a:solidFill>
                  <a:schemeClr val="bg1"/>
                </a:solidFill>
                <a:latin typeface="Arial" pitchFamily="34" charset="0"/>
              </a:defRPr>
            </a:lvl1pPr>
            <a:lvl2pPr marL="742950" indent="-285750">
              <a:defRPr sz="4000" b="1">
                <a:solidFill>
                  <a:schemeClr val="bg1"/>
                </a:solidFill>
                <a:latin typeface="Arial" pitchFamily="34" charset="0"/>
              </a:defRPr>
            </a:lvl2pPr>
            <a:lvl3pPr marL="1143000" indent="-228600">
              <a:defRPr sz="4000" b="1">
                <a:solidFill>
                  <a:schemeClr val="bg1"/>
                </a:solidFill>
                <a:latin typeface="Arial" pitchFamily="34" charset="0"/>
              </a:defRPr>
            </a:lvl3pPr>
            <a:lvl4pPr marL="1600200" indent="-228600">
              <a:defRPr sz="4000" b="1">
                <a:solidFill>
                  <a:schemeClr val="bg1"/>
                </a:solidFill>
                <a:latin typeface="Arial" pitchFamily="34" charset="0"/>
              </a:defRPr>
            </a:lvl4pPr>
            <a:lvl5pPr marL="2057400" indent="-228600">
              <a:defRPr sz="4000" b="1">
                <a:solidFill>
                  <a:schemeClr val="bg1"/>
                </a:solidFill>
                <a:latin typeface="Arial" pitchFamily="34" charset="0"/>
              </a:defRPr>
            </a:lvl5pPr>
            <a:lvl6pPr marL="2514600" indent="-228600" eaLnBrk="0" fontAlgn="base" hangingPunct="0">
              <a:spcBef>
                <a:spcPct val="0"/>
              </a:spcBef>
              <a:spcAft>
                <a:spcPct val="0"/>
              </a:spcAft>
              <a:defRPr sz="4000" b="1">
                <a:solidFill>
                  <a:schemeClr val="bg1"/>
                </a:solidFill>
                <a:latin typeface="Arial" pitchFamily="34" charset="0"/>
              </a:defRPr>
            </a:lvl6pPr>
            <a:lvl7pPr marL="2971800" indent="-228600" eaLnBrk="0" fontAlgn="base" hangingPunct="0">
              <a:spcBef>
                <a:spcPct val="0"/>
              </a:spcBef>
              <a:spcAft>
                <a:spcPct val="0"/>
              </a:spcAft>
              <a:defRPr sz="4000" b="1">
                <a:solidFill>
                  <a:schemeClr val="bg1"/>
                </a:solidFill>
                <a:latin typeface="Arial" pitchFamily="34" charset="0"/>
              </a:defRPr>
            </a:lvl7pPr>
            <a:lvl8pPr marL="3429000" indent="-228600" eaLnBrk="0" fontAlgn="base" hangingPunct="0">
              <a:spcBef>
                <a:spcPct val="0"/>
              </a:spcBef>
              <a:spcAft>
                <a:spcPct val="0"/>
              </a:spcAft>
              <a:defRPr sz="4000" b="1">
                <a:solidFill>
                  <a:schemeClr val="bg1"/>
                </a:solidFill>
                <a:latin typeface="Arial" pitchFamily="34" charset="0"/>
              </a:defRPr>
            </a:lvl8pPr>
            <a:lvl9pPr marL="3886200" indent="-228600" eaLnBrk="0" fontAlgn="base" hangingPunct="0">
              <a:spcBef>
                <a:spcPct val="0"/>
              </a:spcBef>
              <a:spcAft>
                <a:spcPct val="0"/>
              </a:spcAft>
              <a:defRPr sz="4000" b="1">
                <a:solidFill>
                  <a:schemeClr val="bg1"/>
                </a:solidFill>
                <a:latin typeface="Arial" pitchFamily="34" charset="0"/>
              </a:defRPr>
            </a:lvl9pPr>
          </a:lstStyle>
          <a:p>
            <a:pPr>
              <a:defRPr/>
            </a:pPr>
            <a:fld id="{C3A2516D-7A26-45D4-85C3-26C5E68FF4FB}" type="slidenum">
              <a:rPr lang="en-US" altLang="en-US" sz="1000" b="0" smtClean="0">
                <a:solidFill>
                  <a:schemeClr val="tx1"/>
                </a:solidFill>
                <a:latin typeface="Times New Roman" pitchFamily="18" charset="0"/>
              </a:rPr>
              <a:pPr>
                <a:defRPr/>
              </a:pPr>
              <a:t>40</a:t>
            </a:fld>
            <a:endParaRPr lang="en-US" altLang="en-US" sz="1000" b="0" smtClean="0">
              <a:solidFill>
                <a:schemeClr val="tx1"/>
              </a:solidFill>
              <a:latin typeface="Times New Roman" pitchFamily="18" charset="0"/>
            </a:endParaRPr>
          </a:p>
        </p:txBody>
      </p:sp>
      <p:sp>
        <p:nvSpPr>
          <p:cNvPr id="195587" name="Rectangle 2"/>
          <p:cNvSpPr>
            <a:spLocks noGrp="1" noRot="1" noChangeArrowheads="1" noTextEdit="1"/>
          </p:cNvSpPr>
          <p:nvPr>
            <p:ph type="sldImg"/>
          </p:nvPr>
        </p:nvSpPr>
        <p:spPr>
          <a:ln/>
        </p:spPr>
      </p:sp>
      <p:sp>
        <p:nvSpPr>
          <p:cNvPr id="195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C1845DBA-2E7C-497F-B065-074483751C54}" type="slidenum">
              <a:rPr lang="en-US" altLang="en-US" sz="1000" b="0" smtClean="0">
                <a:solidFill>
                  <a:schemeClr val="tx1"/>
                </a:solidFill>
                <a:latin typeface="Times New Roman" pitchFamily="18" charset="0"/>
              </a:rPr>
              <a:pPr>
                <a:defRPr/>
              </a:pPr>
              <a:t>4</a:t>
            </a:fld>
            <a:endParaRPr lang="en-US" altLang="en-US" sz="1000" b="0" smtClean="0">
              <a:solidFill>
                <a:schemeClr val="tx1"/>
              </a:solidFill>
              <a:latin typeface="Times New Roman" pitchFamily="18" charset="0"/>
            </a:endParaRPr>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000" b="1">
                <a:solidFill>
                  <a:schemeClr val="bg1"/>
                </a:solidFill>
                <a:latin typeface="Arial" pitchFamily="34" charset="0"/>
              </a:defRPr>
            </a:lvl1pPr>
            <a:lvl2pPr marL="742950" indent="-285750">
              <a:defRPr sz="4000" b="1">
                <a:solidFill>
                  <a:schemeClr val="bg1"/>
                </a:solidFill>
                <a:latin typeface="Arial" pitchFamily="34" charset="0"/>
              </a:defRPr>
            </a:lvl2pPr>
            <a:lvl3pPr marL="1143000" indent="-228600">
              <a:defRPr sz="4000" b="1">
                <a:solidFill>
                  <a:schemeClr val="bg1"/>
                </a:solidFill>
                <a:latin typeface="Arial" pitchFamily="34" charset="0"/>
              </a:defRPr>
            </a:lvl3pPr>
            <a:lvl4pPr marL="1600200" indent="-228600">
              <a:defRPr sz="4000" b="1">
                <a:solidFill>
                  <a:schemeClr val="bg1"/>
                </a:solidFill>
                <a:latin typeface="Arial" pitchFamily="34" charset="0"/>
              </a:defRPr>
            </a:lvl4pPr>
            <a:lvl5pPr marL="2057400" indent="-228600">
              <a:defRPr sz="4000" b="1">
                <a:solidFill>
                  <a:schemeClr val="bg1"/>
                </a:solidFill>
                <a:latin typeface="Arial" pitchFamily="34" charset="0"/>
              </a:defRPr>
            </a:lvl5pPr>
            <a:lvl6pPr marL="2514600" indent="-228600" eaLnBrk="0" fontAlgn="base" hangingPunct="0">
              <a:spcBef>
                <a:spcPct val="0"/>
              </a:spcBef>
              <a:spcAft>
                <a:spcPct val="0"/>
              </a:spcAft>
              <a:defRPr sz="4000" b="1">
                <a:solidFill>
                  <a:schemeClr val="bg1"/>
                </a:solidFill>
                <a:latin typeface="Arial" pitchFamily="34" charset="0"/>
              </a:defRPr>
            </a:lvl6pPr>
            <a:lvl7pPr marL="2971800" indent="-228600" eaLnBrk="0" fontAlgn="base" hangingPunct="0">
              <a:spcBef>
                <a:spcPct val="0"/>
              </a:spcBef>
              <a:spcAft>
                <a:spcPct val="0"/>
              </a:spcAft>
              <a:defRPr sz="4000" b="1">
                <a:solidFill>
                  <a:schemeClr val="bg1"/>
                </a:solidFill>
                <a:latin typeface="Arial" pitchFamily="34" charset="0"/>
              </a:defRPr>
            </a:lvl7pPr>
            <a:lvl8pPr marL="3429000" indent="-228600" eaLnBrk="0" fontAlgn="base" hangingPunct="0">
              <a:spcBef>
                <a:spcPct val="0"/>
              </a:spcBef>
              <a:spcAft>
                <a:spcPct val="0"/>
              </a:spcAft>
              <a:defRPr sz="4000" b="1">
                <a:solidFill>
                  <a:schemeClr val="bg1"/>
                </a:solidFill>
                <a:latin typeface="Arial" pitchFamily="34" charset="0"/>
              </a:defRPr>
            </a:lvl8pPr>
            <a:lvl9pPr marL="3886200" indent="-228600" eaLnBrk="0" fontAlgn="base" hangingPunct="0">
              <a:spcBef>
                <a:spcPct val="0"/>
              </a:spcBef>
              <a:spcAft>
                <a:spcPct val="0"/>
              </a:spcAft>
              <a:defRPr sz="4000" b="1">
                <a:solidFill>
                  <a:schemeClr val="bg1"/>
                </a:solidFill>
                <a:latin typeface="Arial" pitchFamily="34" charset="0"/>
              </a:defRPr>
            </a:lvl9pPr>
          </a:lstStyle>
          <a:p>
            <a:pPr>
              <a:defRPr/>
            </a:pPr>
            <a:fld id="{F7900EF6-86E9-441A-B419-7D0DB493CF38}" type="slidenum">
              <a:rPr lang="en-US" altLang="en-US" sz="1000" b="0" smtClean="0">
                <a:solidFill>
                  <a:schemeClr val="tx1"/>
                </a:solidFill>
                <a:latin typeface="Times New Roman" pitchFamily="18" charset="0"/>
              </a:rPr>
              <a:pPr>
                <a:defRPr/>
              </a:pPr>
              <a:t>41</a:t>
            </a:fld>
            <a:endParaRPr lang="en-US" altLang="en-US" sz="1000" b="0" smtClean="0">
              <a:solidFill>
                <a:schemeClr val="tx1"/>
              </a:solidFill>
              <a:latin typeface="Times New Roman" pitchFamily="18" charset="0"/>
            </a:endParaRPr>
          </a:p>
        </p:txBody>
      </p:sp>
      <p:sp>
        <p:nvSpPr>
          <p:cNvPr id="196611" name="Rectangle 2"/>
          <p:cNvSpPr>
            <a:spLocks noGrp="1" noRot="1" noChangeArrowheads="1" noTextEdit="1"/>
          </p:cNvSpPr>
          <p:nvPr>
            <p:ph type="sldImg"/>
          </p:nvPr>
        </p:nvSpPr>
        <p:spPr>
          <a:ln/>
        </p:spPr>
      </p:sp>
      <p:sp>
        <p:nvSpPr>
          <p:cNvPr id="196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CB2700A6-59A0-48D5-AF99-B6E6FFA2D61B}" type="slidenum">
              <a:rPr lang="en-US" altLang="en-US" sz="1000" b="0" smtClean="0">
                <a:solidFill>
                  <a:prstClr val="black"/>
                </a:solidFill>
                <a:latin typeface="Times New Roman" pitchFamily="18" charset="0"/>
              </a:rPr>
              <a:pPr>
                <a:defRPr/>
              </a:pPr>
              <a:t>42</a:t>
            </a:fld>
            <a:endParaRPr lang="en-US" altLang="en-US" sz="1000" b="0" smtClean="0">
              <a:solidFill>
                <a:prstClr val="black"/>
              </a:solidFill>
              <a:latin typeface="Times New Roman" pitchFamily="18" charset="0"/>
            </a:endParaRPr>
          </a:p>
        </p:txBody>
      </p:sp>
      <p:sp>
        <p:nvSpPr>
          <p:cNvPr id="197635" name="Rectangle 2"/>
          <p:cNvSpPr>
            <a:spLocks noGrp="1" noRot="1" noChangeAspect="1" noChangeArrowheads="1" noTextEdit="1"/>
          </p:cNvSpPr>
          <p:nvPr>
            <p:ph type="sldImg"/>
          </p:nvPr>
        </p:nvSpPr>
        <p:spPr>
          <a:ln/>
        </p:spPr>
      </p:sp>
      <p:sp>
        <p:nvSpPr>
          <p:cNvPr id="197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7"/>
          <p:cNvSpPr txBox="1">
            <a:spLocks noGrp="1" noChangeArrowheads="1"/>
          </p:cNvSpPr>
          <p:nvPr/>
        </p:nvSpPr>
        <p:spPr bwMode="auto">
          <a:xfrm>
            <a:off x="3986213" y="8709025"/>
            <a:ext cx="304958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0" hangingPunct="0"/>
            <a:fld id="{F543354C-8400-437E-98B4-1C238E2BF4E0}" type="slidenum">
              <a:rPr lang="en-US" altLang="en-US" sz="1000" b="0" i="1">
                <a:latin typeface="Times New Roman" pitchFamily="18" charset="0"/>
              </a:rPr>
              <a:pPr algn="r" eaLnBrk="0" hangingPunct="0"/>
              <a:t>43</a:t>
            </a:fld>
            <a:endParaRPr lang="en-US" altLang="en-US" sz="1000" b="0" i="1">
              <a:latin typeface="Times New Roman" pitchFamily="18" charset="0"/>
            </a:endParaRPr>
          </a:p>
        </p:txBody>
      </p:sp>
      <p:sp>
        <p:nvSpPr>
          <p:cNvPr id="198659" name="Rectangle 2"/>
          <p:cNvSpPr>
            <a:spLocks noGrp="1" noRot="1" noChangeAspect="1" noChangeArrowheads="1" noTextEdit="1"/>
          </p:cNvSpPr>
          <p:nvPr>
            <p:ph type="sldImg"/>
          </p:nvPr>
        </p:nvSpPr>
        <p:spPr>
          <a:ln/>
        </p:spPr>
      </p:sp>
      <p:sp>
        <p:nvSpPr>
          <p:cNvPr id="198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510D7BC6-8A7F-4F86-A82C-DDA12842A67E}" type="slidenum">
              <a:rPr lang="en-US" altLang="en-US" sz="1000" b="0" smtClean="0">
                <a:solidFill>
                  <a:schemeClr val="tx1"/>
                </a:solidFill>
                <a:latin typeface="Times New Roman" pitchFamily="18" charset="0"/>
              </a:rPr>
              <a:pPr>
                <a:defRPr/>
              </a:pPr>
              <a:t>5</a:t>
            </a:fld>
            <a:endParaRPr lang="en-US" altLang="en-US" sz="1000" b="0" smtClean="0">
              <a:solidFill>
                <a:schemeClr val="tx1"/>
              </a:solidFill>
              <a:latin typeface="Times New Roman" pitchFamily="18" charset="0"/>
            </a:endParaRPr>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Slide Image Placeholder 1"/>
          <p:cNvSpPr>
            <a:spLocks noGrp="1" noRot="1" noChangeAspect="1" noTextEdit="1"/>
          </p:cNvSpPr>
          <p:nvPr>
            <p:ph type="sldImg"/>
          </p:nvPr>
        </p:nvSpPr>
        <p:spPr>
          <a:ln/>
        </p:spPr>
      </p:sp>
      <p:sp>
        <p:nvSpPr>
          <p:cNvPr id="161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ea typeface="ＭＳ Ｐゴシック" pitchFamily="34" charset="-128"/>
            </a:endParaRPr>
          </a:p>
        </p:txBody>
      </p:sp>
      <p:sp>
        <p:nvSpPr>
          <p:cNvPr id="86020"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52475" indent="-288925" eaLnBrk="0" hangingPunct="0">
              <a:spcBef>
                <a:spcPct val="30000"/>
              </a:spcBef>
              <a:defRPr sz="1200">
                <a:solidFill>
                  <a:schemeClr val="tx1"/>
                </a:solidFill>
                <a:latin typeface="Arial" pitchFamily="34" charset="0"/>
              </a:defRPr>
            </a:lvl2pPr>
            <a:lvl3pPr marL="1158875" indent="-231775" eaLnBrk="0" hangingPunct="0">
              <a:spcBef>
                <a:spcPct val="30000"/>
              </a:spcBef>
              <a:defRPr sz="1200">
                <a:solidFill>
                  <a:schemeClr val="tx1"/>
                </a:solidFill>
                <a:latin typeface="Arial" pitchFamily="34" charset="0"/>
              </a:defRPr>
            </a:lvl3pPr>
            <a:lvl4pPr marL="1622425" indent="-231775" eaLnBrk="0" hangingPunct="0">
              <a:spcBef>
                <a:spcPct val="30000"/>
              </a:spcBef>
              <a:defRPr sz="1200">
                <a:solidFill>
                  <a:schemeClr val="tx1"/>
                </a:solidFill>
                <a:latin typeface="Arial" pitchFamily="34" charset="0"/>
              </a:defRPr>
            </a:lvl4pPr>
            <a:lvl5pPr marL="2085975" indent="-231775" eaLnBrk="0" hangingPunct="0">
              <a:spcBef>
                <a:spcPct val="30000"/>
              </a:spcBef>
              <a:defRPr sz="1200">
                <a:solidFill>
                  <a:schemeClr val="tx1"/>
                </a:solidFill>
                <a:latin typeface="Arial" pitchFamily="34" charset="0"/>
              </a:defRPr>
            </a:lvl5pPr>
            <a:lvl6pPr marL="2543175" indent="-231775" eaLnBrk="0" fontAlgn="base" hangingPunct="0">
              <a:spcBef>
                <a:spcPct val="30000"/>
              </a:spcBef>
              <a:spcAft>
                <a:spcPct val="0"/>
              </a:spcAft>
              <a:defRPr sz="1200">
                <a:solidFill>
                  <a:schemeClr val="tx1"/>
                </a:solidFill>
                <a:latin typeface="Arial" pitchFamily="34" charset="0"/>
              </a:defRPr>
            </a:lvl6pPr>
            <a:lvl7pPr marL="3000375" indent="-231775" eaLnBrk="0" fontAlgn="base" hangingPunct="0">
              <a:spcBef>
                <a:spcPct val="30000"/>
              </a:spcBef>
              <a:spcAft>
                <a:spcPct val="0"/>
              </a:spcAft>
              <a:defRPr sz="1200">
                <a:solidFill>
                  <a:schemeClr val="tx1"/>
                </a:solidFill>
                <a:latin typeface="Arial" pitchFamily="34" charset="0"/>
              </a:defRPr>
            </a:lvl7pPr>
            <a:lvl8pPr marL="3457575" indent="-231775" eaLnBrk="0" fontAlgn="base" hangingPunct="0">
              <a:spcBef>
                <a:spcPct val="30000"/>
              </a:spcBef>
              <a:spcAft>
                <a:spcPct val="0"/>
              </a:spcAft>
              <a:defRPr sz="1200">
                <a:solidFill>
                  <a:schemeClr val="tx1"/>
                </a:solidFill>
                <a:latin typeface="Arial" pitchFamily="34" charset="0"/>
              </a:defRPr>
            </a:lvl8pPr>
            <a:lvl9pPr marL="3914775" indent="-231775"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defRPr/>
            </a:pPr>
            <a:fld id="{0AEB85E3-5F82-4EA2-A179-2BD12D09A9B9}" type="slidenum">
              <a:rPr lang="en-US" altLang="en-US" sz="1000">
                <a:solidFill>
                  <a:srgbClr val="000000"/>
                </a:solidFill>
                <a:latin typeface="Calibri" pitchFamily="34" charset="0"/>
              </a:rPr>
              <a:pPr eaLnBrk="1" hangingPunct="1">
                <a:spcBef>
                  <a:spcPct val="0"/>
                </a:spcBef>
                <a:defRPr/>
              </a:pPr>
              <a:t>6</a:t>
            </a:fld>
            <a:endParaRPr lang="en-US" altLang="en-US" sz="1000">
              <a:solidFill>
                <a:srgbClr val="000000"/>
              </a:solidFill>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9EE49358-0344-4DA4-8C98-9C2583F207F0}" type="slidenum">
              <a:rPr lang="en-US" altLang="en-US" sz="1000" b="0" smtClean="0">
                <a:solidFill>
                  <a:srgbClr val="FFFFFF"/>
                </a:solidFill>
                <a:latin typeface="Times New Roman" pitchFamily="18" charset="0"/>
              </a:rPr>
              <a:pPr>
                <a:defRPr/>
              </a:pPr>
              <a:t>7</a:t>
            </a:fld>
            <a:endParaRPr lang="en-US" altLang="en-US" sz="1000" b="0" smtClean="0">
              <a:solidFill>
                <a:srgbClr val="FFFFFF"/>
              </a:solidFill>
              <a:latin typeface="Times New Roman" pitchFamily="18" charset="0"/>
            </a:endParaRPr>
          </a:p>
        </p:txBody>
      </p:sp>
      <p:sp>
        <p:nvSpPr>
          <p:cNvPr id="162819" name="Rectangle 2"/>
          <p:cNvSpPr>
            <a:spLocks noGrp="1" noRot="1" noChangeAspect="1" noChangeArrowheads="1" noTextEdit="1"/>
          </p:cNvSpPr>
          <p:nvPr>
            <p:ph type="sldImg"/>
          </p:nvPr>
        </p:nvSpPr>
        <p:spPr>
          <a:ln/>
        </p:spPr>
      </p:sp>
      <p:sp>
        <p:nvSpPr>
          <p:cNvPr id="162820" name="Rectangle 3"/>
          <p:cNvSpPr>
            <a:spLocks noGrp="1" noChangeArrowheads="1"/>
          </p:cNvSpPr>
          <p:nvPr>
            <p:ph type="body" idx="1"/>
          </p:nvPr>
        </p:nvSpPr>
        <p:spPr>
          <a:xfrm>
            <a:off x="938213" y="4365625"/>
            <a:ext cx="515937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F8F8FF51-B948-4048-B0B7-AA55518EE88B}" type="slidenum">
              <a:rPr lang="en-US" altLang="en-US" sz="1000" b="0" smtClean="0">
                <a:solidFill>
                  <a:srgbClr val="FFFFFF"/>
                </a:solidFill>
                <a:latin typeface="Times New Roman" pitchFamily="18" charset="0"/>
              </a:rPr>
              <a:pPr>
                <a:defRPr/>
              </a:pPr>
              <a:t>8</a:t>
            </a:fld>
            <a:endParaRPr lang="en-US" altLang="en-US" sz="1000" b="0" smtClean="0">
              <a:solidFill>
                <a:srgbClr val="FFFFFF"/>
              </a:solidFill>
              <a:latin typeface="Times New Roman" pitchFamily="18" charset="0"/>
            </a:endParaRPr>
          </a:p>
        </p:txBody>
      </p:sp>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xfrm>
            <a:off x="938213" y="4365625"/>
            <a:ext cx="515937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a:defRPr/>
            </a:pPr>
            <a:fld id="{1C6D508A-8198-4586-90D7-E370868BB9C9}" type="slidenum">
              <a:rPr lang="en-US" altLang="en-US" sz="1000" b="0" smtClean="0">
                <a:solidFill>
                  <a:schemeClr val="tx1"/>
                </a:solidFill>
                <a:latin typeface="Times New Roman" pitchFamily="18" charset="0"/>
              </a:rPr>
              <a:pPr>
                <a:defRPr/>
              </a:pPr>
              <a:t>10</a:t>
            </a:fld>
            <a:endParaRPr lang="en-US" altLang="en-US" sz="1000" b="0" smtClean="0">
              <a:solidFill>
                <a:schemeClr val="tx1"/>
              </a:solidFill>
              <a:latin typeface="Times New Roman" pitchFamily="18" charset="0"/>
            </a:endParaRPr>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7"/>
          <p:cNvGrpSpPr>
            <a:grpSpLocks/>
          </p:cNvGrpSpPr>
          <p:nvPr/>
        </p:nvGrpSpPr>
        <p:grpSpPr bwMode="auto">
          <a:xfrm>
            <a:off x="0" y="119063"/>
            <a:ext cx="9142413" cy="6738937"/>
            <a:chOff x="0" y="74"/>
            <a:chExt cx="5759" cy="4245"/>
          </a:xfrm>
        </p:grpSpPr>
        <p:sp>
          <p:nvSpPr>
            <p:cNvPr id="5" name="Rectangle 2"/>
            <p:cNvSpPr>
              <a:spLocks noChangeArrowheads="1"/>
            </p:cNvSpPr>
            <p:nvPr/>
          </p:nvSpPr>
          <p:spPr bwMode="ltGray">
            <a:xfrm>
              <a:off x="432" y="4113"/>
              <a:ext cx="2208" cy="2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6" name="Rectangle 3"/>
            <p:cNvSpPr>
              <a:spLocks noChangeArrowheads="1"/>
            </p:cNvSpPr>
            <p:nvPr/>
          </p:nvSpPr>
          <p:spPr bwMode="ltGray">
            <a:xfrm>
              <a:off x="432" y="1536"/>
              <a:ext cx="5327"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7" name="Oval 4"/>
            <p:cNvSpPr>
              <a:spLocks noChangeArrowheads="1"/>
            </p:cNvSpPr>
            <p:nvPr/>
          </p:nvSpPr>
          <p:spPr bwMode="auto">
            <a:xfrm>
              <a:off x="555"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8" name="Oval 5"/>
            <p:cNvSpPr>
              <a:spLocks noChangeArrowheads="1"/>
            </p:cNvSpPr>
            <p:nvPr/>
          </p:nvSpPr>
          <p:spPr bwMode="auto">
            <a:xfrm>
              <a:off x="555"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9" name="Oval 6"/>
            <p:cNvSpPr>
              <a:spLocks noChangeArrowheads="1"/>
            </p:cNvSpPr>
            <p:nvPr/>
          </p:nvSpPr>
          <p:spPr bwMode="auto">
            <a:xfrm>
              <a:off x="555"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10" name="Oval 7"/>
            <p:cNvSpPr>
              <a:spLocks noChangeArrowheads="1"/>
            </p:cNvSpPr>
            <p:nvPr/>
          </p:nvSpPr>
          <p:spPr bwMode="auto">
            <a:xfrm>
              <a:off x="555" y="65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11" name="Oval 8"/>
            <p:cNvSpPr>
              <a:spLocks noChangeArrowheads="1"/>
            </p:cNvSpPr>
            <p:nvPr/>
          </p:nvSpPr>
          <p:spPr bwMode="auto">
            <a:xfrm>
              <a:off x="555" y="79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12" name="Oval 9"/>
            <p:cNvSpPr>
              <a:spLocks noChangeArrowheads="1"/>
            </p:cNvSpPr>
            <p:nvPr/>
          </p:nvSpPr>
          <p:spPr bwMode="auto">
            <a:xfrm>
              <a:off x="555" y="93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13" name="Oval 10"/>
            <p:cNvSpPr>
              <a:spLocks noChangeArrowheads="1"/>
            </p:cNvSpPr>
            <p:nvPr/>
          </p:nvSpPr>
          <p:spPr bwMode="auto">
            <a:xfrm>
              <a:off x="555" y="108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14" name="Oval 11"/>
            <p:cNvSpPr>
              <a:spLocks noChangeArrowheads="1"/>
            </p:cNvSpPr>
            <p:nvPr/>
          </p:nvSpPr>
          <p:spPr bwMode="auto">
            <a:xfrm>
              <a:off x="555" y="122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15" name="Oval 12"/>
            <p:cNvSpPr>
              <a:spLocks noChangeArrowheads="1"/>
            </p:cNvSpPr>
            <p:nvPr/>
          </p:nvSpPr>
          <p:spPr bwMode="auto">
            <a:xfrm>
              <a:off x="555" y="137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grpSp>
          <p:nvGrpSpPr>
            <p:cNvPr id="16" name="Group 21"/>
            <p:cNvGrpSpPr>
              <a:grpSpLocks/>
            </p:cNvGrpSpPr>
            <p:nvPr/>
          </p:nvGrpSpPr>
          <p:grpSpPr bwMode="auto">
            <a:xfrm>
              <a:off x="2859" y="4202"/>
              <a:ext cx="2729" cy="41"/>
              <a:chOff x="2859" y="4202"/>
              <a:chExt cx="2729" cy="41"/>
            </a:xfrm>
          </p:grpSpPr>
          <p:sp>
            <p:nvSpPr>
              <p:cNvPr id="22" name="Oval 13"/>
              <p:cNvSpPr>
                <a:spLocks noChangeArrowheads="1"/>
              </p:cNvSpPr>
              <p:nvPr/>
            </p:nvSpPr>
            <p:spPr bwMode="auto">
              <a:xfrm>
                <a:off x="285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23" name="Oval 14"/>
              <p:cNvSpPr>
                <a:spLocks noChangeArrowheads="1"/>
              </p:cNvSpPr>
              <p:nvPr/>
            </p:nvSpPr>
            <p:spPr bwMode="auto">
              <a:xfrm>
                <a:off x="324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24" name="Oval 15"/>
              <p:cNvSpPr>
                <a:spLocks noChangeArrowheads="1"/>
              </p:cNvSpPr>
              <p:nvPr/>
            </p:nvSpPr>
            <p:spPr bwMode="auto">
              <a:xfrm>
                <a:off x="362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25" name="Oval 16"/>
              <p:cNvSpPr>
                <a:spLocks noChangeArrowheads="1"/>
              </p:cNvSpPr>
              <p:nvPr/>
            </p:nvSpPr>
            <p:spPr bwMode="auto">
              <a:xfrm>
                <a:off x="4011"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26" name="Oval 17"/>
              <p:cNvSpPr>
                <a:spLocks noChangeArrowheads="1"/>
              </p:cNvSpPr>
              <p:nvPr/>
            </p:nvSpPr>
            <p:spPr bwMode="auto">
              <a:xfrm>
                <a:off x="4395"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27" name="Oval 18"/>
              <p:cNvSpPr>
                <a:spLocks noChangeArrowheads="1"/>
              </p:cNvSpPr>
              <p:nvPr/>
            </p:nvSpPr>
            <p:spPr bwMode="auto">
              <a:xfrm>
                <a:off x="477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28" name="Oval 19"/>
              <p:cNvSpPr>
                <a:spLocks noChangeArrowheads="1"/>
              </p:cNvSpPr>
              <p:nvPr/>
            </p:nvSpPr>
            <p:spPr bwMode="auto">
              <a:xfrm>
                <a:off x="516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29" name="Oval 20"/>
              <p:cNvSpPr>
                <a:spLocks noChangeArrowheads="1"/>
              </p:cNvSpPr>
              <p:nvPr/>
            </p:nvSpPr>
            <p:spPr bwMode="auto">
              <a:xfrm>
                <a:off x="554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grpSp>
        <p:sp>
          <p:nvSpPr>
            <p:cNvPr id="17" name="Oval 22"/>
            <p:cNvSpPr>
              <a:spLocks noChangeArrowheads="1"/>
            </p:cNvSpPr>
            <p:nvPr/>
          </p:nvSpPr>
          <p:spPr bwMode="auto">
            <a:xfrm>
              <a:off x="555" y="50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grpSp>
          <p:nvGrpSpPr>
            <p:cNvPr id="18" name="Group 26"/>
            <p:cNvGrpSpPr>
              <a:grpSpLocks/>
            </p:cNvGrpSpPr>
            <p:nvPr/>
          </p:nvGrpSpPr>
          <p:grpSpPr bwMode="auto">
            <a:xfrm>
              <a:off x="0" y="2327"/>
              <a:ext cx="1203" cy="1203"/>
              <a:chOff x="0" y="2327"/>
              <a:chExt cx="1203" cy="1203"/>
            </a:xfrm>
          </p:grpSpPr>
          <p:sp>
            <p:nvSpPr>
              <p:cNvPr id="19" name="Freeform 23"/>
              <p:cNvSpPr>
                <a:spLocks/>
              </p:cNvSpPr>
              <p:nvPr/>
            </p:nvSpPr>
            <p:spPr bwMode="auto">
              <a:xfrm>
                <a:off x="0" y="2394"/>
                <a:ext cx="443" cy="1033"/>
              </a:xfrm>
              <a:custGeom>
                <a:avLst/>
                <a:gdLst>
                  <a:gd name="T0" fmla="*/ 290 w 443"/>
                  <a:gd name="T1" fmla="*/ 1016 h 1033"/>
                  <a:gd name="T2" fmla="*/ 316 w 443"/>
                  <a:gd name="T3" fmla="*/ 974 h 1033"/>
                  <a:gd name="T4" fmla="*/ 354 w 443"/>
                  <a:gd name="T5" fmla="*/ 920 h 1033"/>
                  <a:gd name="T6" fmla="*/ 384 w 443"/>
                  <a:gd name="T7" fmla="*/ 884 h 1033"/>
                  <a:gd name="T8" fmla="*/ 381 w 443"/>
                  <a:gd name="T9" fmla="*/ 832 h 1033"/>
                  <a:gd name="T10" fmla="*/ 370 w 443"/>
                  <a:gd name="T11" fmla="*/ 794 h 1033"/>
                  <a:gd name="T12" fmla="*/ 361 w 443"/>
                  <a:gd name="T13" fmla="*/ 760 h 1033"/>
                  <a:gd name="T14" fmla="*/ 361 w 443"/>
                  <a:gd name="T15" fmla="*/ 734 h 1033"/>
                  <a:gd name="T16" fmla="*/ 359 w 443"/>
                  <a:gd name="T17" fmla="*/ 707 h 1033"/>
                  <a:gd name="T18" fmla="*/ 373 w 443"/>
                  <a:gd name="T19" fmla="*/ 691 h 1033"/>
                  <a:gd name="T20" fmla="*/ 391 w 443"/>
                  <a:gd name="T21" fmla="*/ 686 h 1033"/>
                  <a:gd name="T22" fmla="*/ 395 w 443"/>
                  <a:gd name="T23" fmla="*/ 680 h 1033"/>
                  <a:gd name="T24" fmla="*/ 390 w 443"/>
                  <a:gd name="T25" fmla="*/ 671 h 1033"/>
                  <a:gd name="T26" fmla="*/ 386 w 443"/>
                  <a:gd name="T27" fmla="*/ 660 h 1033"/>
                  <a:gd name="T28" fmla="*/ 437 w 443"/>
                  <a:gd name="T29" fmla="*/ 635 h 1033"/>
                  <a:gd name="T30" fmla="*/ 442 w 443"/>
                  <a:gd name="T31" fmla="*/ 619 h 1033"/>
                  <a:gd name="T32" fmla="*/ 438 w 443"/>
                  <a:gd name="T33" fmla="*/ 604 h 1033"/>
                  <a:gd name="T34" fmla="*/ 400 w 443"/>
                  <a:gd name="T35" fmla="*/ 543 h 1033"/>
                  <a:gd name="T36" fmla="*/ 384 w 443"/>
                  <a:gd name="T37" fmla="*/ 474 h 1033"/>
                  <a:gd name="T38" fmla="*/ 354 w 443"/>
                  <a:gd name="T39" fmla="*/ 455 h 1033"/>
                  <a:gd name="T40" fmla="*/ 326 w 443"/>
                  <a:gd name="T41" fmla="*/ 433 h 1033"/>
                  <a:gd name="T42" fmla="*/ 312 w 443"/>
                  <a:gd name="T43" fmla="*/ 411 h 1033"/>
                  <a:gd name="T44" fmla="*/ 307 w 443"/>
                  <a:gd name="T45" fmla="*/ 391 h 1033"/>
                  <a:gd name="T46" fmla="*/ 290 w 443"/>
                  <a:gd name="T47" fmla="*/ 339 h 1033"/>
                  <a:gd name="T48" fmla="*/ 308 w 443"/>
                  <a:gd name="T49" fmla="*/ 289 h 1033"/>
                  <a:gd name="T50" fmla="*/ 298 w 443"/>
                  <a:gd name="T51" fmla="*/ 278 h 1033"/>
                  <a:gd name="T52" fmla="*/ 280 w 443"/>
                  <a:gd name="T53" fmla="*/ 307 h 1033"/>
                  <a:gd name="T54" fmla="*/ 269 w 443"/>
                  <a:gd name="T55" fmla="*/ 283 h 1033"/>
                  <a:gd name="T56" fmla="*/ 272 w 443"/>
                  <a:gd name="T57" fmla="*/ 224 h 1033"/>
                  <a:gd name="T58" fmla="*/ 280 w 443"/>
                  <a:gd name="T59" fmla="*/ 177 h 1033"/>
                  <a:gd name="T60" fmla="*/ 280 w 443"/>
                  <a:gd name="T61" fmla="*/ 146 h 1033"/>
                  <a:gd name="T62" fmla="*/ 281 w 443"/>
                  <a:gd name="T63" fmla="*/ 123 h 1033"/>
                  <a:gd name="T64" fmla="*/ 290 w 443"/>
                  <a:gd name="T65" fmla="*/ 104 h 1033"/>
                  <a:gd name="T66" fmla="*/ 296 w 443"/>
                  <a:gd name="T67" fmla="*/ 97 h 1033"/>
                  <a:gd name="T68" fmla="*/ 298 w 443"/>
                  <a:gd name="T69" fmla="*/ 94 h 1033"/>
                  <a:gd name="T70" fmla="*/ 301 w 443"/>
                  <a:gd name="T71" fmla="*/ 92 h 1033"/>
                  <a:gd name="T72" fmla="*/ 307 w 443"/>
                  <a:gd name="T73" fmla="*/ 83 h 1033"/>
                  <a:gd name="T74" fmla="*/ 317 w 443"/>
                  <a:gd name="T75" fmla="*/ 79 h 1033"/>
                  <a:gd name="T76" fmla="*/ 328 w 443"/>
                  <a:gd name="T77" fmla="*/ 77 h 1033"/>
                  <a:gd name="T78" fmla="*/ 337 w 443"/>
                  <a:gd name="T79" fmla="*/ 74 h 1033"/>
                  <a:gd name="T80" fmla="*/ 345 w 443"/>
                  <a:gd name="T81" fmla="*/ 67 h 1033"/>
                  <a:gd name="T82" fmla="*/ 337 w 443"/>
                  <a:gd name="T83" fmla="*/ 50 h 1033"/>
                  <a:gd name="T84" fmla="*/ 337 w 443"/>
                  <a:gd name="T85" fmla="*/ 47 h 1033"/>
                  <a:gd name="T86" fmla="*/ 337 w 443"/>
                  <a:gd name="T87" fmla="*/ 43 h 1033"/>
                  <a:gd name="T88" fmla="*/ 337 w 443"/>
                  <a:gd name="T89" fmla="*/ 41 h 1033"/>
                  <a:gd name="T90" fmla="*/ 334 w 443"/>
                  <a:gd name="T91" fmla="*/ 38 h 1033"/>
                  <a:gd name="T92" fmla="*/ 321 w 443"/>
                  <a:gd name="T93" fmla="*/ 21 h 1033"/>
                  <a:gd name="T94" fmla="*/ 316 w 443"/>
                  <a:gd name="T95" fmla="*/ 0 h 1033"/>
                  <a:gd name="T96" fmla="*/ 188 w 443"/>
                  <a:gd name="T97" fmla="*/ 94 h 1033"/>
                  <a:gd name="T98" fmla="*/ 88 w 443"/>
                  <a:gd name="T99" fmla="*/ 218 h 1033"/>
                  <a:gd name="T100" fmla="*/ 21 w 443"/>
                  <a:gd name="T101" fmla="*/ 366 h 1033"/>
                  <a:gd name="T102" fmla="*/ 0 w 443"/>
                  <a:gd name="T103" fmla="*/ 530 h 1033"/>
                  <a:gd name="T104" fmla="*/ 20 w 443"/>
                  <a:gd name="T105" fmla="*/ 680 h 1033"/>
                  <a:gd name="T106" fmla="*/ 74 w 443"/>
                  <a:gd name="T107" fmla="*/ 819 h 1033"/>
                  <a:gd name="T108" fmla="*/ 160 w 443"/>
                  <a:gd name="T109" fmla="*/ 938 h 1033"/>
                  <a:gd name="T110" fmla="*/ 272 w 443"/>
                  <a:gd name="T111" fmla="*/ 1032 h 103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43" h="1033">
                    <a:moveTo>
                      <a:pt x="272" y="1032"/>
                    </a:moveTo>
                    <a:lnTo>
                      <a:pt x="290" y="1016"/>
                    </a:lnTo>
                    <a:lnTo>
                      <a:pt x="301" y="992"/>
                    </a:lnTo>
                    <a:lnTo>
                      <a:pt x="316" y="974"/>
                    </a:lnTo>
                    <a:lnTo>
                      <a:pt x="328" y="955"/>
                    </a:lnTo>
                    <a:lnTo>
                      <a:pt x="354" y="920"/>
                    </a:lnTo>
                    <a:lnTo>
                      <a:pt x="373" y="904"/>
                    </a:lnTo>
                    <a:lnTo>
                      <a:pt x="384" y="884"/>
                    </a:lnTo>
                    <a:lnTo>
                      <a:pt x="390" y="848"/>
                    </a:lnTo>
                    <a:lnTo>
                      <a:pt x="381" y="832"/>
                    </a:lnTo>
                    <a:lnTo>
                      <a:pt x="375" y="812"/>
                    </a:lnTo>
                    <a:lnTo>
                      <a:pt x="370" y="794"/>
                    </a:lnTo>
                    <a:lnTo>
                      <a:pt x="361" y="774"/>
                    </a:lnTo>
                    <a:lnTo>
                      <a:pt x="361" y="760"/>
                    </a:lnTo>
                    <a:lnTo>
                      <a:pt x="361" y="747"/>
                    </a:lnTo>
                    <a:lnTo>
                      <a:pt x="361" y="734"/>
                    </a:lnTo>
                    <a:lnTo>
                      <a:pt x="359" y="722"/>
                    </a:lnTo>
                    <a:lnTo>
                      <a:pt x="359" y="707"/>
                    </a:lnTo>
                    <a:lnTo>
                      <a:pt x="364" y="698"/>
                    </a:lnTo>
                    <a:lnTo>
                      <a:pt x="373" y="691"/>
                    </a:lnTo>
                    <a:lnTo>
                      <a:pt x="390" y="686"/>
                    </a:lnTo>
                    <a:lnTo>
                      <a:pt x="391" y="686"/>
                    </a:lnTo>
                    <a:lnTo>
                      <a:pt x="395" y="682"/>
                    </a:lnTo>
                    <a:lnTo>
                      <a:pt x="395" y="680"/>
                    </a:lnTo>
                    <a:lnTo>
                      <a:pt x="395" y="677"/>
                    </a:lnTo>
                    <a:lnTo>
                      <a:pt x="390" y="671"/>
                    </a:lnTo>
                    <a:lnTo>
                      <a:pt x="386" y="666"/>
                    </a:lnTo>
                    <a:lnTo>
                      <a:pt x="386" y="660"/>
                    </a:lnTo>
                    <a:lnTo>
                      <a:pt x="395" y="655"/>
                    </a:lnTo>
                    <a:lnTo>
                      <a:pt x="437" y="635"/>
                    </a:lnTo>
                    <a:lnTo>
                      <a:pt x="442" y="626"/>
                    </a:lnTo>
                    <a:lnTo>
                      <a:pt x="442" y="619"/>
                    </a:lnTo>
                    <a:lnTo>
                      <a:pt x="442" y="613"/>
                    </a:lnTo>
                    <a:lnTo>
                      <a:pt x="438" y="604"/>
                    </a:lnTo>
                    <a:lnTo>
                      <a:pt x="417" y="577"/>
                    </a:lnTo>
                    <a:lnTo>
                      <a:pt x="400" y="543"/>
                    </a:lnTo>
                    <a:lnTo>
                      <a:pt x="391" y="511"/>
                    </a:lnTo>
                    <a:lnTo>
                      <a:pt x="384" y="474"/>
                    </a:lnTo>
                    <a:lnTo>
                      <a:pt x="368" y="465"/>
                    </a:lnTo>
                    <a:lnTo>
                      <a:pt x="354" y="455"/>
                    </a:lnTo>
                    <a:lnTo>
                      <a:pt x="339" y="444"/>
                    </a:lnTo>
                    <a:lnTo>
                      <a:pt x="326" y="433"/>
                    </a:lnTo>
                    <a:lnTo>
                      <a:pt x="317" y="422"/>
                    </a:lnTo>
                    <a:lnTo>
                      <a:pt x="312" y="411"/>
                    </a:lnTo>
                    <a:lnTo>
                      <a:pt x="308" y="402"/>
                    </a:lnTo>
                    <a:lnTo>
                      <a:pt x="307" y="391"/>
                    </a:lnTo>
                    <a:lnTo>
                      <a:pt x="285" y="363"/>
                    </a:lnTo>
                    <a:lnTo>
                      <a:pt x="290" y="339"/>
                    </a:lnTo>
                    <a:lnTo>
                      <a:pt x="301" y="314"/>
                    </a:lnTo>
                    <a:lnTo>
                      <a:pt x="308" y="289"/>
                    </a:lnTo>
                    <a:lnTo>
                      <a:pt x="308" y="267"/>
                    </a:lnTo>
                    <a:lnTo>
                      <a:pt x="298" y="278"/>
                    </a:lnTo>
                    <a:lnTo>
                      <a:pt x="287" y="294"/>
                    </a:lnTo>
                    <a:lnTo>
                      <a:pt x="280" y="307"/>
                    </a:lnTo>
                    <a:lnTo>
                      <a:pt x="272" y="314"/>
                    </a:lnTo>
                    <a:lnTo>
                      <a:pt x="269" y="283"/>
                    </a:lnTo>
                    <a:lnTo>
                      <a:pt x="271" y="254"/>
                    </a:lnTo>
                    <a:lnTo>
                      <a:pt x="272" y="224"/>
                    </a:lnTo>
                    <a:lnTo>
                      <a:pt x="272" y="195"/>
                    </a:lnTo>
                    <a:lnTo>
                      <a:pt x="280" y="177"/>
                    </a:lnTo>
                    <a:lnTo>
                      <a:pt x="280" y="164"/>
                    </a:lnTo>
                    <a:lnTo>
                      <a:pt x="280" y="146"/>
                    </a:lnTo>
                    <a:lnTo>
                      <a:pt x="281" y="133"/>
                    </a:lnTo>
                    <a:lnTo>
                      <a:pt x="281" y="123"/>
                    </a:lnTo>
                    <a:lnTo>
                      <a:pt x="285" y="113"/>
                    </a:lnTo>
                    <a:lnTo>
                      <a:pt x="290" y="104"/>
                    </a:lnTo>
                    <a:lnTo>
                      <a:pt x="296" y="97"/>
                    </a:lnTo>
                    <a:lnTo>
                      <a:pt x="298" y="94"/>
                    </a:lnTo>
                    <a:lnTo>
                      <a:pt x="301" y="92"/>
                    </a:lnTo>
                    <a:lnTo>
                      <a:pt x="303" y="86"/>
                    </a:lnTo>
                    <a:lnTo>
                      <a:pt x="307" y="83"/>
                    </a:lnTo>
                    <a:lnTo>
                      <a:pt x="308" y="83"/>
                    </a:lnTo>
                    <a:lnTo>
                      <a:pt x="317" y="79"/>
                    </a:lnTo>
                    <a:lnTo>
                      <a:pt x="323" y="77"/>
                    </a:lnTo>
                    <a:lnTo>
                      <a:pt x="328" y="77"/>
                    </a:lnTo>
                    <a:lnTo>
                      <a:pt x="334" y="74"/>
                    </a:lnTo>
                    <a:lnTo>
                      <a:pt x="337" y="74"/>
                    </a:lnTo>
                    <a:lnTo>
                      <a:pt x="339" y="72"/>
                    </a:lnTo>
                    <a:lnTo>
                      <a:pt x="345" y="67"/>
                    </a:lnTo>
                    <a:lnTo>
                      <a:pt x="345" y="63"/>
                    </a:lnTo>
                    <a:lnTo>
                      <a:pt x="337" y="50"/>
                    </a:lnTo>
                    <a:lnTo>
                      <a:pt x="337" y="47"/>
                    </a:lnTo>
                    <a:lnTo>
                      <a:pt x="337" y="43"/>
                    </a:lnTo>
                    <a:lnTo>
                      <a:pt x="337" y="41"/>
                    </a:lnTo>
                    <a:lnTo>
                      <a:pt x="334" y="41"/>
                    </a:lnTo>
                    <a:lnTo>
                      <a:pt x="334" y="38"/>
                    </a:lnTo>
                    <a:lnTo>
                      <a:pt x="328" y="30"/>
                    </a:lnTo>
                    <a:lnTo>
                      <a:pt x="321" y="21"/>
                    </a:lnTo>
                    <a:lnTo>
                      <a:pt x="317" y="11"/>
                    </a:lnTo>
                    <a:lnTo>
                      <a:pt x="316" y="0"/>
                    </a:lnTo>
                    <a:lnTo>
                      <a:pt x="249" y="41"/>
                    </a:lnTo>
                    <a:lnTo>
                      <a:pt x="188" y="94"/>
                    </a:lnTo>
                    <a:lnTo>
                      <a:pt x="133" y="151"/>
                    </a:lnTo>
                    <a:lnTo>
                      <a:pt x="88" y="218"/>
                    </a:lnTo>
                    <a:lnTo>
                      <a:pt x="50" y="289"/>
                    </a:lnTo>
                    <a:lnTo>
                      <a:pt x="21" y="366"/>
                    </a:lnTo>
                    <a:lnTo>
                      <a:pt x="5" y="446"/>
                    </a:lnTo>
                    <a:lnTo>
                      <a:pt x="0" y="530"/>
                    </a:lnTo>
                    <a:lnTo>
                      <a:pt x="5" y="608"/>
                    </a:lnTo>
                    <a:lnTo>
                      <a:pt x="20" y="680"/>
                    </a:lnTo>
                    <a:lnTo>
                      <a:pt x="45" y="751"/>
                    </a:lnTo>
                    <a:lnTo>
                      <a:pt x="74" y="819"/>
                    </a:lnTo>
                    <a:lnTo>
                      <a:pt x="114" y="879"/>
                    </a:lnTo>
                    <a:lnTo>
                      <a:pt x="160" y="938"/>
                    </a:lnTo>
                    <a:lnTo>
                      <a:pt x="215" y="987"/>
                    </a:lnTo>
                    <a:lnTo>
                      <a:pt x="272" y="1032"/>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0" name="Freeform 24"/>
              <p:cNvSpPr>
                <a:spLocks/>
              </p:cNvSpPr>
              <p:nvPr/>
            </p:nvSpPr>
            <p:spPr bwMode="auto">
              <a:xfrm>
                <a:off x="379" y="2327"/>
                <a:ext cx="824" cy="1203"/>
              </a:xfrm>
              <a:custGeom>
                <a:avLst/>
                <a:gdLst>
                  <a:gd name="T0" fmla="*/ 796 w 824"/>
                  <a:gd name="T1" fmla="*/ 688 h 1203"/>
                  <a:gd name="T2" fmla="*/ 756 w 824"/>
                  <a:gd name="T3" fmla="*/ 641 h 1203"/>
                  <a:gd name="T4" fmla="*/ 812 w 824"/>
                  <a:gd name="T5" fmla="*/ 615 h 1203"/>
                  <a:gd name="T6" fmla="*/ 814 w 824"/>
                  <a:gd name="T7" fmla="*/ 502 h 1203"/>
                  <a:gd name="T8" fmla="*/ 705 w 824"/>
                  <a:gd name="T9" fmla="*/ 247 h 1203"/>
                  <a:gd name="T10" fmla="*/ 651 w 824"/>
                  <a:gd name="T11" fmla="*/ 262 h 1203"/>
                  <a:gd name="T12" fmla="*/ 574 w 824"/>
                  <a:gd name="T13" fmla="*/ 289 h 1203"/>
                  <a:gd name="T14" fmla="*/ 536 w 824"/>
                  <a:gd name="T15" fmla="*/ 258 h 1203"/>
                  <a:gd name="T16" fmla="*/ 563 w 824"/>
                  <a:gd name="T17" fmla="*/ 170 h 1203"/>
                  <a:gd name="T18" fmla="*/ 532 w 824"/>
                  <a:gd name="T19" fmla="*/ 81 h 1203"/>
                  <a:gd name="T20" fmla="*/ 455 w 824"/>
                  <a:gd name="T21" fmla="*/ 56 h 1203"/>
                  <a:gd name="T22" fmla="*/ 484 w 824"/>
                  <a:gd name="T23" fmla="*/ 150 h 1203"/>
                  <a:gd name="T24" fmla="*/ 465 w 824"/>
                  <a:gd name="T25" fmla="*/ 190 h 1203"/>
                  <a:gd name="T26" fmla="*/ 442 w 824"/>
                  <a:gd name="T27" fmla="*/ 200 h 1203"/>
                  <a:gd name="T28" fmla="*/ 419 w 824"/>
                  <a:gd name="T29" fmla="*/ 164 h 1203"/>
                  <a:gd name="T30" fmla="*/ 381 w 824"/>
                  <a:gd name="T31" fmla="*/ 108 h 1203"/>
                  <a:gd name="T32" fmla="*/ 406 w 824"/>
                  <a:gd name="T33" fmla="*/ 108 h 1203"/>
                  <a:gd name="T34" fmla="*/ 424 w 824"/>
                  <a:gd name="T35" fmla="*/ 72 h 1203"/>
                  <a:gd name="T36" fmla="*/ 325 w 824"/>
                  <a:gd name="T37" fmla="*/ 0 h 1203"/>
                  <a:gd name="T38" fmla="*/ 281 w 824"/>
                  <a:gd name="T39" fmla="*/ 27 h 1203"/>
                  <a:gd name="T40" fmla="*/ 240 w 824"/>
                  <a:gd name="T41" fmla="*/ 72 h 1203"/>
                  <a:gd name="T42" fmla="*/ 209 w 824"/>
                  <a:gd name="T43" fmla="*/ 114 h 1203"/>
                  <a:gd name="T44" fmla="*/ 209 w 824"/>
                  <a:gd name="T45" fmla="*/ 150 h 1203"/>
                  <a:gd name="T46" fmla="*/ 240 w 824"/>
                  <a:gd name="T47" fmla="*/ 164 h 1203"/>
                  <a:gd name="T48" fmla="*/ 209 w 824"/>
                  <a:gd name="T49" fmla="*/ 222 h 1203"/>
                  <a:gd name="T50" fmla="*/ 213 w 824"/>
                  <a:gd name="T51" fmla="*/ 242 h 1203"/>
                  <a:gd name="T52" fmla="*/ 267 w 824"/>
                  <a:gd name="T53" fmla="*/ 222 h 1203"/>
                  <a:gd name="T54" fmla="*/ 303 w 824"/>
                  <a:gd name="T55" fmla="*/ 170 h 1203"/>
                  <a:gd name="T56" fmla="*/ 354 w 824"/>
                  <a:gd name="T57" fmla="*/ 231 h 1203"/>
                  <a:gd name="T58" fmla="*/ 372 w 824"/>
                  <a:gd name="T59" fmla="*/ 291 h 1203"/>
                  <a:gd name="T60" fmla="*/ 348 w 824"/>
                  <a:gd name="T61" fmla="*/ 294 h 1203"/>
                  <a:gd name="T62" fmla="*/ 298 w 824"/>
                  <a:gd name="T63" fmla="*/ 309 h 1203"/>
                  <a:gd name="T64" fmla="*/ 323 w 824"/>
                  <a:gd name="T65" fmla="*/ 330 h 1203"/>
                  <a:gd name="T66" fmla="*/ 260 w 824"/>
                  <a:gd name="T67" fmla="*/ 339 h 1203"/>
                  <a:gd name="T68" fmla="*/ 189 w 824"/>
                  <a:gd name="T69" fmla="*/ 411 h 1203"/>
                  <a:gd name="T70" fmla="*/ 184 w 824"/>
                  <a:gd name="T71" fmla="*/ 469 h 1203"/>
                  <a:gd name="T72" fmla="*/ 148 w 824"/>
                  <a:gd name="T73" fmla="*/ 435 h 1203"/>
                  <a:gd name="T74" fmla="*/ 83 w 824"/>
                  <a:gd name="T75" fmla="*/ 402 h 1203"/>
                  <a:gd name="T76" fmla="*/ 0 w 824"/>
                  <a:gd name="T77" fmla="*/ 455 h 1203"/>
                  <a:gd name="T78" fmla="*/ 54 w 824"/>
                  <a:gd name="T79" fmla="*/ 496 h 1203"/>
                  <a:gd name="T80" fmla="*/ 74 w 824"/>
                  <a:gd name="T81" fmla="*/ 485 h 1203"/>
                  <a:gd name="T82" fmla="*/ 54 w 824"/>
                  <a:gd name="T83" fmla="*/ 608 h 1203"/>
                  <a:gd name="T84" fmla="*/ 132 w 824"/>
                  <a:gd name="T85" fmla="*/ 641 h 1203"/>
                  <a:gd name="T86" fmla="*/ 195 w 824"/>
                  <a:gd name="T87" fmla="*/ 661 h 1203"/>
                  <a:gd name="T88" fmla="*/ 249 w 824"/>
                  <a:gd name="T89" fmla="*/ 744 h 1203"/>
                  <a:gd name="T90" fmla="*/ 334 w 824"/>
                  <a:gd name="T91" fmla="*/ 886 h 1203"/>
                  <a:gd name="T92" fmla="*/ 391 w 824"/>
                  <a:gd name="T93" fmla="*/ 1007 h 1203"/>
                  <a:gd name="T94" fmla="*/ 292 w 824"/>
                  <a:gd name="T95" fmla="*/ 1052 h 1203"/>
                  <a:gd name="T96" fmla="*/ 182 w 824"/>
                  <a:gd name="T97" fmla="*/ 1105 h 1203"/>
                  <a:gd name="T98" fmla="*/ 68 w 824"/>
                  <a:gd name="T99" fmla="*/ 1180 h 1203"/>
                  <a:gd name="T100" fmla="*/ 200 w 824"/>
                  <a:gd name="T101" fmla="*/ 1202 h 1203"/>
                  <a:gd name="T102" fmla="*/ 417 w 824"/>
                  <a:gd name="T103" fmla="*/ 1168 h 1203"/>
                  <a:gd name="T104" fmla="*/ 613 w 824"/>
                  <a:gd name="T105" fmla="*/ 1052 h 1203"/>
                  <a:gd name="T106" fmla="*/ 610 w 824"/>
                  <a:gd name="T107" fmla="*/ 929 h 1203"/>
                  <a:gd name="T108" fmla="*/ 543 w 824"/>
                  <a:gd name="T109" fmla="*/ 888 h 1203"/>
                  <a:gd name="T110" fmla="*/ 567 w 824"/>
                  <a:gd name="T111" fmla="*/ 791 h 1203"/>
                  <a:gd name="T112" fmla="*/ 655 w 824"/>
                  <a:gd name="T113" fmla="*/ 738 h 1203"/>
                  <a:gd name="T114" fmla="*/ 725 w 824"/>
                  <a:gd name="T115" fmla="*/ 713 h 1203"/>
                  <a:gd name="T116" fmla="*/ 792 w 824"/>
                  <a:gd name="T117" fmla="*/ 729 h 120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24" h="1203">
                    <a:moveTo>
                      <a:pt x="803" y="736"/>
                    </a:moveTo>
                    <a:lnTo>
                      <a:pt x="807" y="724"/>
                    </a:lnTo>
                    <a:lnTo>
                      <a:pt x="808" y="713"/>
                    </a:lnTo>
                    <a:lnTo>
                      <a:pt x="812" y="702"/>
                    </a:lnTo>
                    <a:lnTo>
                      <a:pt x="814" y="691"/>
                    </a:lnTo>
                    <a:lnTo>
                      <a:pt x="803" y="691"/>
                    </a:lnTo>
                    <a:lnTo>
                      <a:pt x="796" y="688"/>
                    </a:lnTo>
                    <a:lnTo>
                      <a:pt x="783" y="686"/>
                    </a:lnTo>
                    <a:lnTo>
                      <a:pt x="776" y="680"/>
                    </a:lnTo>
                    <a:lnTo>
                      <a:pt x="770" y="675"/>
                    </a:lnTo>
                    <a:lnTo>
                      <a:pt x="767" y="666"/>
                    </a:lnTo>
                    <a:lnTo>
                      <a:pt x="761" y="661"/>
                    </a:lnTo>
                    <a:lnTo>
                      <a:pt x="760" y="655"/>
                    </a:lnTo>
                    <a:lnTo>
                      <a:pt x="756" y="641"/>
                    </a:lnTo>
                    <a:lnTo>
                      <a:pt x="756" y="624"/>
                    </a:lnTo>
                    <a:lnTo>
                      <a:pt x="760" y="610"/>
                    </a:lnTo>
                    <a:lnTo>
                      <a:pt x="767" y="599"/>
                    </a:lnTo>
                    <a:lnTo>
                      <a:pt x="781" y="597"/>
                    </a:lnTo>
                    <a:lnTo>
                      <a:pt x="792" y="599"/>
                    </a:lnTo>
                    <a:lnTo>
                      <a:pt x="803" y="608"/>
                    </a:lnTo>
                    <a:lnTo>
                      <a:pt x="812" y="615"/>
                    </a:lnTo>
                    <a:lnTo>
                      <a:pt x="819" y="628"/>
                    </a:lnTo>
                    <a:lnTo>
                      <a:pt x="823" y="619"/>
                    </a:lnTo>
                    <a:lnTo>
                      <a:pt x="823" y="610"/>
                    </a:lnTo>
                    <a:lnTo>
                      <a:pt x="823" y="605"/>
                    </a:lnTo>
                    <a:lnTo>
                      <a:pt x="823" y="597"/>
                    </a:lnTo>
                    <a:lnTo>
                      <a:pt x="819" y="549"/>
                    </a:lnTo>
                    <a:lnTo>
                      <a:pt x="814" y="502"/>
                    </a:lnTo>
                    <a:lnTo>
                      <a:pt x="807" y="455"/>
                    </a:lnTo>
                    <a:lnTo>
                      <a:pt x="792" y="411"/>
                    </a:lnTo>
                    <a:lnTo>
                      <a:pt x="776" y="366"/>
                    </a:lnTo>
                    <a:lnTo>
                      <a:pt x="756" y="325"/>
                    </a:lnTo>
                    <a:lnTo>
                      <a:pt x="734" y="285"/>
                    </a:lnTo>
                    <a:lnTo>
                      <a:pt x="709" y="247"/>
                    </a:lnTo>
                    <a:lnTo>
                      <a:pt x="705" y="247"/>
                    </a:lnTo>
                    <a:lnTo>
                      <a:pt x="702" y="244"/>
                    </a:lnTo>
                    <a:lnTo>
                      <a:pt x="698" y="244"/>
                    </a:lnTo>
                    <a:lnTo>
                      <a:pt x="693" y="242"/>
                    </a:lnTo>
                    <a:lnTo>
                      <a:pt x="677" y="253"/>
                    </a:lnTo>
                    <a:lnTo>
                      <a:pt x="668" y="254"/>
                    </a:lnTo>
                    <a:lnTo>
                      <a:pt x="660" y="258"/>
                    </a:lnTo>
                    <a:lnTo>
                      <a:pt x="651" y="262"/>
                    </a:lnTo>
                    <a:lnTo>
                      <a:pt x="642" y="264"/>
                    </a:lnTo>
                    <a:lnTo>
                      <a:pt x="631" y="267"/>
                    </a:lnTo>
                    <a:lnTo>
                      <a:pt x="619" y="273"/>
                    </a:lnTo>
                    <a:lnTo>
                      <a:pt x="606" y="278"/>
                    </a:lnTo>
                    <a:lnTo>
                      <a:pt x="594" y="283"/>
                    </a:lnTo>
                    <a:lnTo>
                      <a:pt x="583" y="285"/>
                    </a:lnTo>
                    <a:lnTo>
                      <a:pt x="574" y="289"/>
                    </a:lnTo>
                    <a:lnTo>
                      <a:pt x="567" y="291"/>
                    </a:lnTo>
                    <a:lnTo>
                      <a:pt x="557" y="289"/>
                    </a:lnTo>
                    <a:lnTo>
                      <a:pt x="554" y="285"/>
                    </a:lnTo>
                    <a:lnTo>
                      <a:pt x="548" y="280"/>
                    </a:lnTo>
                    <a:lnTo>
                      <a:pt x="547" y="278"/>
                    </a:lnTo>
                    <a:lnTo>
                      <a:pt x="543" y="273"/>
                    </a:lnTo>
                    <a:lnTo>
                      <a:pt x="536" y="258"/>
                    </a:lnTo>
                    <a:lnTo>
                      <a:pt x="532" y="244"/>
                    </a:lnTo>
                    <a:lnTo>
                      <a:pt x="532" y="231"/>
                    </a:lnTo>
                    <a:lnTo>
                      <a:pt x="530" y="217"/>
                    </a:lnTo>
                    <a:lnTo>
                      <a:pt x="532" y="202"/>
                    </a:lnTo>
                    <a:lnTo>
                      <a:pt x="541" y="190"/>
                    </a:lnTo>
                    <a:lnTo>
                      <a:pt x="552" y="177"/>
                    </a:lnTo>
                    <a:lnTo>
                      <a:pt x="563" y="170"/>
                    </a:lnTo>
                    <a:lnTo>
                      <a:pt x="574" y="159"/>
                    </a:lnTo>
                    <a:lnTo>
                      <a:pt x="583" y="146"/>
                    </a:lnTo>
                    <a:lnTo>
                      <a:pt x="588" y="134"/>
                    </a:lnTo>
                    <a:lnTo>
                      <a:pt x="588" y="119"/>
                    </a:lnTo>
                    <a:lnTo>
                      <a:pt x="568" y="105"/>
                    </a:lnTo>
                    <a:lnTo>
                      <a:pt x="552" y="92"/>
                    </a:lnTo>
                    <a:lnTo>
                      <a:pt x="532" y="81"/>
                    </a:lnTo>
                    <a:lnTo>
                      <a:pt x="512" y="70"/>
                    </a:lnTo>
                    <a:lnTo>
                      <a:pt x="491" y="58"/>
                    </a:lnTo>
                    <a:lnTo>
                      <a:pt x="471" y="47"/>
                    </a:lnTo>
                    <a:lnTo>
                      <a:pt x="449" y="38"/>
                    </a:lnTo>
                    <a:lnTo>
                      <a:pt x="428" y="31"/>
                    </a:lnTo>
                    <a:lnTo>
                      <a:pt x="442" y="45"/>
                    </a:lnTo>
                    <a:lnTo>
                      <a:pt x="455" y="56"/>
                    </a:lnTo>
                    <a:lnTo>
                      <a:pt x="465" y="63"/>
                    </a:lnTo>
                    <a:lnTo>
                      <a:pt x="484" y="74"/>
                    </a:lnTo>
                    <a:lnTo>
                      <a:pt x="485" y="88"/>
                    </a:lnTo>
                    <a:lnTo>
                      <a:pt x="484" y="105"/>
                    </a:lnTo>
                    <a:lnTo>
                      <a:pt x="478" y="123"/>
                    </a:lnTo>
                    <a:lnTo>
                      <a:pt x="478" y="135"/>
                    </a:lnTo>
                    <a:lnTo>
                      <a:pt x="484" y="150"/>
                    </a:lnTo>
                    <a:lnTo>
                      <a:pt x="484" y="155"/>
                    </a:lnTo>
                    <a:lnTo>
                      <a:pt x="480" y="161"/>
                    </a:lnTo>
                    <a:lnTo>
                      <a:pt x="474" y="166"/>
                    </a:lnTo>
                    <a:lnTo>
                      <a:pt x="469" y="170"/>
                    </a:lnTo>
                    <a:lnTo>
                      <a:pt x="465" y="175"/>
                    </a:lnTo>
                    <a:lnTo>
                      <a:pt x="465" y="180"/>
                    </a:lnTo>
                    <a:lnTo>
                      <a:pt x="465" y="190"/>
                    </a:lnTo>
                    <a:lnTo>
                      <a:pt x="464" y="195"/>
                    </a:lnTo>
                    <a:lnTo>
                      <a:pt x="460" y="197"/>
                    </a:lnTo>
                    <a:lnTo>
                      <a:pt x="458" y="200"/>
                    </a:lnTo>
                    <a:lnTo>
                      <a:pt x="455" y="200"/>
                    </a:lnTo>
                    <a:lnTo>
                      <a:pt x="453" y="200"/>
                    </a:lnTo>
                    <a:lnTo>
                      <a:pt x="447" y="197"/>
                    </a:lnTo>
                    <a:lnTo>
                      <a:pt x="442" y="200"/>
                    </a:lnTo>
                    <a:lnTo>
                      <a:pt x="433" y="202"/>
                    </a:lnTo>
                    <a:lnTo>
                      <a:pt x="428" y="202"/>
                    </a:lnTo>
                    <a:lnTo>
                      <a:pt x="424" y="200"/>
                    </a:lnTo>
                    <a:lnTo>
                      <a:pt x="424" y="197"/>
                    </a:lnTo>
                    <a:lnTo>
                      <a:pt x="422" y="195"/>
                    </a:lnTo>
                    <a:lnTo>
                      <a:pt x="419" y="164"/>
                    </a:lnTo>
                    <a:lnTo>
                      <a:pt x="411" y="159"/>
                    </a:lnTo>
                    <a:lnTo>
                      <a:pt x="406" y="150"/>
                    </a:lnTo>
                    <a:lnTo>
                      <a:pt x="397" y="141"/>
                    </a:lnTo>
                    <a:lnTo>
                      <a:pt x="390" y="134"/>
                    </a:lnTo>
                    <a:lnTo>
                      <a:pt x="386" y="125"/>
                    </a:lnTo>
                    <a:lnTo>
                      <a:pt x="384" y="117"/>
                    </a:lnTo>
                    <a:lnTo>
                      <a:pt x="381" y="108"/>
                    </a:lnTo>
                    <a:lnTo>
                      <a:pt x="384" y="103"/>
                    </a:lnTo>
                    <a:lnTo>
                      <a:pt x="386" y="99"/>
                    </a:lnTo>
                    <a:lnTo>
                      <a:pt x="390" y="99"/>
                    </a:lnTo>
                    <a:lnTo>
                      <a:pt x="390" y="97"/>
                    </a:lnTo>
                    <a:lnTo>
                      <a:pt x="391" y="97"/>
                    </a:lnTo>
                    <a:lnTo>
                      <a:pt x="397" y="103"/>
                    </a:lnTo>
                    <a:lnTo>
                      <a:pt x="406" y="108"/>
                    </a:lnTo>
                    <a:lnTo>
                      <a:pt x="413" y="110"/>
                    </a:lnTo>
                    <a:lnTo>
                      <a:pt x="422" y="110"/>
                    </a:lnTo>
                    <a:lnTo>
                      <a:pt x="424" y="110"/>
                    </a:lnTo>
                    <a:lnTo>
                      <a:pt x="424" y="108"/>
                    </a:lnTo>
                    <a:lnTo>
                      <a:pt x="424" y="72"/>
                    </a:lnTo>
                    <a:lnTo>
                      <a:pt x="411" y="56"/>
                    </a:lnTo>
                    <a:lnTo>
                      <a:pt x="395" y="42"/>
                    </a:lnTo>
                    <a:lnTo>
                      <a:pt x="377" y="27"/>
                    </a:lnTo>
                    <a:lnTo>
                      <a:pt x="364" y="9"/>
                    </a:lnTo>
                    <a:lnTo>
                      <a:pt x="350" y="5"/>
                    </a:lnTo>
                    <a:lnTo>
                      <a:pt x="339" y="2"/>
                    </a:lnTo>
                    <a:lnTo>
                      <a:pt x="325" y="0"/>
                    </a:lnTo>
                    <a:lnTo>
                      <a:pt x="312" y="0"/>
                    </a:lnTo>
                    <a:lnTo>
                      <a:pt x="308" y="0"/>
                    </a:lnTo>
                    <a:lnTo>
                      <a:pt x="308" y="2"/>
                    </a:lnTo>
                    <a:lnTo>
                      <a:pt x="308" y="5"/>
                    </a:lnTo>
                    <a:lnTo>
                      <a:pt x="307" y="9"/>
                    </a:lnTo>
                    <a:lnTo>
                      <a:pt x="289" y="14"/>
                    </a:lnTo>
                    <a:lnTo>
                      <a:pt x="281" y="27"/>
                    </a:lnTo>
                    <a:lnTo>
                      <a:pt x="276" y="42"/>
                    </a:lnTo>
                    <a:lnTo>
                      <a:pt x="265" y="56"/>
                    </a:lnTo>
                    <a:lnTo>
                      <a:pt x="260" y="56"/>
                    </a:lnTo>
                    <a:lnTo>
                      <a:pt x="256" y="56"/>
                    </a:lnTo>
                    <a:lnTo>
                      <a:pt x="251" y="56"/>
                    </a:lnTo>
                    <a:lnTo>
                      <a:pt x="249" y="58"/>
                    </a:lnTo>
                    <a:lnTo>
                      <a:pt x="240" y="72"/>
                    </a:lnTo>
                    <a:lnTo>
                      <a:pt x="231" y="87"/>
                    </a:lnTo>
                    <a:lnTo>
                      <a:pt x="224" y="99"/>
                    </a:lnTo>
                    <a:lnTo>
                      <a:pt x="213" y="110"/>
                    </a:lnTo>
                    <a:lnTo>
                      <a:pt x="209" y="110"/>
                    </a:lnTo>
                    <a:lnTo>
                      <a:pt x="209" y="114"/>
                    </a:lnTo>
                    <a:lnTo>
                      <a:pt x="184" y="139"/>
                    </a:lnTo>
                    <a:lnTo>
                      <a:pt x="184" y="141"/>
                    </a:lnTo>
                    <a:lnTo>
                      <a:pt x="195" y="146"/>
                    </a:lnTo>
                    <a:lnTo>
                      <a:pt x="209" y="150"/>
                    </a:lnTo>
                    <a:lnTo>
                      <a:pt x="224" y="153"/>
                    </a:lnTo>
                    <a:lnTo>
                      <a:pt x="234" y="153"/>
                    </a:lnTo>
                    <a:lnTo>
                      <a:pt x="236" y="155"/>
                    </a:lnTo>
                    <a:lnTo>
                      <a:pt x="240" y="155"/>
                    </a:lnTo>
                    <a:lnTo>
                      <a:pt x="240" y="159"/>
                    </a:lnTo>
                    <a:lnTo>
                      <a:pt x="242" y="161"/>
                    </a:lnTo>
                    <a:lnTo>
                      <a:pt x="240" y="164"/>
                    </a:lnTo>
                    <a:lnTo>
                      <a:pt x="234" y="166"/>
                    </a:lnTo>
                    <a:lnTo>
                      <a:pt x="231" y="170"/>
                    </a:lnTo>
                    <a:lnTo>
                      <a:pt x="225" y="171"/>
                    </a:lnTo>
                    <a:lnTo>
                      <a:pt x="220" y="180"/>
                    </a:lnTo>
                    <a:lnTo>
                      <a:pt x="215" y="195"/>
                    </a:lnTo>
                    <a:lnTo>
                      <a:pt x="209" y="208"/>
                    </a:lnTo>
                    <a:lnTo>
                      <a:pt x="209" y="222"/>
                    </a:lnTo>
                    <a:lnTo>
                      <a:pt x="213" y="227"/>
                    </a:lnTo>
                    <a:lnTo>
                      <a:pt x="215" y="227"/>
                    </a:lnTo>
                    <a:lnTo>
                      <a:pt x="213" y="231"/>
                    </a:lnTo>
                    <a:lnTo>
                      <a:pt x="209" y="238"/>
                    </a:lnTo>
                    <a:lnTo>
                      <a:pt x="213" y="242"/>
                    </a:lnTo>
                    <a:lnTo>
                      <a:pt x="215" y="244"/>
                    </a:lnTo>
                    <a:lnTo>
                      <a:pt x="231" y="233"/>
                    </a:lnTo>
                    <a:lnTo>
                      <a:pt x="260" y="231"/>
                    </a:lnTo>
                    <a:lnTo>
                      <a:pt x="260" y="227"/>
                    </a:lnTo>
                    <a:lnTo>
                      <a:pt x="262" y="226"/>
                    </a:lnTo>
                    <a:lnTo>
                      <a:pt x="265" y="226"/>
                    </a:lnTo>
                    <a:lnTo>
                      <a:pt x="267" y="222"/>
                    </a:lnTo>
                    <a:lnTo>
                      <a:pt x="267" y="200"/>
                    </a:lnTo>
                    <a:lnTo>
                      <a:pt x="289" y="155"/>
                    </a:lnTo>
                    <a:lnTo>
                      <a:pt x="292" y="155"/>
                    </a:lnTo>
                    <a:lnTo>
                      <a:pt x="303" y="170"/>
                    </a:lnTo>
                    <a:lnTo>
                      <a:pt x="312" y="180"/>
                    </a:lnTo>
                    <a:lnTo>
                      <a:pt x="323" y="195"/>
                    </a:lnTo>
                    <a:lnTo>
                      <a:pt x="336" y="206"/>
                    </a:lnTo>
                    <a:lnTo>
                      <a:pt x="343" y="211"/>
                    </a:lnTo>
                    <a:lnTo>
                      <a:pt x="345" y="217"/>
                    </a:lnTo>
                    <a:lnTo>
                      <a:pt x="350" y="226"/>
                    </a:lnTo>
                    <a:lnTo>
                      <a:pt x="354" y="231"/>
                    </a:lnTo>
                    <a:lnTo>
                      <a:pt x="354" y="244"/>
                    </a:lnTo>
                    <a:lnTo>
                      <a:pt x="354" y="258"/>
                    </a:lnTo>
                    <a:lnTo>
                      <a:pt x="359" y="273"/>
                    </a:lnTo>
                    <a:lnTo>
                      <a:pt x="364" y="283"/>
                    </a:lnTo>
                    <a:lnTo>
                      <a:pt x="366" y="285"/>
                    </a:lnTo>
                    <a:lnTo>
                      <a:pt x="370" y="289"/>
                    </a:lnTo>
                    <a:lnTo>
                      <a:pt x="372" y="291"/>
                    </a:lnTo>
                    <a:lnTo>
                      <a:pt x="375" y="294"/>
                    </a:lnTo>
                    <a:lnTo>
                      <a:pt x="375" y="298"/>
                    </a:lnTo>
                    <a:lnTo>
                      <a:pt x="372" y="300"/>
                    </a:lnTo>
                    <a:lnTo>
                      <a:pt x="372" y="305"/>
                    </a:lnTo>
                    <a:lnTo>
                      <a:pt x="370" y="309"/>
                    </a:lnTo>
                    <a:lnTo>
                      <a:pt x="359" y="305"/>
                    </a:lnTo>
                    <a:lnTo>
                      <a:pt x="348" y="294"/>
                    </a:lnTo>
                    <a:lnTo>
                      <a:pt x="336" y="285"/>
                    </a:lnTo>
                    <a:lnTo>
                      <a:pt x="323" y="283"/>
                    </a:lnTo>
                    <a:lnTo>
                      <a:pt x="314" y="289"/>
                    </a:lnTo>
                    <a:lnTo>
                      <a:pt x="308" y="294"/>
                    </a:lnTo>
                    <a:lnTo>
                      <a:pt x="299" y="300"/>
                    </a:lnTo>
                    <a:lnTo>
                      <a:pt x="296" y="305"/>
                    </a:lnTo>
                    <a:lnTo>
                      <a:pt x="298" y="309"/>
                    </a:lnTo>
                    <a:lnTo>
                      <a:pt x="299" y="310"/>
                    </a:lnTo>
                    <a:lnTo>
                      <a:pt x="299" y="314"/>
                    </a:lnTo>
                    <a:lnTo>
                      <a:pt x="303" y="314"/>
                    </a:lnTo>
                    <a:lnTo>
                      <a:pt x="312" y="314"/>
                    </a:lnTo>
                    <a:lnTo>
                      <a:pt x="317" y="316"/>
                    </a:lnTo>
                    <a:lnTo>
                      <a:pt x="319" y="321"/>
                    </a:lnTo>
                    <a:lnTo>
                      <a:pt x="323" y="330"/>
                    </a:lnTo>
                    <a:lnTo>
                      <a:pt x="319" y="334"/>
                    </a:lnTo>
                    <a:lnTo>
                      <a:pt x="317" y="339"/>
                    </a:lnTo>
                    <a:lnTo>
                      <a:pt x="260" y="327"/>
                    </a:lnTo>
                    <a:lnTo>
                      <a:pt x="260" y="334"/>
                    </a:lnTo>
                    <a:lnTo>
                      <a:pt x="260" y="339"/>
                    </a:lnTo>
                    <a:lnTo>
                      <a:pt x="260" y="345"/>
                    </a:lnTo>
                    <a:lnTo>
                      <a:pt x="256" y="347"/>
                    </a:lnTo>
                    <a:lnTo>
                      <a:pt x="251" y="356"/>
                    </a:lnTo>
                    <a:lnTo>
                      <a:pt x="249" y="357"/>
                    </a:lnTo>
                    <a:lnTo>
                      <a:pt x="242" y="366"/>
                    </a:lnTo>
                    <a:lnTo>
                      <a:pt x="225" y="393"/>
                    </a:lnTo>
                    <a:lnTo>
                      <a:pt x="189" y="411"/>
                    </a:lnTo>
                    <a:lnTo>
                      <a:pt x="188" y="413"/>
                    </a:lnTo>
                    <a:lnTo>
                      <a:pt x="184" y="419"/>
                    </a:lnTo>
                    <a:lnTo>
                      <a:pt x="184" y="424"/>
                    </a:lnTo>
                    <a:lnTo>
                      <a:pt x="184" y="430"/>
                    </a:lnTo>
                    <a:lnTo>
                      <a:pt x="184" y="439"/>
                    </a:lnTo>
                    <a:lnTo>
                      <a:pt x="184" y="453"/>
                    </a:lnTo>
                    <a:lnTo>
                      <a:pt x="184" y="469"/>
                    </a:lnTo>
                    <a:lnTo>
                      <a:pt x="184" y="478"/>
                    </a:lnTo>
                    <a:lnTo>
                      <a:pt x="173" y="478"/>
                    </a:lnTo>
                    <a:lnTo>
                      <a:pt x="164" y="475"/>
                    </a:lnTo>
                    <a:lnTo>
                      <a:pt x="157" y="469"/>
                    </a:lnTo>
                    <a:lnTo>
                      <a:pt x="151" y="464"/>
                    </a:lnTo>
                    <a:lnTo>
                      <a:pt x="151" y="449"/>
                    </a:lnTo>
                    <a:lnTo>
                      <a:pt x="148" y="435"/>
                    </a:lnTo>
                    <a:lnTo>
                      <a:pt x="141" y="424"/>
                    </a:lnTo>
                    <a:lnTo>
                      <a:pt x="130" y="413"/>
                    </a:lnTo>
                    <a:lnTo>
                      <a:pt x="117" y="417"/>
                    </a:lnTo>
                    <a:lnTo>
                      <a:pt x="110" y="417"/>
                    </a:lnTo>
                    <a:lnTo>
                      <a:pt x="101" y="413"/>
                    </a:lnTo>
                    <a:lnTo>
                      <a:pt x="94" y="408"/>
                    </a:lnTo>
                    <a:lnTo>
                      <a:pt x="83" y="402"/>
                    </a:lnTo>
                    <a:lnTo>
                      <a:pt x="72" y="397"/>
                    </a:lnTo>
                    <a:lnTo>
                      <a:pt x="59" y="393"/>
                    </a:lnTo>
                    <a:lnTo>
                      <a:pt x="49" y="392"/>
                    </a:lnTo>
                    <a:lnTo>
                      <a:pt x="38" y="402"/>
                    </a:lnTo>
                    <a:lnTo>
                      <a:pt x="21" y="424"/>
                    </a:lnTo>
                    <a:lnTo>
                      <a:pt x="5" y="448"/>
                    </a:lnTo>
                    <a:lnTo>
                      <a:pt x="0" y="455"/>
                    </a:lnTo>
                    <a:lnTo>
                      <a:pt x="21" y="475"/>
                    </a:lnTo>
                    <a:lnTo>
                      <a:pt x="25" y="516"/>
                    </a:lnTo>
                    <a:lnTo>
                      <a:pt x="29" y="516"/>
                    </a:lnTo>
                    <a:lnTo>
                      <a:pt x="38" y="513"/>
                    </a:lnTo>
                    <a:lnTo>
                      <a:pt x="43" y="511"/>
                    </a:lnTo>
                    <a:lnTo>
                      <a:pt x="49" y="505"/>
                    </a:lnTo>
                    <a:lnTo>
                      <a:pt x="54" y="496"/>
                    </a:lnTo>
                    <a:lnTo>
                      <a:pt x="58" y="491"/>
                    </a:lnTo>
                    <a:lnTo>
                      <a:pt x="63" y="485"/>
                    </a:lnTo>
                    <a:lnTo>
                      <a:pt x="72" y="480"/>
                    </a:lnTo>
                    <a:lnTo>
                      <a:pt x="74" y="480"/>
                    </a:lnTo>
                    <a:lnTo>
                      <a:pt x="74" y="484"/>
                    </a:lnTo>
                    <a:lnTo>
                      <a:pt x="74" y="485"/>
                    </a:lnTo>
                    <a:lnTo>
                      <a:pt x="63" y="538"/>
                    </a:lnTo>
                    <a:lnTo>
                      <a:pt x="79" y="556"/>
                    </a:lnTo>
                    <a:lnTo>
                      <a:pt x="77" y="567"/>
                    </a:lnTo>
                    <a:lnTo>
                      <a:pt x="68" y="574"/>
                    </a:lnTo>
                    <a:lnTo>
                      <a:pt x="59" y="583"/>
                    </a:lnTo>
                    <a:lnTo>
                      <a:pt x="54" y="597"/>
                    </a:lnTo>
                    <a:lnTo>
                      <a:pt x="54" y="608"/>
                    </a:lnTo>
                    <a:lnTo>
                      <a:pt x="63" y="619"/>
                    </a:lnTo>
                    <a:lnTo>
                      <a:pt x="74" y="630"/>
                    </a:lnTo>
                    <a:lnTo>
                      <a:pt x="88" y="641"/>
                    </a:lnTo>
                    <a:lnTo>
                      <a:pt x="101" y="646"/>
                    </a:lnTo>
                    <a:lnTo>
                      <a:pt x="114" y="646"/>
                    </a:lnTo>
                    <a:lnTo>
                      <a:pt x="124" y="644"/>
                    </a:lnTo>
                    <a:lnTo>
                      <a:pt x="132" y="641"/>
                    </a:lnTo>
                    <a:lnTo>
                      <a:pt x="141" y="635"/>
                    </a:lnTo>
                    <a:lnTo>
                      <a:pt x="148" y="635"/>
                    </a:lnTo>
                    <a:lnTo>
                      <a:pt x="153" y="639"/>
                    </a:lnTo>
                    <a:lnTo>
                      <a:pt x="160" y="641"/>
                    </a:lnTo>
                    <a:lnTo>
                      <a:pt x="168" y="644"/>
                    </a:lnTo>
                    <a:lnTo>
                      <a:pt x="184" y="652"/>
                    </a:lnTo>
                    <a:lnTo>
                      <a:pt x="195" y="661"/>
                    </a:lnTo>
                    <a:lnTo>
                      <a:pt x="209" y="670"/>
                    </a:lnTo>
                    <a:lnTo>
                      <a:pt x="220" y="677"/>
                    </a:lnTo>
                    <a:lnTo>
                      <a:pt x="225" y="691"/>
                    </a:lnTo>
                    <a:lnTo>
                      <a:pt x="229" y="706"/>
                    </a:lnTo>
                    <a:lnTo>
                      <a:pt x="231" y="722"/>
                    </a:lnTo>
                    <a:lnTo>
                      <a:pt x="234" y="738"/>
                    </a:lnTo>
                    <a:lnTo>
                      <a:pt x="249" y="744"/>
                    </a:lnTo>
                    <a:lnTo>
                      <a:pt x="262" y="749"/>
                    </a:lnTo>
                    <a:lnTo>
                      <a:pt x="276" y="758"/>
                    </a:lnTo>
                    <a:lnTo>
                      <a:pt x="287" y="772"/>
                    </a:lnTo>
                    <a:lnTo>
                      <a:pt x="298" y="800"/>
                    </a:lnTo>
                    <a:lnTo>
                      <a:pt x="308" y="830"/>
                    </a:lnTo>
                    <a:lnTo>
                      <a:pt x="319" y="861"/>
                    </a:lnTo>
                    <a:lnTo>
                      <a:pt x="334" y="886"/>
                    </a:lnTo>
                    <a:lnTo>
                      <a:pt x="350" y="904"/>
                    </a:lnTo>
                    <a:lnTo>
                      <a:pt x="366" y="924"/>
                    </a:lnTo>
                    <a:lnTo>
                      <a:pt x="381" y="944"/>
                    </a:lnTo>
                    <a:lnTo>
                      <a:pt x="395" y="966"/>
                    </a:lnTo>
                    <a:lnTo>
                      <a:pt x="397" y="980"/>
                    </a:lnTo>
                    <a:lnTo>
                      <a:pt x="397" y="993"/>
                    </a:lnTo>
                    <a:lnTo>
                      <a:pt x="391" y="1007"/>
                    </a:lnTo>
                    <a:lnTo>
                      <a:pt x="381" y="1018"/>
                    </a:lnTo>
                    <a:lnTo>
                      <a:pt x="364" y="1022"/>
                    </a:lnTo>
                    <a:lnTo>
                      <a:pt x="348" y="1027"/>
                    </a:lnTo>
                    <a:lnTo>
                      <a:pt x="334" y="1032"/>
                    </a:lnTo>
                    <a:lnTo>
                      <a:pt x="319" y="1038"/>
                    </a:lnTo>
                    <a:lnTo>
                      <a:pt x="307" y="1043"/>
                    </a:lnTo>
                    <a:lnTo>
                      <a:pt x="292" y="1052"/>
                    </a:lnTo>
                    <a:lnTo>
                      <a:pt x="278" y="1063"/>
                    </a:lnTo>
                    <a:lnTo>
                      <a:pt x="262" y="1074"/>
                    </a:lnTo>
                    <a:lnTo>
                      <a:pt x="249" y="1083"/>
                    </a:lnTo>
                    <a:lnTo>
                      <a:pt x="231" y="1090"/>
                    </a:lnTo>
                    <a:lnTo>
                      <a:pt x="215" y="1094"/>
                    </a:lnTo>
                    <a:lnTo>
                      <a:pt x="198" y="1099"/>
                    </a:lnTo>
                    <a:lnTo>
                      <a:pt x="182" y="1105"/>
                    </a:lnTo>
                    <a:lnTo>
                      <a:pt x="164" y="1110"/>
                    </a:lnTo>
                    <a:lnTo>
                      <a:pt x="151" y="1119"/>
                    </a:lnTo>
                    <a:lnTo>
                      <a:pt x="141" y="1132"/>
                    </a:lnTo>
                    <a:lnTo>
                      <a:pt x="124" y="1146"/>
                    </a:lnTo>
                    <a:lnTo>
                      <a:pt x="106" y="1160"/>
                    </a:lnTo>
                    <a:lnTo>
                      <a:pt x="88" y="1171"/>
                    </a:lnTo>
                    <a:lnTo>
                      <a:pt x="68" y="1180"/>
                    </a:lnTo>
                    <a:lnTo>
                      <a:pt x="88" y="1186"/>
                    </a:lnTo>
                    <a:lnTo>
                      <a:pt x="106" y="1188"/>
                    </a:lnTo>
                    <a:lnTo>
                      <a:pt x="124" y="1193"/>
                    </a:lnTo>
                    <a:lnTo>
                      <a:pt x="142" y="1197"/>
                    </a:lnTo>
                    <a:lnTo>
                      <a:pt x="162" y="1198"/>
                    </a:lnTo>
                    <a:lnTo>
                      <a:pt x="182" y="1198"/>
                    </a:lnTo>
                    <a:lnTo>
                      <a:pt x="200" y="1202"/>
                    </a:lnTo>
                    <a:lnTo>
                      <a:pt x="220" y="1202"/>
                    </a:lnTo>
                    <a:lnTo>
                      <a:pt x="252" y="1202"/>
                    </a:lnTo>
                    <a:lnTo>
                      <a:pt x="287" y="1198"/>
                    </a:lnTo>
                    <a:lnTo>
                      <a:pt x="319" y="1193"/>
                    </a:lnTo>
                    <a:lnTo>
                      <a:pt x="354" y="1186"/>
                    </a:lnTo>
                    <a:lnTo>
                      <a:pt x="386" y="1177"/>
                    </a:lnTo>
                    <a:lnTo>
                      <a:pt x="417" y="1168"/>
                    </a:lnTo>
                    <a:lnTo>
                      <a:pt x="447" y="1155"/>
                    </a:lnTo>
                    <a:lnTo>
                      <a:pt x="478" y="1141"/>
                    </a:lnTo>
                    <a:lnTo>
                      <a:pt x="505" y="1126"/>
                    </a:lnTo>
                    <a:lnTo>
                      <a:pt x="536" y="1110"/>
                    </a:lnTo>
                    <a:lnTo>
                      <a:pt x="559" y="1094"/>
                    </a:lnTo>
                    <a:lnTo>
                      <a:pt x="588" y="1074"/>
                    </a:lnTo>
                    <a:lnTo>
                      <a:pt x="613" y="1052"/>
                    </a:lnTo>
                    <a:lnTo>
                      <a:pt x="637" y="1029"/>
                    </a:lnTo>
                    <a:lnTo>
                      <a:pt x="660" y="1007"/>
                    </a:lnTo>
                    <a:lnTo>
                      <a:pt x="682" y="982"/>
                    </a:lnTo>
                    <a:lnTo>
                      <a:pt x="666" y="966"/>
                    </a:lnTo>
                    <a:lnTo>
                      <a:pt x="646" y="955"/>
                    </a:lnTo>
                    <a:lnTo>
                      <a:pt x="626" y="940"/>
                    </a:lnTo>
                    <a:lnTo>
                      <a:pt x="610" y="929"/>
                    </a:lnTo>
                    <a:lnTo>
                      <a:pt x="590" y="922"/>
                    </a:lnTo>
                    <a:lnTo>
                      <a:pt x="574" y="917"/>
                    </a:lnTo>
                    <a:lnTo>
                      <a:pt x="557" y="904"/>
                    </a:lnTo>
                    <a:lnTo>
                      <a:pt x="547" y="893"/>
                    </a:lnTo>
                    <a:lnTo>
                      <a:pt x="547" y="892"/>
                    </a:lnTo>
                    <a:lnTo>
                      <a:pt x="547" y="888"/>
                    </a:lnTo>
                    <a:lnTo>
                      <a:pt x="543" y="888"/>
                    </a:lnTo>
                    <a:lnTo>
                      <a:pt x="543" y="886"/>
                    </a:lnTo>
                    <a:lnTo>
                      <a:pt x="543" y="874"/>
                    </a:lnTo>
                    <a:lnTo>
                      <a:pt x="547" y="863"/>
                    </a:lnTo>
                    <a:lnTo>
                      <a:pt x="547" y="855"/>
                    </a:lnTo>
                    <a:lnTo>
                      <a:pt x="548" y="845"/>
                    </a:lnTo>
                    <a:lnTo>
                      <a:pt x="557" y="819"/>
                    </a:lnTo>
                    <a:lnTo>
                      <a:pt x="567" y="791"/>
                    </a:lnTo>
                    <a:lnTo>
                      <a:pt x="579" y="769"/>
                    </a:lnTo>
                    <a:lnTo>
                      <a:pt x="601" y="753"/>
                    </a:lnTo>
                    <a:lnTo>
                      <a:pt x="613" y="749"/>
                    </a:lnTo>
                    <a:lnTo>
                      <a:pt x="624" y="744"/>
                    </a:lnTo>
                    <a:lnTo>
                      <a:pt x="631" y="742"/>
                    </a:lnTo>
                    <a:lnTo>
                      <a:pt x="642" y="738"/>
                    </a:lnTo>
                    <a:lnTo>
                      <a:pt x="655" y="738"/>
                    </a:lnTo>
                    <a:lnTo>
                      <a:pt x="666" y="736"/>
                    </a:lnTo>
                    <a:lnTo>
                      <a:pt x="673" y="729"/>
                    </a:lnTo>
                    <a:lnTo>
                      <a:pt x="684" y="727"/>
                    </a:lnTo>
                    <a:lnTo>
                      <a:pt x="695" y="727"/>
                    </a:lnTo>
                    <a:lnTo>
                      <a:pt x="704" y="722"/>
                    </a:lnTo>
                    <a:lnTo>
                      <a:pt x="715" y="718"/>
                    </a:lnTo>
                    <a:lnTo>
                      <a:pt x="725" y="713"/>
                    </a:lnTo>
                    <a:lnTo>
                      <a:pt x="736" y="711"/>
                    </a:lnTo>
                    <a:lnTo>
                      <a:pt x="749" y="707"/>
                    </a:lnTo>
                    <a:lnTo>
                      <a:pt x="760" y="707"/>
                    </a:lnTo>
                    <a:lnTo>
                      <a:pt x="770" y="711"/>
                    </a:lnTo>
                    <a:lnTo>
                      <a:pt x="776" y="717"/>
                    </a:lnTo>
                    <a:lnTo>
                      <a:pt x="783" y="722"/>
                    </a:lnTo>
                    <a:lnTo>
                      <a:pt x="792" y="729"/>
                    </a:lnTo>
                    <a:lnTo>
                      <a:pt x="803" y="736"/>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1" name="Freeform 25"/>
              <p:cNvSpPr>
                <a:spLocks/>
              </p:cNvSpPr>
              <p:nvPr/>
            </p:nvSpPr>
            <p:spPr bwMode="auto">
              <a:xfrm>
                <a:off x="530" y="2834"/>
                <a:ext cx="63" cy="73"/>
              </a:xfrm>
              <a:custGeom>
                <a:avLst/>
                <a:gdLst>
                  <a:gd name="T0" fmla="*/ 42 w 63"/>
                  <a:gd name="T1" fmla="*/ 65 h 73"/>
                  <a:gd name="T2" fmla="*/ 58 w 63"/>
                  <a:gd name="T3" fmla="*/ 72 h 73"/>
                  <a:gd name="T4" fmla="*/ 62 w 63"/>
                  <a:gd name="T5" fmla="*/ 72 h 73"/>
                  <a:gd name="T6" fmla="*/ 62 w 63"/>
                  <a:gd name="T7" fmla="*/ 67 h 73"/>
                  <a:gd name="T8" fmla="*/ 58 w 63"/>
                  <a:gd name="T9" fmla="*/ 65 h 73"/>
                  <a:gd name="T10" fmla="*/ 58 w 63"/>
                  <a:gd name="T11" fmla="*/ 62 h 73"/>
                  <a:gd name="T12" fmla="*/ 44 w 63"/>
                  <a:gd name="T13" fmla="*/ 56 h 73"/>
                  <a:gd name="T14" fmla="*/ 37 w 63"/>
                  <a:gd name="T15" fmla="*/ 45 h 73"/>
                  <a:gd name="T16" fmla="*/ 31 w 63"/>
                  <a:gd name="T17" fmla="*/ 34 h 73"/>
                  <a:gd name="T18" fmla="*/ 26 w 63"/>
                  <a:gd name="T19" fmla="*/ 20 h 73"/>
                  <a:gd name="T20" fmla="*/ 9 w 63"/>
                  <a:gd name="T21" fmla="*/ 0 h 73"/>
                  <a:gd name="T22" fmla="*/ 6 w 63"/>
                  <a:gd name="T23" fmla="*/ 4 h 73"/>
                  <a:gd name="T24" fmla="*/ 2 w 63"/>
                  <a:gd name="T25" fmla="*/ 9 h 73"/>
                  <a:gd name="T26" fmla="*/ 0 w 63"/>
                  <a:gd name="T27" fmla="*/ 11 h 73"/>
                  <a:gd name="T28" fmla="*/ 0 w 63"/>
                  <a:gd name="T29" fmla="*/ 18 h 73"/>
                  <a:gd name="T30" fmla="*/ 0 w 63"/>
                  <a:gd name="T31" fmla="*/ 20 h 73"/>
                  <a:gd name="T32" fmla="*/ 0 w 63"/>
                  <a:gd name="T33" fmla="*/ 20 h 73"/>
                  <a:gd name="T34" fmla="*/ 0 w 63"/>
                  <a:gd name="T35" fmla="*/ 20 h 73"/>
                  <a:gd name="T36" fmla="*/ 0 w 63"/>
                  <a:gd name="T37" fmla="*/ 20 h 73"/>
                  <a:gd name="T38" fmla="*/ 9 w 63"/>
                  <a:gd name="T39" fmla="*/ 31 h 73"/>
                  <a:gd name="T40" fmla="*/ 20 w 63"/>
                  <a:gd name="T41" fmla="*/ 45 h 73"/>
                  <a:gd name="T42" fmla="*/ 31 w 63"/>
                  <a:gd name="T43" fmla="*/ 56 h 73"/>
                  <a:gd name="T44" fmla="*/ 42 w 63"/>
                  <a:gd name="T45" fmla="*/ 65 h 7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3" h="73">
                    <a:moveTo>
                      <a:pt x="42" y="65"/>
                    </a:moveTo>
                    <a:lnTo>
                      <a:pt x="58" y="72"/>
                    </a:lnTo>
                    <a:lnTo>
                      <a:pt x="62" y="72"/>
                    </a:lnTo>
                    <a:lnTo>
                      <a:pt x="62" y="67"/>
                    </a:lnTo>
                    <a:lnTo>
                      <a:pt x="58" y="65"/>
                    </a:lnTo>
                    <a:lnTo>
                      <a:pt x="58" y="62"/>
                    </a:lnTo>
                    <a:lnTo>
                      <a:pt x="44" y="56"/>
                    </a:lnTo>
                    <a:lnTo>
                      <a:pt x="37" y="45"/>
                    </a:lnTo>
                    <a:lnTo>
                      <a:pt x="31" y="34"/>
                    </a:lnTo>
                    <a:lnTo>
                      <a:pt x="26" y="20"/>
                    </a:lnTo>
                    <a:lnTo>
                      <a:pt x="9" y="0"/>
                    </a:lnTo>
                    <a:lnTo>
                      <a:pt x="6" y="4"/>
                    </a:lnTo>
                    <a:lnTo>
                      <a:pt x="2" y="9"/>
                    </a:lnTo>
                    <a:lnTo>
                      <a:pt x="0" y="11"/>
                    </a:lnTo>
                    <a:lnTo>
                      <a:pt x="0" y="18"/>
                    </a:lnTo>
                    <a:lnTo>
                      <a:pt x="0" y="20"/>
                    </a:lnTo>
                    <a:lnTo>
                      <a:pt x="9" y="31"/>
                    </a:lnTo>
                    <a:lnTo>
                      <a:pt x="20" y="45"/>
                    </a:lnTo>
                    <a:lnTo>
                      <a:pt x="31" y="56"/>
                    </a:lnTo>
                    <a:lnTo>
                      <a:pt x="42" y="65"/>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grpSp>
      <p:sp>
        <p:nvSpPr>
          <p:cNvPr id="3100" name="Rectangle 28"/>
          <p:cNvSpPr>
            <a:spLocks noGrp="1" noChangeArrowheads="1"/>
          </p:cNvSpPr>
          <p:nvPr>
            <p:ph type="ctrTitle" sz="quarter"/>
          </p:nvPr>
        </p:nvSpPr>
        <p:spPr>
          <a:xfrm>
            <a:off x="687388" y="2286000"/>
            <a:ext cx="7770812" cy="1143000"/>
          </a:xfrm>
        </p:spPr>
        <p:txBody>
          <a:bodyPr/>
          <a:lstStyle>
            <a:lvl1pPr>
              <a:defRPr/>
            </a:lvl1pPr>
          </a:lstStyle>
          <a:p>
            <a:r>
              <a:rPr lang="en-US" altLang="en-US"/>
              <a:t>Click to edit Master title style</a:t>
            </a:r>
          </a:p>
        </p:txBody>
      </p:sp>
      <p:sp>
        <p:nvSpPr>
          <p:cNvPr id="3101" name="Rectangle 29"/>
          <p:cNvSpPr>
            <a:spLocks noGrp="1" noChangeArrowheads="1"/>
          </p:cNvSpPr>
          <p:nvPr>
            <p:ph type="subTitle" sz="quarter" idx="1"/>
          </p:nvPr>
        </p:nvSpPr>
        <p:spPr>
          <a:xfrm>
            <a:off x="2057400" y="4119563"/>
            <a:ext cx="6400800" cy="1751012"/>
          </a:xfrm>
        </p:spPr>
        <p:txBody>
          <a:bodyPr/>
          <a:lstStyle>
            <a:lvl1pPr marL="0" indent="0" algn="ctr">
              <a:buFontTx/>
              <a:buNone/>
              <a:defRPr/>
            </a:lvl1pPr>
          </a:lstStyle>
          <a:p>
            <a:r>
              <a:rPr lang="en-US" altLang="en-US"/>
              <a:t>Click to edit Master subtitle style</a:t>
            </a:r>
          </a:p>
        </p:txBody>
      </p:sp>
      <p:sp>
        <p:nvSpPr>
          <p:cNvPr id="30" name="Rectangle 30"/>
          <p:cNvSpPr>
            <a:spLocks noGrp="1" noChangeArrowheads="1"/>
          </p:cNvSpPr>
          <p:nvPr>
            <p:ph type="dt" sz="quarter" idx="10"/>
          </p:nvPr>
        </p:nvSpPr>
        <p:spPr/>
        <p:txBody>
          <a:bodyPr/>
          <a:lstStyle>
            <a:lvl1pPr>
              <a:defRPr/>
            </a:lvl1pPr>
          </a:lstStyle>
          <a:p>
            <a:pPr>
              <a:defRPr/>
            </a:pPr>
            <a:endParaRPr lang="en-US" altLang="en-US"/>
          </a:p>
        </p:txBody>
      </p:sp>
      <p:sp>
        <p:nvSpPr>
          <p:cNvPr id="31" name="Rectangle 31"/>
          <p:cNvSpPr>
            <a:spLocks noGrp="1" noChangeArrowheads="1"/>
          </p:cNvSpPr>
          <p:nvPr>
            <p:ph type="ftr" sz="quarter" idx="11"/>
          </p:nvPr>
        </p:nvSpPr>
        <p:spPr/>
        <p:txBody>
          <a:bodyPr/>
          <a:lstStyle>
            <a:lvl1pPr>
              <a:defRPr/>
            </a:lvl1pPr>
          </a:lstStyle>
          <a:p>
            <a:pPr>
              <a:defRPr/>
            </a:pPr>
            <a:endParaRPr lang="en-US" altLang="en-US"/>
          </a:p>
        </p:txBody>
      </p:sp>
      <p:sp>
        <p:nvSpPr>
          <p:cNvPr id="32" name="Rectangle 32"/>
          <p:cNvSpPr>
            <a:spLocks noGrp="1" noChangeArrowheads="1"/>
          </p:cNvSpPr>
          <p:nvPr>
            <p:ph type="sldNum" sz="quarter" idx="12"/>
          </p:nvPr>
        </p:nvSpPr>
        <p:spPr/>
        <p:txBody>
          <a:bodyPr/>
          <a:lstStyle>
            <a:lvl1pPr>
              <a:defRPr/>
            </a:lvl1pPr>
          </a:lstStyle>
          <a:p>
            <a:pPr>
              <a:defRPr/>
            </a:pPr>
            <a:fld id="{F1CD6112-1801-436B-B8F5-EE4BB082E8FD}" type="slidenum">
              <a:rPr lang="en-US" altLang="en-US"/>
              <a:pPr>
                <a:defRPr/>
              </a:pPr>
              <a:t>‹#›</a:t>
            </a:fld>
            <a:endParaRPr lang="en-US" altLang="en-US"/>
          </a:p>
        </p:txBody>
      </p:sp>
    </p:spTree>
    <p:extLst>
      <p:ext uri="{BB962C8B-B14F-4D97-AF65-F5344CB8AC3E}">
        <p14:creationId xmlns:p14="http://schemas.microsoft.com/office/powerpoint/2010/main" val="3194106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697B5F2A-68DB-4847-BD5F-85B694814B30}" type="slidenum">
              <a:rPr lang="en-US" altLang="en-US"/>
              <a:pPr>
                <a:defRPr/>
              </a:pPr>
              <a:t>‹#›</a:t>
            </a:fld>
            <a:endParaRPr lang="en-US" altLang="en-US"/>
          </a:p>
        </p:txBody>
      </p:sp>
    </p:spTree>
    <p:extLst>
      <p:ext uri="{BB962C8B-B14F-4D97-AF65-F5344CB8AC3E}">
        <p14:creationId xmlns:p14="http://schemas.microsoft.com/office/powerpoint/2010/main" val="103080889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defTabSz="914400">
              <a:defRPr b="1"/>
            </a:lvl1pPr>
          </a:lstStyle>
          <a:p>
            <a:pPr>
              <a:defRPr/>
            </a:pPr>
            <a:fld id="{55B5DD2E-0DEA-46FB-8269-4CEB4DC8A394}" type="datetime1">
              <a:rPr lang="en-US"/>
              <a:pPr>
                <a:defRPr/>
              </a:pPr>
              <a:t>11/16/2015</a:t>
            </a:fld>
            <a:endParaRPr lang="en-US"/>
          </a:p>
        </p:txBody>
      </p:sp>
      <p:sp>
        <p:nvSpPr>
          <p:cNvPr id="5" name="Footer Placeholder 4"/>
          <p:cNvSpPr>
            <a:spLocks noGrp="1"/>
          </p:cNvSpPr>
          <p:nvPr>
            <p:ph type="ftr" sz="quarter" idx="11"/>
          </p:nvPr>
        </p:nvSpPr>
        <p:spPr/>
        <p:txBody>
          <a:bodyPr/>
          <a:lstStyle>
            <a:lvl1pPr defTabSz="914400">
              <a:defRPr b="1"/>
            </a:lvl1pPr>
          </a:lstStyle>
          <a:p>
            <a:pPr>
              <a:defRPr/>
            </a:pPr>
            <a:r>
              <a:rPr lang="en-US"/>
              <a:t>(c) 2011, Trustees of the University of Pennsylvania    Center for Substance Abuse Solutions</a:t>
            </a:r>
          </a:p>
        </p:txBody>
      </p:sp>
      <p:sp>
        <p:nvSpPr>
          <p:cNvPr id="6" name="Slide Number Placeholder 5"/>
          <p:cNvSpPr>
            <a:spLocks noGrp="1"/>
          </p:cNvSpPr>
          <p:nvPr>
            <p:ph type="sldNum" sz="quarter" idx="12"/>
          </p:nvPr>
        </p:nvSpPr>
        <p:spPr/>
        <p:txBody>
          <a:bodyPr/>
          <a:lstStyle>
            <a:lvl1pPr defTabSz="914400">
              <a:defRPr b="1"/>
            </a:lvl1pPr>
          </a:lstStyle>
          <a:p>
            <a:pPr>
              <a:defRPr/>
            </a:pPr>
            <a:fld id="{390EF101-71D1-47BC-9C49-7CADC173F6ED}" type="slidenum">
              <a:rPr lang="en-US"/>
              <a:pPr>
                <a:defRPr/>
              </a:pPr>
              <a:t>‹#›</a:t>
            </a:fld>
            <a:endParaRPr lang="en-US"/>
          </a:p>
        </p:txBody>
      </p:sp>
    </p:spTree>
    <p:extLst>
      <p:ext uri="{BB962C8B-B14F-4D97-AF65-F5344CB8AC3E}">
        <p14:creationId xmlns:p14="http://schemas.microsoft.com/office/powerpoint/2010/main" val="379404718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defTabSz="914400">
              <a:defRPr b="1"/>
            </a:lvl1pPr>
          </a:lstStyle>
          <a:p>
            <a:pPr>
              <a:defRPr/>
            </a:pPr>
            <a:fld id="{325F3B41-56EC-4F9B-BC76-3083CBDA470C}" type="datetime1">
              <a:rPr lang="en-US"/>
              <a:pPr>
                <a:defRPr/>
              </a:pPr>
              <a:t>11/16/2015</a:t>
            </a:fld>
            <a:endParaRPr lang="en-US"/>
          </a:p>
        </p:txBody>
      </p:sp>
      <p:sp>
        <p:nvSpPr>
          <p:cNvPr id="5" name="Footer Placeholder 4"/>
          <p:cNvSpPr>
            <a:spLocks noGrp="1"/>
          </p:cNvSpPr>
          <p:nvPr>
            <p:ph type="ftr" sz="quarter" idx="11"/>
          </p:nvPr>
        </p:nvSpPr>
        <p:spPr/>
        <p:txBody>
          <a:bodyPr/>
          <a:lstStyle>
            <a:lvl1pPr defTabSz="914400">
              <a:defRPr b="1"/>
            </a:lvl1pPr>
          </a:lstStyle>
          <a:p>
            <a:pPr>
              <a:defRPr/>
            </a:pPr>
            <a:r>
              <a:rPr lang="en-US"/>
              <a:t>(c) 2011, Trustees of the University of Pennsylvania    Center for Substance Abuse Solutions</a:t>
            </a:r>
          </a:p>
        </p:txBody>
      </p:sp>
      <p:sp>
        <p:nvSpPr>
          <p:cNvPr id="6" name="Slide Number Placeholder 5"/>
          <p:cNvSpPr>
            <a:spLocks noGrp="1"/>
          </p:cNvSpPr>
          <p:nvPr>
            <p:ph type="sldNum" sz="quarter" idx="12"/>
          </p:nvPr>
        </p:nvSpPr>
        <p:spPr/>
        <p:txBody>
          <a:bodyPr/>
          <a:lstStyle>
            <a:lvl1pPr defTabSz="914400">
              <a:defRPr b="1"/>
            </a:lvl1pPr>
          </a:lstStyle>
          <a:p>
            <a:pPr>
              <a:defRPr/>
            </a:pPr>
            <a:fld id="{C60AB89A-11C4-4756-8B1D-92F9EC7DC096}" type="slidenum">
              <a:rPr lang="en-US"/>
              <a:pPr>
                <a:defRPr/>
              </a:pPr>
              <a:t>‹#›</a:t>
            </a:fld>
            <a:endParaRPr lang="en-US"/>
          </a:p>
        </p:txBody>
      </p:sp>
    </p:spTree>
    <p:extLst>
      <p:ext uri="{BB962C8B-B14F-4D97-AF65-F5344CB8AC3E}">
        <p14:creationId xmlns:p14="http://schemas.microsoft.com/office/powerpoint/2010/main" val="142435286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7"/>
          <p:cNvGrpSpPr>
            <a:grpSpLocks/>
          </p:cNvGrpSpPr>
          <p:nvPr/>
        </p:nvGrpSpPr>
        <p:grpSpPr bwMode="auto">
          <a:xfrm>
            <a:off x="0" y="119063"/>
            <a:ext cx="9142413" cy="6738937"/>
            <a:chOff x="0" y="74"/>
            <a:chExt cx="5759" cy="4245"/>
          </a:xfrm>
        </p:grpSpPr>
        <p:sp>
          <p:nvSpPr>
            <p:cNvPr id="5" name="Rectangle 2"/>
            <p:cNvSpPr>
              <a:spLocks noChangeArrowheads="1"/>
            </p:cNvSpPr>
            <p:nvPr/>
          </p:nvSpPr>
          <p:spPr bwMode="ltGray">
            <a:xfrm>
              <a:off x="432" y="4113"/>
              <a:ext cx="2208" cy="2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6" name="Rectangle 3"/>
            <p:cNvSpPr>
              <a:spLocks noChangeArrowheads="1"/>
            </p:cNvSpPr>
            <p:nvPr/>
          </p:nvSpPr>
          <p:spPr bwMode="ltGray">
            <a:xfrm>
              <a:off x="432" y="1536"/>
              <a:ext cx="5327"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7" name="Oval 4"/>
            <p:cNvSpPr>
              <a:spLocks noChangeArrowheads="1"/>
            </p:cNvSpPr>
            <p:nvPr/>
          </p:nvSpPr>
          <p:spPr bwMode="auto">
            <a:xfrm>
              <a:off x="555"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8" name="Oval 5"/>
            <p:cNvSpPr>
              <a:spLocks noChangeArrowheads="1"/>
            </p:cNvSpPr>
            <p:nvPr/>
          </p:nvSpPr>
          <p:spPr bwMode="auto">
            <a:xfrm>
              <a:off x="555"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9" name="Oval 6"/>
            <p:cNvSpPr>
              <a:spLocks noChangeArrowheads="1"/>
            </p:cNvSpPr>
            <p:nvPr/>
          </p:nvSpPr>
          <p:spPr bwMode="auto">
            <a:xfrm>
              <a:off x="555"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0" name="Oval 7"/>
            <p:cNvSpPr>
              <a:spLocks noChangeArrowheads="1"/>
            </p:cNvSpPr>
            <p:nvPr/>
          </p:nvSpPr>
          <p:spPr bwMode="auto">
            <a:xfrm>
              <a:off x="555" y="65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1" name="Oval 8"/>
            <p:cNvSpPr>
              <a:spLocks noChangeArrowheads="1"/>
            </p:cNvSpPr>
            <p:nvPr/>
          </p:nvSpPr>
          <p:spPr bwMode="auto">
            <a:xfrm>
              <a:off x="555" y="79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2" name="Oval 9"/>
            <p:cNvSpPr>
              <a:spLocks noChangeArrowheads="1"/>
            </p:cNvSpPr>
            <p:nvPr/>
          </p:nvSpPr>
          <p:spPr bwMode="auto">
            <a:xfrm>
              <a:off x="555" y="93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3" name="Oval 10"/>
            <p:cNvSpPr>
              <a:spLocks noChangeArrowheads="1"/>
            </p:cNvSpPr>
            <p:nvPr/>
          </p:nvSpPr>
          <p:spPr bwMode="auto">
            <a:xfrm>
              <a:off x="555" y="108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4" name="Oval 11"/>
            <p:cNvSpPr>
              <a:spLocks noChangeArrowheads="1"/>
            </p:cNvSpPr>
            <p:nvPr/>
          </p:nvSpPr>
          <p:spPr bwMode="auto">
            <a:xfrm>
              <a:off x="555" y="122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5" name="Oval 12"/>
            <p:cNvSpPr>
              <a:spLocks noChangeArrowheads="1"/>
            </p:cNvSpPr>
            <p:nvPr/>
          </p:nvSpPr>
          <p:spPr bwMode="auto">
            <a:xfrm>
              <a:off x="555" y="137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nvGrpSpPr>
            <p:cNvPr id="16" name="Group 21"/>
            <p:cNvGrpSpPr>
              <a:grpSpLocks/>
            </p:cNvGrpSpPr>
            <p:nvPr/>
          </p:nvGrpSpPr>
          <p:grpSpPr bwMode="auto">
            <a:xfrm>
              <a:off x="2859" y="4202"/>
              <a:ext cx="2729" cy="41"/>
              <a:chOff x="2859" y="4202"/>
              <a:chExt cx="2729" cy="41"/>
            </a:xfrm>
          </p:grpSpPr>
          <p:sp>
            <p:nvSpPr>
              <p:cNvPr id="22" name="Oval 13"/>
              <p:cNvSpPr>
                <a:spLocks noChangeArrowheads="1"/>
              </p:cNvSpPr>
              <p:nvPr/>
            </p:nvSpPr>
            <p:spPr bwMode="auto">
              <a:xfrm>
                <a:off x="285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3" name="Oval 14"/>
              <p:cNvSpPr>
                <a:spLocks noChangeArrowheads="1"/>
              </p:cNvSpPr>
              <p:nvPr/>
            </p:nvSpPr>
            <p:spPr bwMode="auto">
              <a:xfrm>
                <a:off x="324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4" name="Oval 15"/>
              <p:cNvSpPr>
                <a:spLocks noChangeArrowheads="1"/>
              </p:cNvSpPr>
              <p:nvPr/>
            </p:nvSpPr>
            <p:spPr bwMode="auto">
              <a:xfrm>
                <a:off x="362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5" name="Oval 16"/>
              <p:cNvSpPr>
                <a:spLocks noChangeArrowheads="1"/>
              </p:cNvSpPr>
              <p:nvPr/>
            </p:nvSpPr>
            <p:spPr bwMode="auto">
              <a:xfrm>
                <a:off x="4011"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6" name="Oval 17"/>
              <p:cNvSpPr>
                <a:spLocks noChangeArrowheads="1"/>
              </p:cNvSpPr>
              <p:nvPr/>
            </p:nvSpPr>
            <p:spPr bwMode="auto">
              <a:xfrm>
                <a:off x="4395"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7" name="Oval 18"/>
              <p:cNvSpPr>
                <a:spLocks noChangeArrowheads="1"/>
              </p:cNvSpPr>
              <p:nvPr/>
            </p:nvSpPr>
            <p:spPr bwMode="auto">
              <a:xfrm>
                <a:off x="477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8" name="Oval 19"/>
              <p:cNvSpPr>
                <a:spLocks noChangeArrowheads="1"/>
              </p:cNvSpPr>
              <p:nvPr/>
            </p:nvSpPr>
            <p:spPr bwMode="auto">
              <a:xfrm>
                <a:off x="516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9" name="Oval 20"/>
              <p:cNvSpPr>
                <a:spLocks noChangeArrowheads="1"/>
              </p:cNvSpPr>
              <p:nvPr/>
            </p:nvSpPr>
            <p:spPr bwMode="auto">
              <a:xfrm>
                <a:off x="554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sp>
          <p:nvSpPr>
            <p:cNvPr id="17" name="Oval 22"/>
            <p:cNvSpPr>
              <a:spLocks noChangeArrowheads="1"/>
            </p:cNvSpPr>
            <p:nvPr/>
          </p:nvSpPr>
          <p:spPr bwMode="auto">
            <a:xfrm>
              <a:off x="555" y="50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nvGrpSpPr>
            <p:cNvPr id="18" name="Group 26"/>
            <p:cNvGrpSpPr>
              <a:grpSpLocks/>
            </p:cNvGrpSpPr>
            <p:nvPr/>
          </p:nvGrpSpPr>
          <p:grpSpPr bwMode="auto">
            <a:xfrm>
              <a:off x="0" y="2327"/>
              <a:ext cx="1203" cy="1203"/>
              <a:chOff x="0" y="2327"/>
              <a:chExt cx="1203" cy="1203"/>
            </a:xfrm>
          </p:grpSpPr>
          <p:sp>
            <p:nvSpPr>
              <p:cNvPr id="19" name="Freeform 23"/>
              <p:cNvSpPr>
                <a:spLocks/>
              </p:cNvSpPr>
              <p:nvPr/>
            </p:nvSpPr>
            <p:spPr bwMode="auto">
              <a:xfrm>
                <a:off x="0" y="2394"/>
                <a:ext cx="443" cy="1033"/>
              </a:xfrm>
              <a:custGeom>
                <a:avLst/>
                <a:gdLst>
                  <a:gd name="T0" fmla="*/ 290 w 443"/>
                  <a:gd name="T1" fmla="*/ 1016 h 1033"/>
                  <a:gd name="T2" fmla="*/ 316 w 443"/>
                  <a:gd name="T3" fmla="*/ 974 h 1033"/>
                  <a:gd name="T4" fmla="*/ 354 w 443"/>
                  <a:gd name="T5" fmla="*/ 920 h 1033"/>
                  <a:gd name="T6" fmla="*/ 384 w 443"/>
                  <a:gd name="T7" fmla="*/ 884 h 1033"/>
                  <a:gd name="T8" fmla="*/ 381 w 443"/>
                  <a:gd name="T9" fmla="*/ 832 h 1033"/>
                  <a:gd name="T10" fmla="*/ 370 w 443"/>
                  <a:gd name="T11" fmla="*/ 794 h 1033"/>
                  <a:gd name="T12" fmla="*/ 361 w 443"/>
                  <a:gd name="T13" fmla="*/ 760 h 1033"/>
                  <a:gd name="T14" fmla="*/ 361 w 443"/>
                  <a:gd name="T15" fmla="*/ 734 h 1033"/>
                  <a:gd name="T16" fmla="*/ 359 w 443"/>
                  <a:gd name="T17" fmla="*/ 707 h 1033"/>
                  <a:gd name="T18" fmla="*/ 373 w 443"/>
                  <a:gd name="T19" fmla="*/ 691 h 1033"/>
                  <a:gd name="T20" fmla="*/ 391 w 443"/>
                  <a:gd name="T21" fmla="*/ 686 h 1033"/>
                  <a:gd name="T22" fmla="*/ 395 w 443"/>
                  <a:gd name="T23" fmla="*/ 680 h 1033"/>
                  <a:gd name="T24" fmla="*/ 390 w 443"/>
                  <a:gd name="T25" fmla="*/ 671 h 1033"/>
                  <a:gd name="T26" fmla="*/ 386 w 443"/>
                  <a:gd name="T27" fmla="*/ 660 h 1033"/>
                  <a:gd name="T28" fmla="*/ 437 w 443"/>
                  <a:gd name="T29" fmla="*/ 635 h 1033"/>
                  <a:gd name="T30" fmla="*/ 442 w 443"/>
                  <a:gd name="T31" fmla="*/ 619 h 1033"/>
                  <a:gd name="T32" fmla="*/ 438 w 443"/>
                  <a:gd name="T33" fmla="*/ 604 h 1033"/>
                  <a:gd name="T34" fmla="*/ 400 w 443"/>
                  <a:gd name="T35" fmla="*/ 543 h 1033"/>
                  <a:gd name="T36" fmla="*/ 384 w 443"/>
                  <a:gd name="T37" fmla="*/ 474 h 1033"/>
                  <a:gd name="T38" fmla="*/ 354 w 443"/>
                  <a:gd name="T39" fmla="*/ 455 h 1033"/>
                  <a:gd name="T40" fmla="*/ 326 w 443"/>
                  <a:gd name="T41" fmla="*/ 433 h 1033"/>
                  <a:gd name="T42" fmla="*/ 312 w 443"/>
                  <a:gd name="T43" fmla="*/ 411 h 1033"/>
                  <a:gd name="T44" fmla="*/ 307 w 443"/>
                  <a:gd name="T45" fmla="*/ 391 h 1033"/>
                  <a:gd name="T46" fmla="*/ 290 w 443"/>
                  <a:gd name="T47" fmla="*/ 339 h 1033"/>
                  <a:gd name="T48" fmla="*/ 308 w 443"/>
                  <a:gd name="T49" fmla="*/ 289 h 1033"/>
                  <a:gd name="T50" fmla="*/ 298 w 443"/>
                  <a:gd name="T51" fmla="*/ 278 h 1033"/>
                  <a:gd name="T52" fmla="*/ 280 w 443"/>
                  <a:gd name="T53" fmla="*/ 307 h 1033"/>
                  <a:gd name="T54" fmla="*/ 269 w 443"/>
                  <a:gd name="T55" fmla="*/ 283 h 1033"/>
                  <a:gd name="T56" fmla="*/ 272 w 443"/>
                  <a:gd name="T57" fmla="*/ 224 h 1033"/>
                  <a:gd name="T58" fmla="*/ 280 w 443"/>
                  <a:gd name="T59" fmla="*/ 177 h 1033"/>
                  <a:gd name="T60" fmla="*/ 280 w 443"/>
                  <a:gd name="T61" fmla="*/ 146 h 1033"/>
                  <a:gd name="T62" fmla="*/ 281 w 443"/>
                  <a:gd name="T63" fmla="*/ 123 h 1033"/>
                  <a:gd name="T64" fmla="*/ 290 w 443"/>
                  <a:gd name="T65" fmla="*/ 104 h 1033"/>
                  <a:gd name="T66" fmla="*/ 296 w 443"/>
                  <a:gd name="T67" fmla="*/ 97 h 1033"/>
                  <a:gd name="T68" fmla="*/ 298 w 443"/>
                  <a:gd name="T69" fmla="*/ 94 h 1033"/>
                  <a:gd name="T70" fmla="*/ 301 w 443"/>
                  <a:gd name="T71" fmla="*/ 92 h 1033"/>
                  <a:gd name="T72" fmla="*/ 307 w 443"/>
                  <a:gd name="T73" fmla="*/ 83 h 1033"/>
                  <a:gd name="T74" fmla="*/ 317 w 443"/>
                  <a:gd name="T75" fmla="*/ 79 h 1033"/>
                  <a:gd name="T76" fmla="*/ 328 w 443"/>
                  <a:gd name="T77" fmla="*/ 77 h 1033"/>
                  <a:gd name="T78" fmla="*/ 337 w 443"/>
                  <a:gd name="T79" fmla="*/ 74 h 1033"/>
                  <a:gd name="T80" fmla="*/ 345 w 443"/>
                  <a:gd name="T81" fmla="*/ 67 h 1033"/>
                  <a:gd name="T82" fmla="*/ 337 w 443"/>
                  <a:gd name="T83" fmla="*/ 50 h 1033"/>
                  <a:gd name="T84" fmla="*/ 337 w 443"/>
                  <a:gd name="T85" fmla="*/ 47 h 1033"/>
                  <a:gd name="T86" fmla="*/ 337 w 443"/>
                  <a:gd name="T87" fmla="*/ 43 h 1033"/>
                  <a:gd name="T88" fmla="*/ 337 w 443"/>
                  <a:gd name="T89" fmla="*/ 41 h 1033"/>
                  <a:gd name="T90" fmla="*/ 334 w 443"/>
                  <a:gd name="T91" fmla="*/ 38 h 1033"/>
                  <a:gd name="T92" fmla="*/ 321 w 443"/>
                  <a:gd name="T93" fmla="*/ 21 h 1033"/>
                  <a:gd name="T94" fmla="*/ 316 w 443"/>
                  <a:gd name="T95" fmla="*/ 0 h 1033"/>
                  <a:gd name="T96" fmla="*/ 188 w 443"/>
                  <a:gd name="T97" fmla="*/ 94 h 1033"/>
                  <a:gd name="T98" fmla="*/ 88 w 443"/>
                  <a:gd name="T99" fmla="*/ 218 h 1033"/>
                  <a:gd name="T100" fmla="*/ 21 w 443"/>
                  <a:gd name="T101" fmla="*/ 366 h 1033"/>
                  <a:gd name="T102" fmla="*/ 0 w 443"/>
                  <a:gd name="T103" fmla="*/ 530 h 1033"/>
                  <a:gd name="T104" fmla="*/ 20 w 443"/>
                  <a:gd name="T105" fmla="*/ 680 h 1033"/>
                  <a:gd name="T106" fmla="*/ 74 w 443"/>
                  <a:gd name="T107" fmla="*/ 819 h 1033"/>
                  <a:gd name="T108" fmla="*/ 160 w 443"/>
                  <a:gd name="T109" fmla="*/ 938 h 1033"/>
                  <a:gd name="T110" fmla="*/ 272 w 443"/>
                  <a:gd name="T111" fmla="*/ 1032 h 103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43" h="1033">
                    <a:moveTo>
                      <a:pt x="272" y="1032"/>
                    </a:moveTo>
                    <a:lnTo>
                      <a:pt x="290" y="1016"/>
                    </a:lnTo>
                    <a:lnTo>
                      <a:pt x="301" y="992"/>
                    </a:lnTo>
                    <a:lnTo>
                      <a:pt x="316" y="974"/>
                    </a:lnTo>
                    <a:lnTo>
                      <a:pt x="328" y="955"/>
                    </a:lnTo>
                    <a:lnTo>
                      <a:pt x="354" y="920"/>
                    </a:lnTo>
                    <a:lnTo>
                      <a:pt x="373" y="904"/>
                    </a:lnTo>
                    <a:lnTo>
                      <a:pt x="384" y="884"/>
                    </a:lnTo>
                    <a:lnTo>
                      <a:pt x="390" y="848"/>
                    </a:lnTo>
                    <a:lnTo>
                      <a:pt x="381" y="832"/>
                    </a:lnTo>
                    <a:lnTo>
                      <a:pt x="375" y="812"/>
                    </a:lnTo>
                    <a:lnTo>
                      <a:pt x="370" y="794"/>
                    </a:lnTo>
                    <a:lnTo>
                      <a:pt x="361" y="774"/>
                    </a:lnTo>
                    <a:lnTo>
                      <a:pt x="361" y="760"/>
                    </a:lnTo>
                    <a:lnTo>
                      <a:pt x="361" y="747"/>
                    </a:lnTo>
                    <a:lnTo>
                      <a:pt x="361" y="734"/>
                    </a:lnTo>
                    <a:lnTo>
                      <a:pt x="359" y="722"/>
                    </a:lnTo>
                    <a:lnTo>
                      <a:pt x="359" y="707"/>
                    </a:lnTo>
                    <a:lnTo>
                      <a:pt x="364" y="698"/>
                    </a:lnTo>
                    <a:lnTo>
                      <a:pt x="373" y="691"/>
                    </a:lnTo>
                    <a:lnTo>
                      <a:pt x="390" y="686"/>
                    </a:lnTo>
                    <a:lnTo>
                      <a:pt x="391" y="686"/>
                    </a:lnTo>
                    <a:lnTo>
                      <a:pt x="395" y="682"/>
                    </a:lnTo>
                    <a:lnTo>
                      <a:pt x="395" y="680"/>
                    </a:lnTo>
                    <a:lnTo>
                      <a:pt x="395" y="677"/>
                    </a:lnTo>
                    <a:lnTo>
                      <a:pt x="390" y="671"/>
                    </a:lnTo>
                    <a:lnTo>
                      <a:pt x="386" y="666"/>
                    </a:lnTo>
                    <a:lnTo>
                      <a:pt x="386" y="660"/>
                    </a:lnTo>
                    <a:lnTo>
                      <a:pt x="395" y="655"/>
                    </a:lnTo>
                    <a:lnTo>
                      <a:pt x="437" y="635"/>
                    </a:lnTo>
                    <a:lnTo>
                      <a:pt x="442" y="626"/>
                    </a:lnTo>
                    <a:lnTo>
                      <a:pt x="442" y="619"/>
                    </a:lnTo>
                    <a:lnTo>
                      <a:pt x="442" y="613"/>
                    </a:lnTo>
                    <a:lnTo>
                      <a:pt x="438" y="604"/>
                    </a:lnTo>
                    <a:lnTo>
                      <a:pt x="417" y="577"/>
                    </a:lnTo>
                    <a:lnTo>
                      <a:pt x="400" y="543"/>
                    </a:lnTo>
                    <a:lnTo>
                      <a:pt x="391" y="511"/>
                    </a:lnTo>
                    <a:lnTo>
                      <a:pt x="384" y="474"/>
                    </a:lnTo>
                    <a:lnTo>
                      <a:pt x="368" y="465"/>
                    </a:lnTo>
                    <a:lnTo>
                      <a:pt x="354" y="455"/>
                    </a:lnTo>
                    <a:lnTo>
                      <a:pt x="339" y="444"/>
                    </a:lnTo>
                    <a:lnTo>
                      <a:pt x="326" y="433"/>
                    </a:lnTo>
                    <a:lnTo>
                      <a:pt x="317" y="422"/>
                    </a:lnTo>
                    <a:lnTo>
                      <a:pt x="312" y="411"/>
                    </a:lnTo>
                    <a:lnTo>
                      <a:pt x="308" y="402"/>
                    </a:lnTo>
                    <a:lnTo>
                      <a:pt x="307" y="391"/>
                    </a:lnTo>
                    <a:lnTo>
                      <a:pt x="285" y="363"/>
                    </a:lnTo>
                    <a:lnTo>
                      <a:pt x="290" y="339"/>
                    </a:lnTo>
                    <a:lnTo>
                      <a:pt x="301" y="314"/>
                    </a:lnTo>
                    <a:lnTo>
                      <a:pt x="308" y="289"/>
                    </a:lnTo>
                    <a:lnTo>
                      <a:pt x="308" y="267"/>
                    </a:lnTo>
                    <a:lnTo>
                      <a:pt x="298" y="278"/>
                    </a:lnTo>
                    <a:lnTo>
                      <a:pt x="287" y="294"/>
                    </a:lnTo>
                    <a:lnTo>
                      <a:pt x="280" y="307"/>
                    </a:lnTo>
                    <a:lnTo>
                      <a:pt x="272" y="314"/>
                    </a:lnTo>
                    <a:lnTo>
                      <a:pt x="269" y="283"/>
                    </a:lnTo>
                    <a:lnTo>
                      <a:pt x="271" y="254"/>
                    </a:lnTo>
                    <a:lnTo>
                      <a:pt x="272" y="224"/>
                    </a:lnTo>
                    <a:lnTo>
                      <a:pt x="272" y="195"/>
                    </a:lnTo>
                    <a:lnTo>
                      <a:pt x="280" y="177"/>
                    </a:lnTo>
                    <a:lnTo>
                      <a:pt x="280" y="164"/>
                    </a:lnTo>
                    <a:lnTo>
                      <a:pt x="280" y="146"/>
                    </a:lnTo>
                    <a:lnTo>
                      <a:pt x="281" y="133"/>
                    </a:lnTo>
                    <a:lnTo>
                      <a:pt x="281" y="123"/>
                    </a:lnTo>
                    <a:lnTo>
                      <a:pt x="285" y="113"/>
                    </a:lnTo>
                    <a:lnTo>
                      <a:pt x="290" y="104"/>
                    </a:lnTo>
                    <a:lnTo>
                      <a:pt x="296" y="97"/>
                    </a:lnTo>
                    <a:lnTo>
                      <a:pt x="298" y="94"/>
                    </a:lnTo>
                    <a:lnTo>
                      <a:pt x="301" y="92"/>
                    </a:lnTo>
                    <a:lnTo>
                      <a:pt x="303" y="86"/>
                    </a:lnTo>
                    <a:lnTo>
                      <a:pt x="307" y="83"/>
                    </a:lnTo>
                    <a:lnTo>
                      <a:pt x="308" y="83"/>
                    </a:lnTo>
                    <a:lnTo>
                      <a:pt x="317" y="79"/>
                    </a:lnTo>
                    <a:lnTo>
                      <a:pt x="323" y="77"/>
                    </a:lnTo>
                    <a:lnTo>
                      <a:pt x="328" y="77"/>
                    </a:lnTo>
                    <a:lnTo>
                      <a:pt x="334" y="74"/>
                    </a:lnTo>
                    <a:lnTo>
                      <a:pt x="337" y="74"/>
                    </a:lnTo>
                    <a:lnTo>
                      <a:pt x="339" y="72"/>
                    </a:lnTo>
                    <a:lnTo>
                      <a:pt x="345" y="67"/>
                    </a:lnTo>
                    <a:lnTo>
                      <a:pt x="345" y="63"/>
                    </a:lnTo>
                    <a:lnTo>
                      <a:pt x="337" y="50"/>
                    </a:lnTo>
                    <a:lnTo>
                      <a:pt x="337" y="47"/>
                    </a:lnTo>
                    <a:lnTo>
                      <a:pt x="337" y="43"/>
                    </a:lnTo>
                    <a:lnTo>
                      <a:pt x="337" y="41"/>
                    </a:lnTo>
                    <a:lnTo>
                      <a:pt x="334" y="41"/>
                    </a:lnTo>
                    <a:lnTo>
                      <a:pt x="334" y="38"/>
                    </a:lnTo>
                    <a:lnTo>
                      <a:pt x="328" y="30"/>
                    </a:lnTo>
                    <a:lnTo>
                      <a:pt x="321" y="21"/>
                    </a:lnTo>
                    <a:lnTo>
                      <a:pt x="317" y="11"/>
                    </a:lnTo>
                    <a:lnTo>
                      <a:pt x="316" y="0"/>
                    </a:lnTo>
                    <a:lnTo>
                      <a:pt x="249" y="41"/>
                    </a:lnTo>
                    <a:lnTo>
                      <a:pt x="188" y="94"/>
                    </a:lnTo>
                    <a:lnTo>
                      <a:pt x="133" y="151"/>
                    </a:lnTo>
                    <a:lnTo>
                      <a:pt x="88" y="218"/>
                    </a:lnTo>
                    <a:lnTo>
                      <a:pt x="50" y="289"/>
                    </a:lnTo>
                    <a:lnTo>
                      <a:pt x="21" y="366"/>
                    </a:lnTo>
                    <a:lnTo>
                      <a:pt x="5" y="446"/>
                    </a:lnTo>
                    <a:lnTo>
                      <a:pt x="0" y="530"/>
                    </a:lnTo>
                    <a:lnTo>
                      <a:pt x="5" y="608"/>
                    </a:lnTo>
                    <a:lnTo>
                      <a:pt x="20" y="680"/>
                    </a:lnTo>
                    <a:lnTo>
                      <a:pt x="45" y="751"/>
                    </a:lnTo>
                    <a:lnTo>
                      <a:pt x="74" y="819"/>
                    </a:lnTo>
                    <a:lnTo>
                      <a:pt x="114" y="879"/>
                    </a:lnTo>
                    <a:lnTo>
                      <a:pt x="160" y="938"/>
                    </a:lnTo>
                    <a:lnTo>
                      <a:pt x="215" y="987"/>
                    </a:lnTo>
                    <a:lnTo>
                      <a:pt x="272" y="1032"/>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0" name="Freeform 24"/>
              <p:cNvSpPr>
                <a:spLocks/>
              </p:cNvSpPr>
              <p:nvPr/>
            </p:nvSpPr>
            <p:spPr bwMode="auto">
              <a:xfrm>
                <a:off x="379" y="2327"/>
                <a:ext cx="824" cy="1203"/>
              </a:xfrm>
              <a:custGeom>
                <a:avLst/>
                <a:gdLst>
                  <a:gd name="T0" fmla="*/ 796 w 824"/>
                  <a:gd name="T1" fmla="*/ 688 h 1203"/>
                  <a:gd name="T2" fmla="*/ 756 w 824"/>
                  <a:gd name="T3" fmla="*/ 641 h 1203"/>
                  <a:gd name="T4" fmla="*/ 812 w 824"/>
                  <a:gd name="T5" fmla="*/ 615 h 1203"/>
                  <a:gd name="T6" fmla="*/ 814 w 824"/>
                  <a:gd name="T7" fmla="*/ 502 h 1203"/>
                  <a:gd name="T8" fmla="*/ 705 w 824"/>
                  <a:gd name="T9" fmla="*/ 247 h 1203"/>
                  <a:gd name="T10" fmla="*/ 651 w 824"/>
                  <a:gd name="T11" fmla="*/ 262 h 1203"/>
                  <a:gd name="T12" fmla="*/ 574 w 824"/>
                  <a:gd name="T13" fmla="*/ 289 h 1203"/>
                  <a:gd name="T14" fmla="*/ 536 w 824"/>
                  <a:gd name="T15" fmla="*/ 258 h 1203"/>
                  <a:gd name="T16" fmla="*/ 563 w 824"/>
                  <a:gd name="T17" fmla="*/ 170 h 1203"/>
                  <a:gd name="T18" fmla="*/ 532 w 824"/>
                  <a:gd name="T19" fmla="*/ 81 h 1203"/>
                  <a:gd name="T20" fmla="*/ 455 w 824"/>
                  <a:gd name="T21" fmla="*/ 56 h 1203"/>
                  <a:gd name="T22" fmla="*/ 484 w 824"/>
                  <a:gd name="T23" fmla="*/ 150 h 1203"/>
                  <a:gd name="T24" fmla="*/ 465 w 824"/>
                  <a:gd name="T25" fmla="*/ 190 h 1203"/>
                  <a:gd name="T26" fmla="*/ 442 w 824"/>
                  <a:gd name="T27" fmla="*/ 200 h 1203"/>
                  <a:gd name="T28" fmla="*/ 419 w 824"/>
                  <a:gd name="T29" fmla="*/ 164 h 1203"/>
                  <a:gd name="T30" fmla="*/ 381 w 824"/>
                  <a:gd name="T31" fmla="*/ 108 h 1203"/>
                  <a:gd name="T32" fmla="*/ 406 w 824"/>
                  <a:gd name="T33" fmla="*/ 108 h 1203"/>
                  <a:gd name="T34" fmla="*/ 424 w 824"/>
                  <a:gd name="T35" fmla="*/ 72 h 1203"/>
                  <a:gd name="T36" fmla="*/ 325 w 824"/>
                  <a:gd name="T37" fmla="*/ 0 h 1203"/>
                  <a:gd name="T38" fmla="*/ 281 w 824"/>
                  <a:gd name="T39" fmla="*/ 27 h 1203"/>
                  <a:gd name="T40" fmla="*/ 240 w 824"/>
                  <a:gd name="T41" fmla="*/ 72 h 1203"/>
                  <a:gd name="T42" fmla="*/ 209 w 824"/>
                  <a:gd name="T43" fmla="*/ 114 h 1203"/>
                  <a:gd name="T44" fmla="*/ 209 w 824"/>
                  <a:gd name="T45" fmla="*/ 150 h 1203"/>
                  <a:gd name="T46" fmla="*/ 240 w 824"/>
                  <a:gd name="T47" fmla="*/ 164 h 1203"/>
                  <a:gd name="T48" fmla="*/ 209 w 824"/>
                  <a:gd name="T49" fmla="*/ 222 h 1203"/>
                  <a:gd name="T50" fmla="*/ 213 w 824"/>
                  <a:gd name="T51" fmla="*/ 242 h 1203"/>
                  <a:gd name="T52" fmla="*/ 267 w 824"/>
                  <a:gd name="T53" fmla="*/ 222 h 1203"/>
                  <a:gd name="T54" fmla="*/ 303 w 824"/>
                  <a:gd name="T55" fmla="*/ 170 h 1203"/>
                  <a:gd name="T56" fmla="*/ 354 w 824"/>
                  <a:gd name="T57" fmla="*/ 231 h 1203"/>
                  <a:gd name="T58" fmla="*/ 372 w 824"/>
                  <a:gd name="T59" fmla="*/ 291 h 1203"/>
                  <a:gd name="T60" fmla="*/ 348 w 824"/>
                  <a:gd name="T61" fmla="*/ 294 h 1203"/>
                  <a:gd name="T62" fmla="*/ 298 w 824"/>
                  <a:gd name="T63" fmla="*/ 309 h 1203"/>
                  <a:gd name="T64" fmla="*/ 323 w 824"/>
                  <a:gd name="T65" fmla="*/ 330 h 1203"/>
                  <a:gd name="T66" fmla="*/ 260 w 824"/>
                  <a:gd name="T67" fmla="*/ 339 h 1203"/>
                  <a:gd name="T68" fmla="*/ 189 w 824"/>
                  <a:gd name="T69" fmla="*/ 411 h 1203"/>
                  <a:gd name="T70" fmla="*/ 184 w 824"/>
                  <a:gd name="T71" fmla="*/ 469 h 1203"/>
                  <a:gd name="T72" fmla="*/ 148 w 824"/>
                  <a:gd name="T73" fmla="*/ 435 h 1203"/>
                  <a:gd name="T74" fmla="*/ 83 w 824"/>
                  <a:gd name="T75" fmla="*/ 402 h 1203"/>
                  <a:gd name="T76" fmla="*/ 0 w 824"/>
                  <a:gd name="T77" fmla="*/ 455 h 1203"/>
                  <a:gd name="T78" fmla="*/ 54 w 824"/>
                  <a:gd name="T79" fmla="*/ 496 h 1203"/>
                  <a:gd name="T80" fmla="*/ 74 w 824"/>
                  <a:gd name="T81" fmla="*/ 485 h 1203"/>
                  <a:gd name="T82" fmla="*/ 54 w 824"/>
                  <a:gd name="T83" fmla="*/ 608 h 1203"/>
                  <a:gd name="T84" fmla="*/ 132 w 824"/>
                  <a:gd name="T85" fmla="*/ 641 h 1203"/>
                  <a:gd name="T86" fmla="*/ 195 w 824"/>
                  <a:gd name="T87" fmla="*/ 661 h 1203"/>
                  <a:gd name="T88" fmla="*/ 249 w 824"/>
                  <a:gd name="T89" fmla="*/ 744 h 1203"/>
                  <a:gd name="T90" fmla="*/ 334 w 824"/>
                  <a:gd name="T91" fmla="*/ 886 h 1203"/>
                  <a:gd name="T92" fmla="*/ 391 w 824"/>
                  <a:gd name="T93" fmla="*/ 1007 h 1203"/>
                  <a:gd name="T94" fmla="*/ 292 w 824"/>
                  <a:gd name="T95" fmla="*/ 1052 h 1203"/>
                  <a:gd name="T96" fmla="*/ 182 w 824"/>
                  <a:gd name="T97" fmla="*/ 1105 h 1203"/>
                  <a:gd name="T98" fmla="*/ 68 w 824"/>
                  <a:gd name="T99" fmla="*/ 1180 h 1203"/>
                  <a:gd name="T100" fmla="*/ 200 w 824"/>
                  <a:gd name="T101" fmla="*/ 1202 h 1203"/>
                  <a:gd name="T102" fmla="*/ 417 w 824"/>
                  <a:gd name="T103" fmla="*/ 1168 h 1203"/>
                  <a:gd name="T104" fmla="*/ 613 w 824"/>
                  <a:gd name="T105" fmla="*/ 1052 h 1203"/>
                  <a:gd name="T106" fmla="*/ 610 w 824"/>
                  <a:gd name="T107" fmla="*/ 929 h 1203"/>
                  <a:gd name="T108" fmla="*/ 543 w 824"/>
                  <a:gd name="T109" fmla="*/ 888 h 1203"/>
                  <a:gd name="T110" fmla="*/ 567 w 824"/>
                  <a:gd name="T111" fmla="*/ 791 h 1203"/>
                  <a:gd name="T112" fmla="*/ 655 w 824"/>
                  <a:gd name="T113" fmla="*/ 738 h 1203"/>
                  <a:gd name="T114" fmla="*/ 725 w 824"/>
                  <a:gd name="T115" fmla="*/ 713 h 1203"/>
                  <a:gd name="T116" fmla="*/ 792 w 824"/>
                  <a:gd name="T117" fmla="*/ 729 h 120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24" h="1203">
                    <a:moveTo>
                      <a:pt x="803" y="736"/>
                    </a:moveTo>
                    <a:lnTo>
                      <a:pt x="807" y="724"/>
                    </a:lnTo>
                    <a:lnTo>
                      <a:pt x="808" y="713"/>
                    </a:lnTo>
                    <a:lnTo>
                      <a:pt x="812" y="702"/>
                    </a:lnTo>
                    <a:lnTo>
                      <a:pt x="814" y="691"/>
                    </a:lnTo>
                    <a:lnTo>
                      <a:pt x="803" y="691"/>
                    </a:lnTo>
                    <a:lnTo>
                      <a:pt x="796" y="688"/>
                    </a:lnTo>
                    <a:lnTo>
                      <a:pt x="783" y="686"/>
                    </a:lnTo>
                    <a:lnTo>
                      <a:pt x="776" y="680"/>
                    </a:lnTo>
                    <a:lnTo>
                      <a:pt x="770" y="675"/>
                    </a:lnTo>
                    <a:lnTo>
                      <a:pt x="767" y="666"/>
                    </a:lnTo>
                    <a:lnTo>
                      <a:pt x="761" y="661"/>
                    </a:lnTo>
                    <a:lnTo>
                      <a:pt x="760" y="655"/>
                    </a:lnTo>
                    <a:lnTo>
                      <a:pt x="756" y="641"/>
                    </a:lnTo>
                    <a:lnTo>
                      <a:pt x="756" y="624"/>
                    </a:lnTo>
                    <a:lnTo>
                      <a:pt x="760" y="610"/>
                    </a:lnTo>
                    <a:lnTo>
                      <a:pt x="767" y="599"/>
                    </a:lnTo>
                    <a:lnTo>
                      <a:pt x="781" y="597"/>
                    </a:lnTo>
                    <a:lnTo>
                      <a:pt x="792" y="599"/>
                    </a:lnTo>
                    <a:lnTo>
                      <a:pt x="803" y="608"/>
                    </a:lnTo>
                    <a:lnTo>
                      <a:pt x="812" y="615"/>
                    </a:lnTo>
                    <a:lnTo>
                      <a:pt x="819" y="628"/>
                    </a:lnTo>
                    <a:lnTo>
                      <a:pt x="823" y="619"/>
                    </a:lnTo>
                    <a:lnTo>
                      <a:pt x="823" y="610"/>
                    </a:lnTo>
                    <a:lnTo>
                      <a:pt x="823" y="605"/>
                    </a:lnTo>
                    <a:lnTo>
                      <a:pt x="823" y="597"/>
                    </a:lnTo>
                    <a:lnTo>
                      <a:pt x="819" y="549"/>
                    </a:lnTo>
                    <a:lnTo>
                      <a:pt x="814" y="502"/>
                    </a:lnTo>
                    <a:lnTo>
                      <a:pt x="807" y="455"/>
                    </a:lnTo>
                    <a:lnTo>
                      <a:pt x="792" y="411"/>
                    </a:lnTo>
                    <a:lnTo>
                      <a:pt x="776" y="366"/>
                    </a:lnTo>
                    <a:lnTo>
                      <a:pt x="756" y="325"/>
                    </a:lnTo>
                    <a:lnTo>
                      <a:pt x="734" y="285"/>
                    </a:lnTo>
                    <a:lnTo>
                      <a:pt x="709" y="247"/>
                    </a:lnTo>
                    <a:lnTo>
                      <a:pt x="705" y="247"/>
                    </a:lnTo>
                    <a:lnTo>
                      <a:pt x="702" y="244"/>
                    </a:lnTo>
                    <a:lnTo>
                      <a:pt x="698" y="244"/>
                    </a:lnTo>
                    <a:lnTo>
                      <a:pt x="693" y="242"/>
                    </a:lnTo>
                    <a:lnTo>
                      <a:pt x="677" y="253"/>
                    </a:lnTo>
                    <a:lnTo>
                      <a:pt x="668" y="254"/>
                    </a:lnTo>
                    <a:lnTo>
                      <a:pt x="660" y="258"/>
                    </a:lnTo>
                    <a:lnTo>
                      <a:pt x="651" y="262"/>
                    </a:lnTo>
                    <a:lnTo>
                      <a:pt x="642" y="264"/>
                    </a:lnTo>
                    <a:lnTo>
                      <a:pt x="631" y="267"/>
                    </a:lnTo>
                    <a:lnTo>
                      <a:pt x="619" y="273"/>
                    </a:lnTo>
                    <a:lnTo>
                      <a:pt x="606" y="278"/>
                    </a:lnTo>
                    <a:lnTo>
                      <a:pt x="594" y="283"/>
                    </a:lnTo>
                    <a:lnTo>
                      <a:pt x="583" y="285"/>
                    </a:lnTo>
                    <a:lnTo>
                      <a:pt x="574" y="289"/>
                    </a:lnTo>
                    <a:lnTo>
                      <a:pt x="567" y="291"/>
                    </a:lnTo>
                    <a:lnTo>
                      <a:pt x="557" y="289"/>
                    </a:lnTo>
                    <a:lnTo>
                      <a:pt x="554" y="285"/>
                    </a:lnTo>
                    <a:lnTo>
                      <a:pt x="548" y="280"/>
                    </a:lnTo>
                    <a:lnTo>
                      <a:pt x="547" y="278"/>
                    </a:lnTo>
                    <a:lnTo>
                      <a:pt x="543" y="273"/>
                    </a:lnTo>
                    <a:lnTo>
                      <a:pt x="536" y="258"/>
                    </a:lnTo>
                    <a:lnTo>
                      <a:pt x="532" y="244"/>
                    </a:lnTo>
                    <a:lnTo>
                      <a:pt x="532" y="231"/>
                    </a:lnTo>
                    <a:lnTo>
                      <a:pt x="530" y="217"/>
                    </a:lnTo>
                    <a:lnTo>
                      <a:pt x="532" y="202"/>
                    </a:lnTo>
                    <a:lnTo>
                      <a:pt x="541" y="190"/>
                    </a:lnTo>
                    <a:lnTo>
                      <a:pt x="552" y="177"/>
                    </a:lnTo>
                    <a:lnTo>
                      <a:pt x="563" y="170"/>
                    </a:lnTo>
                    <a:lnTo>
                      <a:pt x="574" y="159"/>
                    </a:lnTo>
                    <a:lnTo>
                      <a:pt x="583" y="146"/>
                    </a:lnTo>
                    <a:lnTo>
                      <a:pt x="588" y="134"/>
                    </a:lnTo>
                    <a:lnTo>
                      <a:pt x="588" y="119"/>
                    </a:lnTo>
                    <a:lnTo>
                      <a:pt x="568" y="105"/>
                    </a:lnTo>
                    <a:lnTo>
                      <a:pt x="552" y="92"/>
                    </a:lnTo>
                    <a:lnTo>
                      <a:pt x="532" y="81"/>
                    </a:lnTo>
                    <a:lnTo>
                      <a:pt x="512" y="70"/>
                    </a:lnTo>
                    <a:lnTo>
                      <a:pt x="491" y="58"/>
                    </a:lnTo>
                    <a:lnTo>
                      <a:pt x="471" y="47"/>
                    </a:lnTo>
                    <a:lnTo>
                      <a:pt x="449" y="38"/>
                    </a:lnTo>
                    <a:lnTo>
                      <a:pt x="428" y="31"/>
                    </a:lnTo>
                    <a:lnTo>
                      <a:pt x="442" y="45"/>
                    </a:lnTo>
                    <a:lnTo>
                      <a:pt x="455" y="56"/>
                    </a:lnTo>
                    <a:lnTo>
                      <a:pt x="465" y="63"/>
                    </a:lnTo>
                    <a:lnTo>
                      <a:pt x="484" y="74"/>
                    </a:lnTo>
                    <a:lnTo>
                      <a:pt x="485" y="88"/>
                    </a:lnTo>
                    <a:lnTo>
                      <a:pt x="484" y="105"/>
                    </a:lnTo>
                    <a:lnTo>
                      <a:pt x="478" y="123"/>
                    </a:lnTo>
                    <a:lnTo>
                      <a:pt x="478" y="135"/>
                    </a:lnTo>
                    <a:lnTo>
                      <a:pt x="484" y="150"/>
                    </a:lnTo>
                    <a:lnTo>
                      <a:pt x="484" y="155"/>
                    </a:lnTo>
                    <a:lnTo>
                      <a:pt x="480" y="161"/>
                    </a:lnTo>
                    <a:lnTo>
                      <a:pt x="474" y="166"/>
                    </a:lnTo>
                    <a:lnTo>
                      <a:pt x="469" y="170"/>
                    </a:lnTo>
                    <a:lnTo>
                      <a:pt x="465" y="175"/>
                    </a:lnTo>
                    <a:lnTo>
                      <a:pt x="465" y="180"/>
                    </a:lnTo>
                    <a:lnTo>
                      <a:pt x="465" y="190"/>
                    </a:lnTo>
                    <a:lnTo>
                      <a:pt x="464" y="195"/>
                    </a:lnTo>
                    <a:lnTo>
                      <a:pt x="460" y="197"/>
                    </a:lnTo>
                    <a:lnTo>
                      <a:pt x="458" y="200"/>
                    </a:lnTo>
                    <a:lnTo>
                      <a:pt x="455" y="200"/>
                    </a:lnTo>
                    <a:lnTo>
                      <a:pt x="453" y="200"/>
                    </a:lnTo>
                    <a:lnTo>
                      <a:pt x="447" y="197"/>
                    </a:lnTo>
                    <a:lnTo>
                      <a:pt x="442" y="200"/>
                    </a:lnTo>
                    <a:lnTo>
                      <a:pt x="433" y="202"/>
                    </a:lnTo>
                    <a:lnTo>
                      <a:pt x="428" y="202"/>
                    </a:lnTo>
                    <a:lnTo>
                      <a:pt x="424" y="200"/>
                    </a:lnTo>
                    <a:lnTo>
                      <a:pt x="424" y="197"/>
                    </a:lnTo>
                    <a:lnTo>
                      <a:pt x="422" y="195"/>
                    </a:lnTo>
                    <a:lnTo>
                      <a:pt x="419" y="164"/>
                    </a:lnTo>
                    <a:lnTo>
                      <a:pt x="411" y="159"/>
                    </a:lnTo>
                    <a:lnTo>
                      <a:pt x="406" y="150"/>
                    </a:lnTo>
                    <a:lnTo>
                      <a:pt x="397" y="141"/>
                    </a:lnTo>
                    <a:lnTo>
                      <a:pt x="390" y="134"/>
                    </a:lnTo>
                    <a:lnTo>
                      <a:pt x="386" y="125"/>
                    </a:lnTo>
                    <a:lnTo>
                      <a:pt x="384" y="117"/>
                    </a:lnTo>
                    <a:lnTo>
                      <a:pt x="381" y="108"/>
                    </a:lnTo>
                    <a:lnTo>
                      <a:pt x="384" y="103"/>
                    </a:lnTo>
                    <a:lnTo>
                      <a:pt x="386" y="99"/>
                    </a:lnTo>
                    <a:lnTo>
                      <a:pt x="390" y="99"/>
                    </a:lnTo>
                    <a:lnTo>
                      <a:pt x="390" y="97"/>
                    </a:lnTo>
                    <a:lnTo>
                      <a:pt x="391" y="97"/>
                    </a:lnTo>
                    <a:lnTo>
                      <a:pt x="397" y="103"/>
                    </a:lnTo>
                    <a:lnTo>
                      <a:pt x="406" y="108"/>
                    </a:lnTo>
                    <a:lnTo>
                      <a:pt x="413" y="110"/>
                    </a:lnTo>
                    <a:lnTo>
                      <a:pt x="422" y="110"/>
                    </a:lnTo>
                    <a:lnTo>
                      <a:pt x="424" y="110"/>
                    </a:lnTo>
                    <a:lnTo>
                      <a:pt x="424" y="108"/>
                    </a:lnTo>
                    <a:lnTo>
                      <a:pt x="424" y="72"/>
                    </a:lnTo>
                    <a:lnTo>
                      <a:pt x="411" y="56"/>
                    </a:lnTo>
                    <a:lnTo>
                      <a:pt x="395" y="42"/>
                    </a:lnTo>
                    <a:lnTo>
                      <a:pt x="377" y="27"/>
                    </a:lnTo>
                    <a:lnTo>
                      <a:pt x="364" y="9"/>
                    </a:lnTo>
                    <a:lnTo>
                      <a:pt x="350" y="5"/>
                    </a:lnTo>
                    <a:lnTo>
                      <a:pt x="339" y="2"/>
                    </a:lnTo>
                    <a:lnTo>
                      <a:pt x="325" y="0"/>
                    </a:lnTo>
                    <a:lnTo>
                      <a:pt x="312" y="0"/>
                    </a:lnTo>
                    <a:lnTo>
                      <a:pt x="308" y="0"/>
                    </a:lnTo>
                    <a:lnTo>
                      <a:pt x="308" y="2"/>
                    </a:lnTo>
                    <a:lnTo>
                      <a:pt x="308" y="5"/>
                    </a:lnTo>
                    <a:lnTo>
                      <a:pt x="307" y="9"/>
                    </a:lnTo>
                    <a:lnTo>
                      <a:pt x="289" y="14"/>
                    </a:lnTo>
                    <a:lnTo>
                      <a:pt x="281" y="27"/>
                    </a:lnTo>
                    <a:lnTo>
                      <a:pt x="276" y="42"/>
                    </a:lnTo>
                    <a:lnTo>
                      <a:pt x="265" y="56"/>
                    </a:lnTo>
                    <a:lnTo>
                      <a:pt x="260" y="56"/>
                    </a:lnTo>
                    <a:lnTo>
                      <a:pt x="256" y="56"/>
                    </a:lnTo>
                    <a:lnTo>
                      <a:pt x="251" y="56"/>
                    </a:lnTo>
                    <a:lnTo>
                      <a:pt x="249" y="58"/>
                    </a:lnTo>
                    <a:lnTo>
                      <a:pt x="240" y="72"/>
                    </a:lnTo>
                    <a:lnTo>
                      <a:pt x="231" y="87"/>
                    </a:lnTo>
                    <a:lnTo>
                      <a:pt x="224" y="99"/>
                    </a:lnTo>
                    <a:lnTo>
                      <a:pt x="213" y="110"/>
                    </a:lnTo>
                    <a:lnTo>
                      <a:pt x="209" y="110"/>
                    </a:lnTo>
                    <a:lnTo>
                      <a:pt x="209" y="114"/>
                    </a:lnTo>
                    <a:lnTo>
                      <a:pt x="184" y="139"/>
                    </a:lnTo>
                    <a:lnTo>
                      <a:pt x="184" y="141"/>
                    </a:lnTo>
                    <a:lnTo>
                      <a:pt x="195" y="146"/>
                    </a:lnTo>
                    <a:lnTo>
                      <a:pt x="209" y="150"/>
                    </a:lnTo>
                    <a:lnTo>
                      <a:pt x="224" y="153"/>
                    </a:lnTo>
                    <a:lnTo>
                      <a:pt x="234" y="153"/>
                    </a:lnTo>
                    <a:lnTo>
                      <a:pt x="236" y="155"/>
                    </a:lnTo>
                    <a:lnTo>
                      <a:pt x="240" y="155"/>
                    </a:lnTo>
                    <a:lnTo>
                      <a:pt x="240" y="159"/>
                    </a:lnTo>
                    <a:lnTo>
                      <a:pt x="242" y="161"/>
                    </a:lnTo>
                    <a:lnTo>
                      <a:pt x="240" y="164"/>
                    </a:lnTo>
                    <a:lnTo>
                      <a:pt x="234" y="166"/>
                    </a:lnTo>
                    <a:lnTo>
                      <a:pt x="231" y="170"/>
                    </a:lnTo>
                    <a:lnTo>
                      <a:pt x="225" y="171"/>
                    </a:lnTo>
                    <a:lnTo>
                      <a:pt x="220" y="180"/>
                    </a:lnTo>
                    <a:lnTo>
                      <a:pt x="215" y="195"/>
                    </a:lnTo>
                    <a:lnTo>
                      <a:pt x="209" y="208"/>
                    </a:lnTo>
                    <a:lnTo>
                      <a:pt x="209" y="222"/>
                    </a:lnTo>
                    <a:lnTo>
                      <a:pt x="213" y="227"/>
                    </a:lnTo>
                    <a:lnTo>
                      <a:pt x="215" y="227"/>
                    </a:lnTo>
                    <a:lnTo>
                      <a:pt x="213" y="231"/>
                    </a:lnTo>
                    <a:lnTo>
                      <a:pt x="209" y="238"/>
                    </a:lnTo>
                    <a:lnTo>
                      <a:pt x="213" y="242"/>
                    </a:lnTo>
                    <a:lnTo>
                      <a:pt x="215" y="244"/>
                    </a:lnTo>
                    <a:lnTo>
                      <a:pt x="231" y="233"/>
                    </a:lnTo>
                    <a:lnTo>
                      <a:pt x="260" y="231"/>
                    </a:lnTo>
                    <a:lnTo>
                      <a:pt x="260" y="227"/>
                    </a:lnTo>
                    <a:lnTo>
                      <a:pt x="262" y="226"/>
                    </a:lnTo>
                    <a:lnTo>
                      <a:pt x="265" y="226"/>
                    </a:lnTo>
                    <a:lnTo>
                      <a:pt x="267" y="222"/>
                    </a:lnTo>
                    <a:lnTo>
                      <a:pt x="267" y="200"/>
                    </a:lnTo>
                    <a:lnTo>
                      <a:pt x="289" y="155"/>
                    </a:lnTo>
                    <a:lnTo>
                      <a:pt x="292" y="155"/>
                    </a:lnTo>
                    <a:lnTo>
                      <a:pt x="303" y="170"/>
                    </a:lnTo>
                    <a:lnTo>
                      <a:pt x="312" y="180"/>
                    </a:lnTo>
                    <a:lnTo>
                      <a:pt x="323" y="195"/>
                    </a:lnTo>
                    <a:lnTo>
                      <a:pt x="336" y="206"/>
                    </a:lnTo>
                    <a:lnTo>
                      <a:pt x="343" y="211"/>
                    </a:lnTo>
                    <a:lnTo>
                      <a:pt x="345" y="217"/>
                    </a:lnTo>
                    <a:lnTo>
                      <a:pt x="350" y="226"/>
                    </a:lnTo>
                    <a:lnTo>
                      <a:pt x="354" y="231"/>
                    </a:lnTo>
                    <a:lnTo>
                      <a:pt x="354" y="244"/>
                    </a:lnTo>
                    <a:lnTo>
                      <a:pt x="354" y="258"/>
                    </a:lnTo>
                    <a:lnTo>
                      <a:pt x="359" y="273"/>
                    </a:lnTo>
                    <a:lnTo>
                      <a:pt x="364" y="283"/>
                    </a:lnTo>
                    <a:lnTo>
                      <a:pt x="366" y="285"/>
                    </a:lnTo>
                    <a:lnTo>
                      <a:pt x="370" y="289"/>
                    </a:lnTo>
                    <a:lnTo>
                      <a:pt x="372" y="291"/>
                    </a:lnTo>
                    <a:lnTo>
                      <a:pt x="375" y="294"/>
                    </a:lnTo>
                    <a:lnTo>
                      <a:pt x="375" y="298"/>
                    </a:lnTo>
                    <a:lnTo>
                      <a:pt x="372" y="300"/>
                    </a:lnTo>
                    <a:lnTo>
                      <a:pt x="372" y="305"/>
                    </a:lnTo>
                    <a:lnTo>
                      <a:pt x="370" y="309"/>
                    </a:lnTo>
                    <a:lnTo>
                      <a:pt x="359" y="305"/>
                    </a:lnTo>
                    <a:lnTo>
                      <a:pt x="348" y="294"/>
                    </a:lnTo>
                    <a:lnTo>
                      <a:pt x="336" y="285"/>
                    </a:lnTo>
                    <a:lnTo>
                      <a:pt x="323" y="283"/>
                    </a:lnTo>
                    <a:lnTo>
                      <a:pt x="314" y="289"/>
                    </a:lnTo>
                    <a:lnTo>
                      <a:pt x="308" y="294"/>
                    </a:lnTo>
                    <a:lnTo>
                      <a:pt x="299" y="300"/>
                    </a:lnTo>
                    <a:lnTo>
                      <a:pt x="296" y="305"/>
                    </a:lnTo>
                    <a:lnTo>
                      <a:pt x="298" y="309"/>
                    </a:lnTo>
                    <a:lnTo>
                      <a:pt x="299" y="310"/>
                    </a:lnTo>
                    <a:lnTo>
                      <a:pt x="299" y="314"/>
                    </a:lnTo>
                    <a:lnTo>
                      <a:pt x="303" y="314"/>
                    </a:lnTo>
                    <a:lnTo>
                      <a:pt x="312" y="314"/>
                    </a:lnTo>
                    <a:lnTo>
                      <a:pt x="317" y="316"/>
                    </a:lnTo>
                    <a:lnTo>
                      <a:pt x="319" y="321"/>
                    </a:lnTo>
                    <a:lnTo>
                      <a:pt x="323" y="330"/>
                    </a:lnTo>
                    <a:lnTo>
                      <a:pt x="319" y="334"/>
                    </a:lnTo>
                    <a:lnTo>
                      <a:pt x="317" y="339"/>
                    </a:lnTo>
                    <a:lnTo>
                      <a:pt x="260" y="327"/>
                    </a:lnTo>
                    <a:lnTo>
                      <a:pt x="260" y="334"/>
                    </a:lnTo>
                    <a:lnTo>
                      <a:pt x="260" y="339"/>
                    </a:lnTo>
                    <a:lnTo>
                      <a:pt x="260" y="345"/>
                    </a:lnTo>
                    <a:lnTo>
                      <a:pt x="256" y="347"/>
                    </a:lnTo>
                    <a:lnTo>
                      <a:pt x="251" y="356"/>
                    </a:lnTo>
                    <a:lnTo>
                      <a:pt x="249" y="357"/>
                    </a:lnTo>
                    <a:lnTo>
                      <a:pt x="242" y="366"/>
                    </a:lnTo>
                    <a:lnTo>
                      <a:pt x="225" y="393"/>
                    </a:lnTo>
                    <a:lnTo>
                      <a:pt x="189" y="411"/>
                    </a:lnTo>
                    <a:lnTo>
                      <a:pt x="188" y="413"/>
                    </a:lnTo>
                    <a:lnTo>
                      <a:pt x="184" y="419"/>
                    </a:lnTo>
                    <a:lnTo>
                      <a:pt x="184" y="424"/>
                    </a:lnTo>
                    <a:lnTo>
                      <a:pt x="184" y="430"/>
                    </a:lnTo>
                    <a:lnTo>
                      <a:pt x="184" y="439"/>
                    </a:lnTo>
                    <a:lnTo>
                      <a:pt x="184" y="453"/>
                    </a:lnTo>
                    <a:lnTo>
                      <a:pt x="184" y="469"/>
                    </a:lnTo>
                    <a:lnTo>
                      <a:pt x="184" y="478"/>
                    </a:lnTo>
                    <a:lnTo>
                      <a:pt x="173" y="478"/>
                    </a:lnTo>
                    <a:lnTo>
                      <a:pt x="164" y="475"/>
                    </a:lnTo>
                    <a:lnTo>
                      <a:pt x="157" y="469"/>
                    </a:lnTo>
                    <a:lnTo>
                      <a:pt x="151" y="464"/>
                    </a:lnTo>
                    <a:lnTo>
                      <a:pt x="151" y="449"/>
                    </a:lnTo>
                    <a:lnTo>
                      <a:pt x="148" y="435"/>
                    </a:lnTo>
                    <a:lnTo>
                      <a:pt x="141" y="424"/>
                    </a:lnTo>
                    <a:lnTo>
                      <a:pt x="130" y="413"/>
                    </a:lnTo>
                    <a:lnTo>
                      <a:pt x="117" y="417"/>
                    </a:lnTo>
                    <a:lnTo>
                      <a:pt x="110" y="417"/>
                    </a:lnTo>
                    <a:lnTo>
                      <a:pt x="101" y="413"/>
                    </a:lnTo>
                    <a:lnTo>
                      <a:pt x="94" y="408"/>
                    </a:lnTo>
                    <a:lnTo>
                      <a:pt x="83" y="402"/>
                    </a:lnTo>
                    <a:lnTo>
                      <a:pt x="72" y="397"/>
                    </a:lnTo>
                    <a:lnTo>
                      <a:pt x="59" y="393"/>
                    </a:lnTo>
                    <a:lnTo>
                      <a:pt x="49" y="392"/>
                    </a:lnTo>
                    <a:lnTo>
                      <a:pt x="38" y="402"/>
                    </a:lnTo>
                    <a:lnTo>
                      <a:pt x="21" y="424"/>
                    </a:lnTo>
                    <a:lnTo>
                      <a:pt x="5" y="448"/>
                    </a:lnTo>
                    <a:lnTo>
                      <a:pt x="0" y="455"/>
                    </a:lnTo>
                    <a:lnTo>
                      <a:pt x="21" y="475"/>
                    </a:lnTo>
                    <a:lnTo>
                      <a:pt x="25" y="516"/>
                    </a:lnTo>
                    <a:lnTo>
                      <a:pt x="29" y="516"/>
                    </a:lnTo>
                    <a:lnTo>
                      <a:pt x="38" y="513"/>
                    </a:lnTo>
                    <a:lnTo>
                      <a:pt x="43" y="511"/>
                    </a:lnTo>
                    <a:lnTo>
                      <a:pt x="49" y="505"/>
                    </a:lnTo>
                    <a:lnTo>
                      <a:pt x="54" y="496"/>
                    </a:lnTo>
                    <a:lnTo>
                      <a:pt x="58" y="491"/>
                    </a:lnTo>
                    <a:lnTo>
                      <a:pt x="63" y="485"/>
                    </a:lnTo>
                    <a:lnTo>
                      <a:pt x="72" y="480"/>
                    </a:lnTo>
                    <a:lnTo>
                      <a:pt x="74" y="480"/>
                    </a:lnTo>
                    <a:lnTo>
                      <a:pt x="74" y="484"/>
                    </a:lnTo>
                    <a:lnTo>
                      <a:pt x="74" y="485"/>
                    </a:lnTo>
                    <a:lnTo>
                      <a:pt x="63" y="538"/>
                    </a:lnTo>
                    <a:lnTo>
                      <a:pt x="79" y="556"/>
                    </a:lnTo>
                    <a:lnTo>
                      <a:pt x="77" y="567"/>
                    </a:lnTo>
                    <a:lnTo>
                      <a:pt x="68" y="574"/>
                    </a:lnTo>
                    <a:lnTo>
                      <a:pt x="59" y="583"/>
                    </a:lnTo>
                    <a:lnTo>
                      <a:pt x="54" y="597"/>
                    </a:lnTo>
                    <a:lnTo>
                      <a:pt x="54" y="608"/>
                    </a:lnTo>
                    <a:lnTo>
                      <a:pt x="63" y="619"/>
                    </a:lnTo>
                    <a:lnTo>
                      <a:pt x="74" y="630"/>
                    </a:lnTo>
                    <a:lnTo>
                      <a:pt x="88" y="641"/>
                    </a:lnTo>
                    <a:lnTo>
                      <a:pt x="101" y="646"/>
                    </a:lnTo>
                    <a:lnTo>
                      <a:pt x="114" y="646"/>
                    </a:lnTo>
                    <a:lnTo>
                      <a:pt x="124" y="644"/>
                    </a:lnTo>
                    <a:lnTo>
                      <a:pt x="132" y="641"/>
                    </a:lnTo>
                    <a:lnTo>
                      <a:pt x="141" y="635"/>
                    </a:lnTo>
                    <a:lnTo>
                      <a:pt x="148" y="635"/>
                    </a:lnTo>
                    <a:lnTo>
                      <a:pt x="153" y="639"/>
                    </a:lnTo>
                    <a:lnTo>
                      <a:pt x="160" y="641"/>
                    </a:lnTo>
                    <a:lnTo>
                      <a:pt x="168" y="644"/>
                    </a:lnTo>
                    <a:lnTo>
                      <a:pt x="184" y="652"/>
                    </a:lnTo>
                    <a:lnTo>
                      <a:pt x="195" y="661"/>
                    </a:lnTo>
                    <a:lnTo>
                      <a:pt x="209" y="670"/>
                    </a:lnTo>
                    <a:lnTo>
                      <a:pt x="220" y="677"/>
                    </a:lnTo>
                    <a:lnTo>
                      <a:pt x="225" y="691"/>
                    </a:lnTo>
                    <a:lnTo>
                      <a:pt x="229" y="706"/>
                    </a:lnTo>
                    <a:lnTo>
                      <a:pt x="231" y="722"/>
                    </a:lnTo>
                    <a:lnTo>
                      <a:pt x="234" y="738"/>
                    </a:lnTo>
                    <a:lnTo>
                      <a:pt x="249" y="744"/>
                    </a:lnTo>
                    <a:lnTo>
                      <a:pt x="262" y="749"/>
                    </a:lnTo>
                    <a:lnTo>
                      <a:pt x="276" y="758"/>
                    </a:lnTo>
                    <a:lnTo>
                      <a:pt x="287" y="772"/>
                    </a:lnTo>
                    <a:lnTo>
                      <a:pt x="298" y="800"/>
                    </a:lnTo>
                    <a:lnTo>
                      <a:pt x="308" y="830"/>
                    </a:lnTo>
                    <a:lnTo>
                      <a:pt x="319" y="861"/>
                    </a:lnTo>
                    <a:lnTo>
                      <a:pt x="334" y="886"/>
                    </a:lnTo>
                    <a:lnTo>
                      <a:pt x="350" y="904"/>
                    </a:lnTo>
                    <a:lnTo>
                      <a:pt x="366" y="924"/>
                    </a:lnTo>
                    <a:lnTo>
                      <a:pt x="381" y="944"/>
                    </a:lnTo>
                    <a:lnTo>
                      <a:pt x="395" y="966"/>
                    </a:lnTo>
                    <a:lnTo>
                      <a:pt x="397" y="980"/>
                    </a:lnTo>
                    <a:lnTo>
                      <a:pt x="397" y="993"/>
                    </a:lnTo>
                    <a:lnTo>
                      <a:pt x="391" y="1007"/>
                    </a:lnTo>
                    <a:lnTo>
                      <a:pt x="381" y="1018"/>
                    </a:lnTo>
                    <a:lnTo>
                      <a:pt x="364" y="1022"/>
                    </a:lnTo>
                    <a:lnTo>
                      <a:pt x="348" y="1027"/>
                    </a:lnTo>
                    <a:lnTo>
                      <a:pt x="334" y="1032"/>
                    </a:lnTo>
                    <a:lnTo>
                      <a:pt x="319" y="1038"/>
                    </a:lnTo>
                    <a:lnTo>
                      <a:pt x="307" y="1043"/>
                    </a:lnTo>
                    <a:lnTo>
                      <a:pt x="292" y="1052"/>
                    </a:lnTo>
                    <a:lnTo>
                      <a:pt x="278" y="1063"/>
                    </a:lnTo>
                    <a:lnTo>
                      <a:pt x="262" y="1074"/>
                    </a:lnTo>
                    <a:lnTo>
                      <a:pt x="249" y="1083"/>
                    </a:lnTo>
                    <a:lnTo>
                      <a:pt x="231" y="1090"/>
                    </a:lnTo>
                    <a:lnTo>
                      <a:pt x="215" y="1094"/>
                    </a:lnTo>
                    <a:lnTo>
                      <a:pt x="198" y="1099"/>
                    </a:lnTo>
                    <a:lnTo>
                      <a:pt x="182" y="1105"/>
                    </a:lnTo>
                    <a:lnTo>
                      <a:pt x="164" y="1110"/>
                    </a:lnTo>
                    <a:lnTo>
                      <a:pt x="151" y="1119"/>
                    </a:lnTo>
                    <a:lnTo>
                      <a:pt x="141" y="1132"/>
                    </a:lnTo>
                    <a:lnTo>
                      <a:pt x="124" y="1146"/>
                    </a:lnTo>
                    <a:lnTo>
                      <a:pt x="106" y="1160"/>
                    </a:lnTo>
                    <a:lnTo>
                      <a:pt x="88" y="1171"/>
                    </a:lnTo>
                    <a:lnTo>
                      <a:pt x="68" y="1180"/>
                    </a:lnTo>
                    <a:lnTo>
                      <a:pt x="88" y="1186"/>
                    </a:lnTo>
                    <a:lnTo>
                      <a:pt x="106" y="1188"/>
                    </a:lnTo>
                    <a:lnTo>
                      <a:pt x="124" y="1193"/>
                    </a:lnTo>
                    <a:lnTo>
                      <a:pt x="142" y="1197"/>
                    </a:lnTo>
                    <a:lnTo>
                      <a:pt x="162" y="1198"/>
                    </a:lnTo>
                    <a:lnTo>
                      <a:pt x="182" y="1198"/>
                    </a:lnTo>
                    <a:lnTo>
                      <a:pt x="200" y="1202"/>
                    </a:lnTo>
                    <a:lnTo>
                      <a:pt x="220" y="1202"/>
                    </a:lnTo>
                    <a:lnTo>
                      <a:pt x="252" y="1202"/>
                    </a:lnTo>
                    <a:lnTo>
                      <a:pt x="287" y="1198"/>
                    </a:lnTo>
                    <a:lnTo>
                      <a:pt x="319" y="1193"/>
                    </a:lnTo>
                    <a:lnTo>
                      <a:pt x="354" y="1186"/>
                    </a:lnTo>
                    <a:lnTo>
                      <a:pt x="386" y="1177"/>
                    </a:lnTo>
                    <a:lnTo>
                      <a:pt x="417" y="1168"/>
                    </a:lnTo>
                    <a:lnTo>
                      <a:pt x="447" y="1155"/>
                    </a:lnTo>
                    <a:lnTo>
                      <a:pt x="478" y="1141"/>
                    </a:lnTo>
                    <a:lnTo>
                      <a:pt x="505" y="1126"/>
                    </a:lnTo>
                    <a:lnTo>
                      <a:pt x="536" y="1110"/>
                    </a:lnTo>
                    <a:lnTo>
                      <a:pt x="559" y="1094"/>
                    </a:lnTo>
                    <a:lnTo>
                      <a:pt x="588" y="1074"/>
                    </a:lnTo>
                    <a:lnTo>
                      <a:pt x="613" y="1052"/>
                    </a:lnTo>
                    <a:lnTo>
                      <a:pt x="637" y="1029"/>
                    </a:lnTo>
                    <a:lnTo>
                      <a:pt x="660" y="1007"/>
                    </a:lnTo>
                    <a:lnTo>
                      <a:pt x="682" y="982"/>
                    </a:lnTo>
                    <a:lnTo>
                      <a:pt x="666" y="966"/>
                    </a:lnTo>
                    <a:lnTo>
                      <a:pt x="646" y="955"/>
                    </a:lnTo>
                    <a:lnTo>
                      <a:pt x="626" y="940"/>
                    </a:lnTo>
                    <a:lnTo>
                      <a:pt x="610" y="929"/>
                    </a:lnTo>
                    <a:lnTo>
                      <a:pt x="590" y="922"/>
                    </a:lnTo>
                    <a:lnTo>
                      <a:pt x="574" y="917"/>
                    </a:lnTo>
                    <a:lnTo>
                      <a:pt x="557" y="904"/>
                    </a:lnTo>
                    <a:lnTo>
                      <a:pt x="547" y="893"/>
                    </a:lnTo>
                    <a:lnTo>
                      <a:pt x="547" y="892"/>
                    </a:lnTo>
                    <a:lnTo>
                      <a:pt x="547" y="888"/>
                    </a:lnTo>
                    <a:lnTo>
                      <a:pt x="543" y="888"/>
                    </a:lnTo>
                    <a:lnTo>
                      <a:pt x="543" y="886"/>
                    </a:lnTo>
                    <a:lnTo>
                      <a:pt x="543" y="874"/>
                    </a:lnTo>
                    <a:lnTo>
                      <a:pt x="547" y="863"/>
                    </a:lnTo>
                    <a:lnTo>
                      <a:pt x="547" y="855"/>
                    </a:lnTo>
                    <a:lnTo>
                      <a:pt x="548" y="845"/>
                    </a:lnTo>
                    <a:lnTo>
                      <a:pt x="557" y="819"/>
                    </a:lnTo>
                    <a:lnTo>
                      <a:pt x="567" y="791"/>
                    </a:lnTo>
                    <a:lnTo>
                      <a:pt x="579" y="769"/>
                    </a:lnTo>
                    <a:lnTo>
                      <a:pt x="601" y="753"/>
                    </a:lnTo>
                    <a:lnTo>
                      <a:pt x="613" y="749"/>
                    </a:lnTo>
                    <a:lnTo>
                      <a:pt x="624" y="744"/>
                    </a:lnTo>
                    <a:lnTo>
                      <a:pt x="631" y="742"/>
                    </a:lnTo>
                    <a:lnTo>
                      <a:pt x="642" y="738"/>
                    </a:lnTo>
                    <a:lnTo>
                      <a:pt x="655" y="738"/>
                    </a:lnTo>
                    <a:lnTo>
                      <a:pt x="666" y="736"/>
                    </a:lnTo>
                    <a:lnTo>
                      <a:pt x="673" y="729"/>
                    </a:lnTo>
                    <a:lnTo>
                      <a:pt x="684" y="727"/>
                    </a:lnTo>
                    <a:lnTo>
                      <a:pt x="695" y="727"/>
                    </a:lnTo>
                    <a:lnTo>
                      <a:pt x="704" y="722"/>
                    </a:lnTo>
                    <a:lnTo>
                      <a:pt x="715" y="718"/>
                    </a:lnTo>
                    <a:lnTo>
                      <a:pt x="725" y="713"/>
                    </a:lnTo>
                    <a:lnTo>
                      <a:pt x="736" y="711"/>
                    </a:lnTo>
                    <a:lnTo>
                      <a:pt x="749" y="707"/>
                    </a:lnTo>
                    <a:lnTo>
                      <a:pt x="760" y="707"/>
                    </a:lnTo>
                    <a:lnTo>
                      <a:pt x="770" y="711"/>
                    </a:lnTo>
                    <a:lnTo>
                      <a:pt x="776" y="717"/>
                    </a:lnTo>
                    <a:lnTo>
                      <a:pt x="783" y="722"/>
                    </a:lnTo>
                    <a:lnTo>
                      <a:pt x="792" y="729"/>
                    </a:lnTo>
                    <a:lnTo>
                      <a:pt x="803" y="736"/>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1" name="Freeform 25"/>
              <p:cNvSpPr>
                <a:spLocks/>
              </p:cNvSpPr>
              <p:nvPr/>
            </p:nvSpPr>
            <p:spPr bwMode="auto">
              <a:xfrm>
                <a:off x="530" y="2834"/>
                <a:ext cx="63" cy="73"/>
              </a:xfrm>
              <a:custGeom>
                <a:avLst/>
                <a:gdLst>
                  <a:gd name="T0" fmla="*/ 42 w 63"/>
                  <a:gd name="T1" fmla="*/ 65 h 73"/>
                  <a:gd name="T2" fmla="*/ 58 w 63"/>
                  <a:gd name="T3" fmla="*/ 72 h 73"/>
                  <a:gd name="T4" fmla="*/ 62 w 63"/>
                  <a:gd name="T5" fmla="*/ 72 h 73"/>
                  <a:gd name="T6" fmla="*/ 62 w 63"/>
                  <a:gd name="T7" fmla="*/ 67 h 73"/>
                  <a:gd name="T8" fmla="*/ 58 w 63"/>
                  <a:gd name="T9" fmla="*/ 65 h 73"/>
                  <a:gd name="T10" fmla="*/ 58 w 63"/>
                  <a:gd name="T11" fmla="*/ 62 h 73"/>
                  <a:gd name="T12" fmla="*/ 44 w 63"/>
                  <a:gd name="T13" fmla="*/ 56 h 73"/>
                  <a:gd name="T14" fmla="*/ 37 w 63"/>
                  <a:gd name="T15" fmla="*/ 45 h 73"/>
                  <a:gd name="T16" fmla="*/ 31 w 63"/>
                  <a:gd name="T17" fmla="*/ 34 h 73"/>
                  <a:gd name="T18" fmla="*/ 26 w 63"/>
                  <a:gd name="T19" fmla="*/ 20 h 73"/>
                  <a:gd name="T20" fmla="*/ 9 w 63"/>
                  <a:gd name="T21" fmla="*/ 0 h 73"/>
                  <a:gd name="T22" fmla="*/ 6 w 63"/>
                  <a:gd name="T23" fmla="*/ 4 h 73"/>
                  <a:gd name="T24" fmla="*/ 2 w 63"/>
                  <a:gd name="T25" fmla="*/ 9 h 73"/>
                  <a:gd name="T26" fmla="*/ 0 w 63"/>
                  <a:gd name="T27" fmla="*/ 11 h 73"/>
                  <a:gd name="T28" fmla="*/ 0 w 63"/>
                  <a:gd name="T29" fmla="*/ 18 h 73"/>
                  <a:gd name="T30" fmla="*/ 0 w 63"/>
                  <a:gd name="T31" fmla="*/ 20 h 73"/>
                  <a:gd name="T32" fmla="*/ 0 w 63"/>
                  <a:gd name="T33" fmla="*/ 20 h 73"/>
                  <a:gd name="T34" fmla="*/ 0 w 63"/>
                  <a:gd name="T35" fmla="*/ 20 h 73"/>
                  <a:gd name="T36" fmla="*/ 0 w 63"/>
                  <a:gd name="T37" fmla="*/ 20 h 73"/>
                  <a:gd name="T38" fmla="*/ 9 w 63"/>
                  <a:gd name="T39" fmla="*/ 31 h 73"/>
                  <a:gd name="T40" fmla="*/ 20 w 63"/>
                  <a:gd name="T41" fmla="*/ 45 h 73"/>
                  <a:gd name="T42" fmla="*/ 31 w 63"/>
                  <a:gd name="T43" fmla="*/ 56 h 73"/>
                  <a:gd name="T44" fmla="*/ 42 w 63"/>
                  <a:gd name="T45" fmla="*/ 65 h 7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3" h="73">
                    <a:moveTo>
                      <a:pt x="42" y="65"/>
                    </a:moveTo>
                    <a:lnTo>
                      <a:pt x="58" y="72"/>
                    </a:lnTo>
                    <a:lnTo>
                      <a:pt x="62" y="72"/>
                    </a:lnTo>
                    <a:lnTo>
                      <a:pt x="62" y="67"/>
                    </a:lnTo>
                    <a:lnTo>
                      <a:pt x="58" y="65"/>
                    </a:lnTo>
                    <a:lnTo>
                      <a:pt x="58" y="62"/>
                    </a:lnTo>
                    <a:lnTo>
                      <a:pt x="44" y="56"/>
                    </a:lnTo>
                    <a:lnTo>
                      <a:pt x="37" y="45"/>
                    </a:lnTo>
                    <a:lnTo>
                      <a:pt x="31" y="34"/>
                    </a:lnTo>
                    <a:lnTo>
                      <a:pt x="26" y="20"/>
                    </a:lnTo>
                    <a:lnTo>
                      <a:pt x="9" y="0"/>
                    </a:lnTo>
                    <a:lnTo>
                      <a:pt x="6" y="4"/>
                    </a:lnTo>
                    <a:lnTo>
                      <a:pt x="2" y="9"/>
                    </a:lnTo>
                    <a:lnTo>
                      <a:pt x="0" y="11"/>
                    </a:lnTo>
                    <a:lnTo>
                      <a:pt x="0" y="18"/>
                    </a:lnTo>
                    <a:lnTo>
                      <a:pt x="0" y="20"/>
                    </a:lnTo>
                    <a:lnTo>
                      <a:pt x="9" y="31"/>
                    </a:lnTo>
                    <a:lnTo>
                      <a:pt x="20" y="45"/>
                    </a:lnTo>
                    <a:lnTo>
                      <a:pt x="31" y="56"/>
                    </a:lnTo>
                    <a:lnTo>
                      <a:pt x="42" y="65"/>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grpSp>
      <p:sp>
        <p:nvSpPr>
          <p:cNvPr id="3100" name="Rectangle 28"/>
          <p:cNvSpPr>
            <a:spLocks noGrp="1" noChangeArrowheads="1"/>
          </p:cNvSpPr>
          <p:nvPr>
            <p:ph type="ctrTitle" sz="quarter"/>
          </p:nvPr>
        </p:nvSpPr>
        <p:spPr>
          <a:xfrm>
            <a:off x="687388" y="2286000"/>
            <a:ext cx="7770812" cy="1143000"/>
          </a:xfrm>
        </p:spPr>
        <p:txBody>
          <a:bodyPr/>
          <a:lstStyle>
            <a:lvl1pPr>
              <a:defRPr/>
            </a:lvl1pPr>
          </a:lstStyle>
          <a:p>
            <a:r>
              <a:rPr lang="en-US" altLang="en-US"/>
              <a:t>Click to edit Master title style</a:t>
            </a:r>
          </a:p>
        </p:txBody>
      </p:sp>
      <p:sp>
        <p:nvSpPr>
          <p:cNvPr id="3101" name="Rectangle 29"/>
          <p:cNvSpPr>
            <a:spLocks noGrp="1" noChangeArrowheads="1"/>
          </p:cNvSpPr>
          <p:nvPr>
            <p:ph type="subTitle" sz="quarter" idx="1"/>
          </p:nvPr>
        </p:nvSpPr>
        <p:spPr>
          <a:xfrm>
            <a:off x="2057400" y="4119563"/>
            <a:ext cx="6400800" cy="1751012"/>
          </a:xfrm>
        </p:spPr>
        <p:txBody>
          <a:bodyPr/>
          <a:lstStyle>
            <a:lvl1pPr marL="0" indent="0" algn="ctr">
              <a:buFontTx/>
              <a:buNone/>
              <a:defRPr/>
            </a:lvl1pPr>
          </a:lstStyle>
          <a:p>
            <a:r>
              <a:rPr lang="en-US" altLang="en-US"/>
              <a:t>Click to edit Master subtitle style</a:t>
            </a:r>
          </a:p>
        </p:txBody>
      </p:sp>
      <p:sp>
        <p:nvSpPr>
          <p:cNvPr id="30" name="Rectangle 30"/>
          <p:cNvSpPr>
            <a:spLocks noGrp="1" noChangeArrowheads="1"/>
          </p:cNvSpPr>
          <p:nvPr>
            <p:ph type="dt" sz="quarter" idx="10"/>
          </p:nvPr>
        </p:nvSpPr>
        <p:spPr/>
        <p:txBody>
          <a:bodyPr/>
          <a:lstStyle>
            <a:lvl1pPr>
              <a:defRPr/>
            </a:lvl1pPr>
          </a:lstStyle>
          <a:p>
            <a:pPr>
              <a:defRPr/>
            </a:pPr>
            <a:endParaRPr lang="en-US" altLang="en-US"/>
          </a:p>
        </p:txBody>
      </p:sp>
      <p:sp>
        <p:nvSpPr>
          <p:cNvPr id="31" name="Rectangle 31"/>
          <p:cNvSpPr>
            <a:spLocks noGrp="1" noChangeArrowheads="1"/>
          </p:cNvSpPr>
          <p:nvPr>
            <p:ph type="ftr" sz="quarter" idx="11"/>
          </p:nvPr>
        </p:nvSpPr>
        <p:spPr/>
        <p:txBody>
          <a:bodyPr/>
          <a:lstStyle>
            <a:lvl1pPr>
              <a:defRPr/>
            </a:lvl1pPr>
          </a:lstStyle>
          <a:p>
            <a:pPr>
              <a:defRPr/>
            </a:pPr>
            <a:endParaRPr lang="en-US" altLang="en-US"/>
          </a:p>
        </p:txBody>
      </p:sp>
      <p:sp>
        <p:nvSpPr>
          <p:cNvPr id="32" name="Rectangle 32"/>
          <p:cNvSpPr>
            <a:spLocks noGrp="1" noChangeArrowheads="1"/>
          </p:cNvSpPr>
          <p:nvPr>
            <p:ph type="sldNum" sz="quarter" idx="12"/>
          </p:nvPr>
        </p:nvSpPr>
        <p:spPr/>
        <p:txBody>
          <a:bodyPr/>
          <a:lstStyle>
            <a:lvl1pPr>
              <a:defRPr/>
            </a:lvl1pPr>
          </a:lstStyle>
          <a:p>
            <a:pPr>
              <a:defRPr/>
            </a:pPr>
            <a:fld id="{39B84DD7-F5AA-44DB-85B0-023B63C2F292}" type="slidenum">
              <a:rPr lang="en-US" altLang="en-US"/>
              <a:pPr>
                <a:defRPr/>
              </a:pPr>
              <a:t>‹#›</a:t>
            </a:fld>
            <a:endParaRPr lang="en-US" altLang="en-US"/>
          </a:p>
        </p:txBody>
      </p:sp>
    </p:spTree>
    <p:extLst>
      <p:ext uri="{BB962C8B-B14F-4D97-AF65-F5344CB8AC3E}">
        <p14:creationId xmlns:p14="http://schemas.microsoft.com/office/powerpoint/2010/main" val="1003691489"/>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92DD4864-552D-4C77-B1C9-78C6219DE1E1}" type="slidenum">
              <a:rPr lang="en-US" altLang="en-US"/>
              <a:pPr>
                <a:defRPr/>
              </a:pPr>
              <a:t>‹#›</a:t>
            </a:fld>
            <a:endParaRPr lang="en-US" altLang="en-US"/>
          </a:p>
        </p:txBody>
      </p:sp>
    </p:spTree>
    <p:extLst>
      <p:ext uri="{BB962C8B-B14F-4D97-AF65-F5344CB8AC3E}">
        <p14:creationId xmlns:p14="http://schemas.microsoft.com/office/powerpoint/2010/main" val="304701868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C7B6F3DC-CE6F-4C5D-AE3B-FB48CF2EDC3E}" type="slidenum">
              <a:rPr lang="en-US" altLang="en-US"/>
              <a:pPr>
                <a:defRPr/>
              </a:pPr>
              <a:t>‹#›</a:t>
            </a:fld>
            <a:endParaRPr lang="en-US" altLang="en-US"/>
          </a:p>
        </p:txBody>
      </p:sp>
    </p:spTree>
    <p:extLst>
      <p:ext uri="{BB962C8B-B14F-4D97-AF65-F5344CB8AC3E}">
        <p14:creationId xmlns:p14="http://schemas.microsoft.com/office/powerpoint/2010/main" val="4234607620"/>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976438"/>
            <a:ext cx="3808412"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76438"/>
            <a:ext cx="3810000"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752F496A-760D-4563-9796-F0E85E202989}" type="slidenum">
              <a:rPr lang="en-US" altLang="en-US"/>
              <a:pPr>
                <a:defRPr/>
              </a:pPr>
              <a:t>‹#›</a:t>
            </a:fld>
            <a:endParaRPr lang="en-US" altLang="en-US"/>
          </a:p>
        </p:txBody>
      </p:sp>
    </p:spTree>
    <p:extLst>
      <p:ext uri="{BB962C8B-B14F-4D97-AF65-F5344CB8AC3E}">
        <p14:creationId xmlns:p14="http://schemas.microsoft.com/office/powerpoint/2010/main" val="1438722419"/>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21"/>
          <p:cNvSpPr>
            <a:spLocks noGrp="1" noChangeArrowheads="1"/>
          </p:cNvSpPr>
          <p:nvPr>
            <p:ph type="sldNum" sz="quarter" idx="12"/>
          </p:nvPr>
        </p:nvSpPr>
        <p:spPr>
          <a:ln/>
        </p:spPr>
        <p:txBody>
          <a:bodyPr/>
          <a:lstStyle>
            <a:lvl1pPr>
              <a:defRPr/>
            </a:lvl1pPr>
          </a:lstStyle>
          <a:p>
            <a:pPr>
              <a:defRPr/>
            </a:pPr>
            <a:fld id="{9AF7C7FA-4C27-4001-BBFA-B7BF224DED22}" type="slidenum">
              <a:rPr lang="en-US" altLang="en-US"/>
              <a:pPr>
                <a:defRPr/>
              </a:pPr>
              <a:t>‹#›</a:t>
            </a:fld>
            <a:endParaRPr lang="en-US" altLang="en-US"/>
          </a:p>
        </p:txBody>
      </p:sp>
    </p:spTree>
    <p:extLst>
      <p:ext uri="{BB962C8B-B14F-4D97-AF65-F5344CB8AC3E}">
        <p14:creationId xmlns:p14="http://schemas.microsoft.com/office/powerpoint/2010/main" val="4195997520"/>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21"/>
          <p:cNvSpPr>
            <a:spLocks noGrp="1" noChangeArrowheads="1"/>
          </p:cNvSpPr>
          <p:nvPr>
            <p:ph type="sldNum" sz="quarter" idx="12"/>
          </p:nvPr>
        </p:nvSpPr>
        <p:spPr>
          <a:ln/>
        </p:spPr>
        <p:txBody>
          <a:bodyPr/>
          <a:lstStyle>
            <a:lvl1pPr>
              <a:defRPr/>
            </a:lvl1pPr>
          </a:lstStyle>
          <a:p>
            <a:pPr>
              <a:defRPr/>
            </a:pPr>
            <a:fld id="{C4867989-1531-433B-A563-44F4FF6455CE}" type="slidenum">
              <a:rPr lang="en-US" altLang="en-US"/>
              <a:pPr>
                <a:defRPr/>
              </a:pPr>
              <a:t>‹#›</a:t>
            </a:fld>
            <a:endParaRPr lang="en-US" altLang="en-US"/>
          </a:p>
        </p:txBody>
      </p:sp>
    </p:spTree>
    <p:extLst>
      <p:ext uri="{BB962C8B-B14F-4D97-AF65-F5344CB8AC3E}">
        <p14:creationId xmlns:p14="http://schemas.microsoft.com/office/powerpoint/2010/main" val="1265830020"/>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21"/>
          <p:cNvSpPr>
            <a:spLocks noGrp="1" noChangeArrowheads="1"/>
          </p:cNvSpPr>
          <p:nvPr>
            <p:ph type="sldNum" sz="quarter" idx="12"/>
          </p:nvPr>
        </p:nvSpPr>
        <p:spPr>
          <a:ln/>
        </p:spPr>
        <p:txBody>
          <a:bodyPr/>
          <a:lstStyle>
            <a:lvl1pPr>
              <a:defRPr/>
            </a:lvl1pPr>
          </a:lstStyle>
          <a:p>
            <a:pPr>
              <a:defRPr/>
            </a:pPr>
            <a:fld id="{8A58F0BB-14EB-420A-BAB5-C9957B8DF53C}" type="slidenum">
              <a:rPr lang="en-US" altLang="en-US"/>
              <a:pPr>
                <a:defRPr/>
              </a:pPr>
              <a:t>‹#›</a:t>
            </a:fld>
            <a:endParaRPr lang="en-US" altLang="en-US"/>
          </a:p>
        </p:txBody>
      </p:sp>
    </p:spTree>
    <p:extLst>
      <p:ext uri="{BB962C8B-B14F-4D97-AF65-F5344CB8AC3E}">
        <p14:creationId xmlns:p14="http://schemas.microsoft.com/office/powerpoint/2010/main" val="2911961112"/>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BAD7C77D-7CED-4B68-BF3E-06E042D7FC94}" type="slidenum">
              <a:rPr lang="en-US" altLang="en-US"/>
              <a:pPr>
                <a:defRPr/>
              </a:pPr>
              <a:t>‹#›</a:t>
            </a:fld>
            <a:endParaRPr lang="en-US" altLang="en-US"/>
          </a:p>
        </p:txBody>
      </p:sp>
    </p:spTree>
    <p:extLst>
      <p:ext uri="{BB962C8B-B14F-4D97-AF65-F5344CB8AC3E}">
        <p14:creationId xmlns:p14="http://schemas.microsoft.com/office/powerpoint/2010/main" val="1213216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6688" y="608013"/>
            <a:ext cx="1941512" cy="5487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7388" y="608013"/>
            <a:ext cx="5676900" cy="5487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6C85D5C5-D62F-49FE-ADA2-7073EB1BB4A0}" type="slidenum">
              <a:rPr lang="en-US" altLang="en-US"/>
              <a:pPr>
                <a:defRPr/>
              </a:pPr>
              <a:t>‹#›</a:t>
            </a:fld>
            <a:endParaRPr lang="en-US" altLang="en-US"/>
          </a:p>
        </p:txBody>
      </p:sp>
    </p:spTree>
    <p:extLst>
      <p:ext uri="{BB962C8B-B14F-4D97-AF65-F5344CB8AC3E}">
        <p14:creationId xmlns:p14="http://schemas.microsoft.com/office/powerpoint/2010/main" val="4241148726"/>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8A3C3421-7617-491C-A525-CE2579E1A50F}" type="slidenum">
              <a:rPr lang="en-US" altLang="en-US"/>
              <a:pPr>
                <a:defRPr/>
              </a:pPr>
              <a:t>‹#›</a:t>
            </a:fld>
            <a:endParaRPr lang="en-US" altLang="en-US"/>
          </a:p>
        </p:txBody>
      </p:sp>
    </p:spTree>
    <p:extLst>
      <p:ext uri="{BB962C8B-B14F-4D97-AF65-F5344CB8AC3E}">
        <p14:creationId xmlns:p14="http://schemas.microsoft.com/office/powerpoint/2010/main" val="3972042455"/>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30F7DA92-B19E-4E96-91AC-C5C6B5CDA490}" type="slidenum">
              <a:rPr lang="en-US" altLang="en-US"/>
              <a:pPr>
                <a:defRPr/>
              </a:pPr>
              <a:t>‹#›</a:t>
            </a:fld>
            <a:endParaRPr lang="en-US" altLang="en-US"/>
          </a:p>
        </p:txBody>
      </p:sp>
    </p:spTree>
    <p:extLst>
      <p:ext uri="{BB962C8B-B14F-4D97-AF65-F5344CB8AC3E}">
        <p14:creationId xmlns:p14="http://schemas.microsoft.com/office/powerpoint/2010/main" val="356389261"/>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6688" y="608013"/>
            <a:ext cx="1941512" cy="5487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7388" y="608013"/>
            <a:ext cx="5676900" cy="5487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B5ACC7D9-C428-4B42-A940-EEB7EDD463A5}" type="slidenum">
              <a:rPr lang="en-US" altLang="en-US"/>
              <a:pPr>
                <a:defRPr/>
              </a:pPr>
              <a:t>‹#›</a:t>
            </a:fld>
            <a:endParaRPr lang="en-US" altLang="en-US"/>
          </a:p>
        </p:txBody>
      </p:sp>
    </p:spTree>
    <p:extLst>
      <p:ext uri="{BB962C8B-B14F-4D97-AF65-F5344CB8AC3E}">
        <p14:creationId xmlns:p14="http://schemas.microsoft.com/office/powerpoint/2010/main" val="1944116698"/>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sz="2000" b="0">
                <a:solidFill>
                  <a:srgbClr val="FFFFFF"/>
                </a:solidFill>
                <a:cs typeface="Arial"/>
              </a:endParaRPr>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sz="2000" b="0">
                <a:solidFill>
                  <a:srgbClr val="FFFFFF"/>
                </a:solidFill>
                <a:cs typeface="Arial"/>
              </a:endParaRPr>
            </a:p>
          </p:txBody>
        </p:sp>
        <p:sp>
          <p:nvSpPr>
            <p:cNvPr id="8" name="Freeform 6"/>
            <p:cNvSpPr>
              <a:spLocks/>
            </p:cNvSpPr>
            <p:nvPr/>
          </p:nvSpPr>
          <p:spPr bwMode="hidden">
            <a:xfrm>
              <a:off x="4038" y="3577"/>
              <a:ext cx="1720" cy="65"/>
            </a:xfrm>
            <a:custGeom>
              <a:avLst/>
              <a:gdLst>
                <a:gd name="T0" fmla="*/ 1702 w 1722"/>
                <a:gd name="T1" fmla="*/ 56 h 66"/>
                <a:gd name="T2" fmla="*/ 1702 w 1722"/>
                <a:gd name="T3" fmla="*/ 50 h 66"/>
                <a:gd name="T4" fmla="*/ 0 w 1722"/>
                <a:gd name="T5" fmla="*/ 0 h 66"/>
                <a:gd name="T6" fmla="*/ 0 w 1722"/>
                <a:gd name="T7" fmla="*/ 38 h 66"/>
                <a:gd name="T8" fmla="*/ 1702 w 1722"/>
                <a:gd name="T9" fmla="*/ 56 h 66"/>
                <a:gd name="T10" fmla="*/ 1702 w 1722"/>
                <a:gd name="T11" fmla="*/ 56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sz="2000" b="0">
                <a:solidFill>
                  <a:srgbClr val="FFFFFF"/>
                </a:solidFill>
                <a:cs typeface="Arial"/>
              </a:endParaRPr>
            </a:p>
          </p:txBody>
        </p:sp>
        <p:sp>
          <p:nvSpPr>
            <p:cNvPr id="10" name="Freeform 8"/>
            <p:cNvSpPr>
              <a:spLocks/>
            </p:cNvSpPr>
            <p:nvPr/>
          </p:nvSpPr>
          <p:spPr bwMode="hidden">
            <a:xfrm>
              <a:off x="4784" y="3702"/>
              <a:ext cx="974" cy="101"/>
            </a:xfrm>
            <a:custGeom>
              <a:avLst/>
              <a:gdLst>
                <a:gd name="T0" fmla="*/ 965 w 975"/>
                <a:gd name="T1" fmla="*/ 48 h 101"/>
                <a:gd name="T2" fmla="*/ 965 w 975"/>
                <a:gd name="T3" fmla="*/ 0 h 101"/>
                <a:gd name="T4" fmla="*/ 0 w 975"/>
                <a:gd name="T5" fmla="*/ 24 h 101"/>
                <a:gd name="T6" fmla="*/ 0 w 975"/>
                <a:gd name="T7" fmla="*/ 101 h 101"/>
                <a:gd name="T8" fmla="*/ 965 w 975"/>
                <a:gd name="T9" fmla="*/ 48 h 101"/>
                <a:gd name="T10" fmla="*/ 965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 name="Freeform 9"/>
            <p:cNvSpPr>
              <a:spLocks/>
            </p:cNvSpPr>
            <p:nvPr/>
          </p:nvSpPr>
          <p:spPr bwMode="hidden">
            <a:xfrm>
              <a:off x="3619" y="3815"/>
              <a:ext cx="2139" cy="198"/>
            </a:xfrm>
            <a:custGeom>
              <a:avLst/>
              <a:gdLst>
                <a:gd name="T0" fmla="*/ 2121 w 2141"/>
                <a:gd name="T1" fmla="*/ 0 h 198"/>
                <a:gd name="T2" fmla="*/ 0 w 2141"/>
                <a:gd name="T3" fmla="*/ 156 h 198"/>
                <a:gd name="T4" fmla="*/ 0 w 2141"/>
                <a:gd name="T5" fmla="*/ 198 h 198"/>
                <a:gd name="T6" fmla="*/ 2121 w 2141"/>
                <a:gd name="T7" fmla="*/ 0 h 198"/>
                <a:gd name="T8" fmla="*/ 2121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sz="2000" b="0">
                <a:solidFill>
                  <a:srgbClr val="FFFFFF"/>
                </a:solidFill>
                <a:cs typeface="Arial"/>
              </a:endParaRPr>
            </a:p>
          </p:txBody>
        </p:sp>
        <p:sp>
          <p:nvSpPr>
            <p:cNvPr id="13" name="Freeform 11"/>
            <p:cNvSpPr>
              <a:spLocks/>
            </p:cNvSpPr>
            <p:nvPr/>
          </p:nvSpPr>
          <p:spPr bwMode="hidden">
            <a:xfrm>
              <a:off x="2097" y="4043"/>
              <a:ext cx="2514" cy="276"/>
            </a:xfrm>
            <a:custGeom>
              <a:avLst/>
              <a:gdLst>
                <a:gd name="T0" fmla="*/ 2152 w 2517"/>
                <a:gd name="T1" fmla="*/ 276 h 276"/>
                <a:gd name="T2" fmla="*/ 2487 w 2517"/>
                <a:gd name="T3" fmla="*/ 204 h 276"/>
                <a:gd name="T4" fmla="*/ 2230 w 2517"/>
                <a:gd name="T5" fmla="*/ 0 h 276"/>
                <a:gd name="T6" fmla="*/ 0 w 2517"/>
                <a:gd name="T7" fmla="*/ 276 h 276"/>
                <a:gd name="T8" fmla="*/ 2152 w 2517"/>
                <a:gd name="T9" fmla="*/ 276 h 276"/>
                <a:gd name="T10" fmla="*/ 2152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sz="2000" b="0">
                <a:solidFill>
                  <a:srgbClr val="FFFFFF"/>
                </a:solidFill>
                <a:cs typeface="Arial"/>
              </a:endParaRPr>
            </a:p>
          </p:txBody>
        </p:sp>
        <p:sp>
          <p:nvSpPr>
            <p:cNvPr id="15" name="Freeform 13"/>
            <p:cNvSpPr>
              <a:spLocks/>
            </p:cNvSpPr>
            <p:nvPr/>
          </p:nvSpPr>
          <p:spPr bwMode="hidden">
            <a:xfrm>
              <a:off x="5030" y="3151"/>
              <a:ext cx="728" cy="240"/>
            </a:xfrm>
            <a:custGeom>
              <a:avLst/>
              <a:gdLst>
                <a:gd name="T0" fmla="*/ 719 w 729"/>
                <a:gd name="T1" fmla="*/ 240 h 240"/>
                <a:gd name="T2" fmla="*/ 0 w 729"/>
                <a:gd name="T3" fmla="*/ 0 h 240"/>
                <a:gd name="T4" fmla="*/ 0 w 729"/>
                <a:gd name="T5" fmla="*/ 6 h 240"/>
                <a:gd name="T6" fmla="*/ 719 w 729"/>
                <a:gd name="T7" fmla="*/ 240 h 240"/>
                <a:gd name="T8" fmla="*/ 719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17" name="Freeform 15"/>
            <p:cNvSpPr>
              <a:spLocks/>
            </p:cNvSpPr>
            <p:nvPr/>
          </p:nvSpPr>
          <p:spPr bwMode="hidden">
            <a:xfrm>
              <a:off x="5030" y="3049"/>
              <a:ext cx="728" cy="318"/>
            </a:xfrm>
            <a:custGeom>
              <a:avLst/>
              <a:gdLst>
                <a:gd name="T0" fmla="*/ 719 w 729"/>
                <a:gd name="T1" fmla="*/ 318 h 318"/>
                <a:gd name="T2" fmla="*/ 719 w 729"/>
                <a:gd name="T3" fmla="*/ 312 h 318"/>
                <a:gd name="T4" fmla="*/ 0 w 729"/>
                <a:gd name="T5" fmla="*/ 0 h 318"/>
                <a:gd name="T6" fmla="*/ 0 w 729"/>
                <a:gd name="T7" fmla="*/ 54 h 318"/>
                <a:gd name="T8" fmla="*/ 719 w 729"/>
                <a:gd name="T9" fmla="*/ 318 h 318"/>
                <a:gd name="T10" fmla="*/ 719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sz="2000" b="0">
                <a:solidFill>
                  <a:srgbClr val="FFFFFF"/>
                </a:solidFill>
                <a:cs typeface="Arial"/>
              </a:endParaRPr>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21"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23"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sz="2000" b="0">
                <a:solidFill>
                  <a:srgbClr val="FFFFFF"/>
                </a:solidFill>
                <a:cs typeface="Arial"/>
              </a:endParaRPr>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27"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sz="2000" b="0">
                <a:solidFill>
                  <a:srgbClr val="FFFFFF"/>
                </a:solidFill>
                <a:cs typeface="Arial"/>
              </a:endParaRPr>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sz="2000" b="0">
                <a:solidFill>
                  <a:srgbClr val="FFFFFF"/>
                </a:solidFill>
                <a:cs typeface="Arial"/>
              </a:endParaRPr>
            </a:p>
          </p:txBody>
        </p:sp>
        <p:sp>
          <p:nvSpPr>
            <p:cNvPr id="30" name="Freeform 28"/>
            <p:cNvSpPr>
              <a:spLocks/>
            </p:cNvSpPr>
            <p:nvPr/>
          </p:nvSpPr>
          <p:spPr bwMode="hidden">
            <a:xfrm>
              <a:off x="5698" y="653"/>
              <a:ext cx="60" cy="311"/>
            </a:xfrm>
            <a:custGeom>
              <a:avLst/>
              <a:gdLst>
                <a:gd name="T0" fmla="*/ 0 w 60"/>
                <a:gd name="T1" fmla="*/ 144 h 312"/>
                <a:gd name="T2" fmla="*/ 60 w 60"/>
                <a:gd name="T3" fmla="*/ 302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32"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sz="2000" b="0">
                <a:solidFill>
                  <a:srgbClr val="FFFFFF"/>
                </a:solidFill>
                <a:cs typeface="Arial"/>
              </a:endParaRPr>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sz="2000" b="0">
                <a:solidFill>
                  <a:srgbClr val="FFFFFF"/>
                </a:solidFill>
                <a:cs typeface="Arial"/>
              </a:endParaRPr>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sz="2000" b="0">
                  <a:solidFill>
                    <a:srgbClr val="FFFFFF"/>
                  </a:solidFill>
                  <a:cs typeface="Arial"/>
                </a:endParaRPr>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sz="2000" b="0">
                  <a:solidFill>
                    <a:srgbClr val="FFFFFF"/>
                  </a:solidFill>
                  <a:cs typeface="Arial"/>
                </a:endParaRPr>
              </a:p>
            </p:txBody>
          </p:sp>
        </p:grpSp>
      </p:grpSp>
      <p:sp>
        <p:nvSpPr>
          <p:cNvPr id="49194"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49195"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44" name="Rectangle 44"/>
          <p:cNvSpPr>
            <a:spLocks noGrp="1" noChangeArrowheads="1"/>
          </p:cNvSpPr>
          <p:nvPr>
            <p:ph type="dt" sz="quarter" idx="10"/>
          </p:nvPr>
        </p:nvSpPr>
        <p:spPr>
          <a:xfrm>
            <a:off x="457200" y="6243638"/>
            <a:ext cx="2133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45" name="Rectangle 45"/>
          <p:cNvSpPr>
            <a:spLocks noGrp="1" noChangeArrowheads="1"/>
          </p:cNvSpPr>
          <p:nvPr>
            <p:ph type="ftr" sz="quarter" idx="11"/>
          </p:nvPr>
        </p:nvSpPr>
        <p:spPr>
          <a:xfrm>
            <a:off x="3124200" y="6248400"/>
            <a:ext cx="2895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46" name="Rectangle 46"/>
          <p:cNvSpPr>
            <a:spLocks noGrp="1" noChangeArrowheads="1"/>
          </p:cNvSpPr>
          <p:nvPr>
            <p:ph type="sldNum" sz="quarter" idx="12"/>
          </p:nvPr>
        </p:nvSpPr>
        <p:spPr>
          <a:xfrm>
            <a:off x="6553200" y="6243638"/>
            <a:ext cx="2133600" cy="457200"/>
          </a:xfrm>
          <a:prstGeom prst="rect">
            <a:avLst/>
          </a:prstGeom>
        </p:spPr>
        <p:txBody>
          <a:bodyPr/>
          <a:lstStyle>
            <a:lvl1pPr>
              <a:defRPr sz="2000" b="0">
                <a:solidFill>
                  <a:srgbClr val="FFFFFF"/>
                </a:solidFill>
                <a:latin typeface="Arial" charset="0"/>
                <a:cs typeface="+mn-cs"/>
              </a:defRPr>
            </a:lvl1pPr>
          </a:lstStyle>
          <a:p>
            <a:pPr>
              <a:defRPr/>
            </a:pPr>
            <a:fld id="{322682A8-6733-446B-9F29-25AF8CAB491E}" type="slidenum">
              <a:rPr lang="en-US"/>
              <a:pPr>
                <a:defRPr/>
              </a:pPr>
              <a:t>‹#›</a:t>
            </a:fld>
            <a:endParaRPr lang="en-US"/>
          </a:p>
        </p:txBody>
      </p:sp>
    </p:spTree>
    <p:extLst>
      <p:ext uri="{BB962C8B-B14F-4D97-AF65-F5344CB8AC3E}">
        <p14:creationId xmlns:p14="http://schemas.microsoft.com/office/powerpoint/2010/main" val="59639674"/>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3638"/>
            <a:ext cx="2133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6" name="Slide Number Placeholder 5"/>
          <p:cNvSpPr>
            <a:spLocks noGrp="1"/>
          </p:cNvSpPr>
          <p:nvPr>
            <p:ph type="sldNum" sz="quarter" idx="12"/>
          </p:nvPr>
        </p:nvSpPr>
        <p:spPr>
          <a:xfrm>
            <a:off x="6553200" y="6243638"/>
            <a:ext cx="2133600" cy="457200"/>
          </a:xfrm>
          <a:prstGeom prst="rect">
            <a:avLst/>
          </a:prstGeom>
        </p:spPr>
        <p:txBody>
          <a:bodyPr/>
          <a:lstStyle>
            <a:lvl1pPr>
              <a:defRPr sz="2000" b="0">
                <a:solidFill>
                  <a:srgbClr val="FFFFFF"/>
                </a:solidFill>
                <a:latin typeface="Arial" charset="0"/>
                <a:cs typeface="+mn-cs"/>
              </a:defRPr>
            </a:lvl1pPr>
          </a:lstStyle>
          <a:p>
            <a:pPr>
              <a:defRPr/>
            </a:pPr>
            <a:fld id="{D2E11334-6DCF-4A1F-A895-660C00E583A0}" type="slidenum">
              <a:rPr lang="en-US"/>
              <a:pPr>
                <a:defRPr/>
              </a:pPr>
              <a:t>‹#›</a:t>
            </a:fld>
            <a:endParaRPr lang="en-US"/>
          </a:p>
        </p:txBody>
      </p:sp>
    </p:spTree>
    <p:extLst>
      <p:ext uri="{BB962C8B-B14F-4D97-AF65-F5344CB8AC3E}">
        <p14:creationId xmlns:p14="http://schemas.microsoft.com/office/powerpoint/2010/main" val="340472500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3638"/>
            <a:ext cx="2133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6" name="Slide Number Placeholder 5"/>
          <p:cNvSpPr>
            <a:spLocks noGrp="1"/>
          </p:cNvSpPr>
          <p:nvPr>
            <p:ph type="sldNum" sz="quarter" idx="12"/>
          </p:nvPr>
        </p:nvSpPr>
        <p:spPr>
          <a:xfrm>
            <a:off x="6553200" y="6243638"/>
            <a:ext cx="2133600" cy="457200"/>
          </a:xfrm>
          <a:prstGeom prst="rect">
            <a:avLst/>
          </a:prstGeom>
        </p:spPr>
        <p:txBody>
          <a:bodyPr/>
          <a:lstStyle>
            <a:lvl1pPr>
              <a:defRPr sz="2000" b="0">
                <a:solidFill>
                  <a:srgbClr val="FFFFFF"/>
                </a:solidFill>
                <a:latin typeface="Arial" charset="0"/>
                <a:cs typeface="+mn-cs"/>
              </a:defRPr>
            </a:lvl1pPr>
          </a:lstStyle>
          <a:p>
            <a:pPr>
              <a:defRPr/>
            </a:pPr>
            <a:fld id="{25D4DC60-244F-43BC-AE76-A4C9EBCE51F2}" type="slidenum">
              <a:rPr lang="en-US"/>
              <a:pPr>
                <a:defRPr/>
              </a:pPr>
              <a:t>‹#›</a:t>
            </a:fld>
            <a:endParaRPr lang="en-US"/>
          </a:p>
        </p:txBody>
      </p:sp>
    </p:spTree>
    <p:extLst>
      <p:ext uri="{BB962C8B-B14F-4D97-AF65-F5344CB8AC3E}">
        <p14:creationId xmlns:p14="http://schemas.microsoft.com/office/powerpoint/2010/main" val="3170039675"/>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7" name="Slide Number Placeholder 6"/>
          <p:cNvSpPr>
            <a:spLocks noGrp="1"/>
          </p:cNvSpPr>
          <p:nvPr>
            <p:ph type="sldNum" sz="quarter" idx="12"/>
          </p:nvPr>
        </p:nvSpPr>
        <p:spPr>
          <a:xfrm>
            <a:off x="6553200" y="6243638"/>
            <a:ext cx="2133600" cy="457200"/>
          </a:xfrm>
          <a:prstGeom prst="rect">
            <a:avLst/>
          </a:prstGeom>
        </p:spPr>
        <p:txBody>
          <a:bodyPr/>
          <a:lstStyle>
            <a:lvl1pPr>
              <a:defRPr sz="2000" b="0">
                <a:solidFill>
                  <a:srgbClr val="FFFFFF"/>
                </a:solidFill>
                <a:latin typeface="Arial" charset="0"/>
                <a:cs typeface="+mn-cs"/>
              </a:defRPr>
            </a:lvl1pPr>
          </a:lstStyle>
          <a:p>
            <a:pPr>
              <a:defRPr/>
            </a:pPr>
            <a:fld id="{98700309-79F6-4782-8D2D-BF90BCAA5D39}" type="slidenum">
              <a:rPr lang="en-US"/>
              <a:pPr>
                <a:defRPr/>
              </a:pPr>
              <a:t>‹#›</a:t>
            </a:fld>
            <a:endParaRPr lang="en-US"/>
          </a:p>
        </p:txBody>
      </p:sp>
    </p:spTree>
    <p:extLst>
      <p:ext uri="{BB962C8B-B14F-4D97-AF65-F5344CB8AC3E}">
        <p14:creationId xmlns:p14="http://schemas.microsoft.com/office/powerpoint/2010/main" val="2949340101"/>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3638"/>
            <a:ext cx="2133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8" name="Footer Placeholder 7"/>
          <p:cNvSpPr>
            <a:spLocks noGrp="1"/>
          </p:cNvSpPr>
          <p:nvPr>
            <p:ph type="ftr" sz="quarter" idx="11"/>
          </p:nvPr>
        </p:nvSpPr>
        <p:spPr>
          <a:xfrm>
            <a:off x="3124200" y="6248400"/>
            <a:ext cx="2895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9" name="Slide Number Placeholder 8"/>
          <p:cNvSpPr>
            <a:spLocks noGrp="1"/>
          </p:cNvSpPr>
          <p:nvPr>
            <p:ph type="sldNum" sz="quarter" idx="12"/>
          </p:nvPr>
        </p:nvSpPr>
        <p:spPr>
          <a:xfrm>
            <a:off x="6553200" y="6243638"/>
            <a:ext cx="2133600" cy="457200"/>
          </a:xfrm>
          <a:prstGeom prst="rect">
            <a:avLst/>
          </a:prstGeom>
        </p:spPr>
        <p:txBody>
          <a:bodyPr/>
          <a:lstStyle>
            <a:lvl1pPr>
              <a:defRPr sz="2000" b="0">
                <a:solidFill>
                  <a:srgbClr val="FFFFFF"/>
                </a:solidFill>
                <a:latin typeface="Arial" charset="0"/>
                <a:cs typeface="+mn-cs"/>
              </a:defRPr>
            </a:lvl1pPr>
          </a:lstStyle>
          <a:p>
            <a:pPr>
              <a:defRPr/>
            </a:pPr>
            <a:fld id="{B8B60E42-954B-4CD2-9FD9-FDA89199C698}" type="slidenum">
              <a:rPr lang="en-US"/>
              <a:pPr>
                <a:defRPr/>
              </a:pPr>
              <a:t>‹#›</a:t>
            </a:fld>
            <a:endParaRPr lang="en-US"/>
          </a:p>
        </p:txBody>
      </p:sp>
    </p:spTree>
    <p:extLst>
      <p:ext uri="{BB962C8B-B14F-4D97-AF65-F5344CB8AC3E}">
        <p14:creationId xmlns:p14="http://schemas.microsoft.com/office/powerpoint/2010/main" val="3811683769"/>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3638"/>
            <a:ext cx="2133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5" name="Slide Number Placeholder 4"/>
          <p:cNvSpPr>
            <a:spLocks noGrp="1"/>
          </p:cNvSpPr>
          <p:nvPr>
            <p:ph type="sldNum" sz="quarter" idx="12"/>
          </p:nvPr>
        </p:nvSpPr>
        <p:spPr>
          <a:xfrm>
            <a:off x="6553200" y="6243638"/>
            <a:ext cx="2133600" cy="457200"/>
          </a:xfrm>
          <a:prstGeom prst="rect">
            <a:avLst/>
          </a:prstGeom>
        </p:spPr>
        <p:txBody>
          <a:bodyPr/>
          <a:lstStyle>
            <a:lvl1pPr>
              <a:defRPr sz="2000" b="0">
                <a:solidFill>
                  <a:srgbClr val="FFFFFF"/>
                </a:solidFill>
                <a:latin typeface="Arial" charset="0"/>
                <a:cs typeface="+mn-cs"/>
              </a:defRPr>
            </a:lvl1pPr>
          </a:lstStyle>
          <a:p>
            <a:pPr>
              <a:defRPr/>
            </a:pPr>
            <a:fld id="{909DDFBC-5F40-4553-B0C0-3396D8BE3735}" type="slidenum">
              <a:rPr lang="en-US"/>
              <a:pPr>
                <a:defRPr/>
              </a:pPr>
              <a:t>‹#›</a:t>
            </a:fld>
            <a:endParaRPr lang="en-US"/>
          </a:p>
        </p:txBody>
      </p:sp>
    </p:spTree>
    <p:extLst>
      <p:ext uri="{BB962C8B-B14F-4D97-AF65-F5344CB8AC3E}">
        <p14:creationId xmlns:p14="http://schemas.microsoft.com/office/powerpoint/2010/main" val="717683511"/>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3638"/>
            <a:ext cx="2133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4" name="Slide Number Placeholder 3"/>
          <p:cNvSpPr>
            <a:spLocks noGrp="1"/>
          </p:cNvSpPr>
          <p:nvPr>
            <p:ph type="sldNum" sz="quarter" idx="12"/>
          </p:nvPr>
        </p:nvSpPr>
        <p:spPr>
          <a:xfrm>
            <a:off x="6553200" y="6243638"/>
            <a:ext cx="2133600" cy="457200"/>
          </a:xfrm>
          <a:prstGeom prst="rect">
            <a:avLst/>
          </a:prstGeom>
        </p:spPr>
        <p:txBody>
          <a:bodyPr/>
          <a:lstStyle>
            <a:lvl1pPr>
              <a:defRPr sz="2000" b="0">
                <a:solidFill>
                  <a:srgbClr val="FFFFFF"/>
                </a:solidFill>
                <a:latin typeface="Arial" charset="0"/>
                <a:cs typeface="+mn-cs"/>
              </a:defRPr>
            </a:lvl1pPr>
          </a:lstStyle>
          <a:p>
            <a:pPr>
              <a:defRPr/>
            </a:pPr>
            <a:fld id="{5B0117AC-5819-4B7B-89A4-DAFB416EC79C}" type="slidenum">
              <a:rPr lang="en-US"/>
              <a:pPr>
                <a:defRPr/>
              </a:pPr>
              <a:t>‹#›</a:t>
            </a:fld>
            <a:endParaRPr lang="en-US"/>
          </a:p>
        </p:txBody>
      </p:sp>
    </p:spTree>
    <p:extLst>
      <p:ext uri="{BB962C8B-B14F-4D97-AF65-F5344CB8AC3E}">
        <p14:creationId xmlns:p14="http://schemas.microsoft.com/office/powerpoint/2010/main" val="991312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Slide Number Placeholder 5"/>
          <p:cNvSpPr>
            <a:spLocks noGrp="1"/>
          </p:cNvSpPr>
          <p:nvPr>
            <p:ph type="sldNum" sz="quarter" idx="10"/>
          </p:nvPr>
        </p:nvSpPr>
        <p:spPr/>
        <p:txBody>
          <a:bodyPr/>
          <a:lstStyle>
            <a:lvl1pPr eaLnBrk="0" hangingPunct="0">
              <a:defRPr b="1"/>
            </a:lvl1pPr>
          </a:lstStyle>
          <a:p>
            <a:pPr>
              <a:defRPr/>
            </a:pPr>
            <a:fld id="{4075BAB2-395F-458B-8F0D-802049B278FA}" type="slidenum">
              <a:rPr lang="en-US"/>
              <a:pPr>
                <a:defRPr/>
              </a:pPr>
              <a:t>‹#›</a:t>
            </a:fld>
            <a:endParaRPr lang="en-US" dirty="0"/>
          </a:p>
        </p:txBody>
      </p:sp>
    </p:spTree>
    <p:extLst>
      <p:ext uri="{BB962C8B-B14F-4D97-AF65-F5344CB8AC3E}">
        <p14:creationId xmlns:p14="http://schemas.microsoft.com/office/powerpoint/2010/main" val="1100073236"/>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7" name="Slide Number Placeholder 6"/>
          <p:cNvSpPr>
            <a:spLocks noGrp="1"/>
          </p:cNvSpPr>
          <p:nvPr>
            <p:ph type="sldNum" sz="quarter" idx="12"/>
          </p:nvPr>
        </p:nvSpPr>
        <p:spPr>
          <a:xfrm>
            <a:off x="6553200" y="6243638"/>
            <a:ext cx="2133600" cy="457200"/>
          </a:xfrm>
          <a:prstGeom prst="rect">
            <a:avLst/>
          </a:prstGeom>
        </p:spPr>
        <p:txBody>
          <a:bodyPr/>
          <a:lstStyle>
            <a:lvl1pPr>
              <a:defRPr sz="2000" b="0">
                <a:solidFill>
                  <a:srgbClr val="FFFFFF"/>
                </a:solidFill>
                <a:latin typeface="Arial" charset="0"/>
                <a:cs typeface="+mn-cs"/>
              </a:defRPr>
            </a:lvl1pPr>
          </a:lstStyle>
          <a:p>
            <a:pPr>
              <a:defRPr/>
            </a:pPr>
            <a:fld id="{5FA73F20-112D-410A-A2B3-8700C7C510C8}" type="slidenum">
              <a:rPr lang="en-US"/>
              <a:pPr>
                <a:defRPr/>
              </a:pPr>
              <a:t>‹#›</a:t>
            </a:fld>
            <a:endParaRPr lang="en-US"/>
          </a:p>
        </p:txBody>
      </p:sp>
    </p:spTree>
    <p:extLst>
      <p:ext uri="{BB962C8B-B14F-4D97-AF65-F5344CB8AC3E}">
        <p14:creationId xmlns:p14="http://schemas.microsoft.com/office/powerpoint/2010/main" val="620769591"/>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7" name="Slide Number Placeholder 6"/>
          <p:cNvSpPr>
            <a:spLocks noGrp="1"/>
          </p:cNvSpPr>
          <p:nvPr>
            <p:ph type="sldNum" sz="quarter" idx="12"/>
          </p:nvPr>
        </p:nvSpPr>
        <p:spPr>
          <a:xfrm>
            <a:off x="6553200" y="6243638"/>
            <a:ext cx="2133600" cy="457200"/>
          </a:xfrm>
          <a:prstGeom prst="rect">
            <a:avLst/>
          </a:prstGeom>
        </p:spPr>
        <p:txBody>
          <a:bodyPr/>
          <a:lstStyle>
            <a:lvl1pPr>
              <a:defRPr sz="2000" b="0">
                <a:solidFill>
                  <a:srgbClr val="FFFFFF"/>
                </a:solidFill>
                <a:latin typeface="Arial" charset="0"/>
                <a:cs typeface="+mn-cs"/>
              </a:defRPr>
            </a:lvl1pPr>
          </a:lstStyle>
          <a:p>
            <a:pPr>
              <a:defRPr/>
            </a:pPr>
            <a:fld id="{2F2D0BDF-FFF5-4F34-A280-2AFE67357428}" type="slidenum">
              <a:rPr lang="en-US"/>
              <a:pPr>
                <a:defRPr/>
              </a:pPr>
              <a:t>‹#›</a:t>
            </a:fld>
            <a:endParaRPr lang="en-US"/>
          </a:p>
        </p:txBody>
      </p:sp>
    </p:spTree>
    <p:extLst>
      <p:ext uri="{BB962C8B-B14F-4D97-AF65-F5344CB8AC3E}">
        <p14:creationId xmlns:p14="http://schemas.microsoft.com/office/powerpoint/2010/main" val="4268367902"/>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3638"/>
            <a:ext cx="2133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6" name="Slide Number Placeholder 5"/>
          <p:cNvSpPr>
            <a:spLocks noGrp="1"/>
          </p:cNvSpPr>
          <p:nvPr>
            <p:ph type="sldNum" sz="quarter" idx="12"/>
          </p:nvPr>
        </p:nvSpPr>
        <p:spPr>
          <a:xfrm>
            <a:off x="6553200" y="6243638"/>
            <a:ext cx="2133600" cy="457200"/>
          </a:xfrm>
          <a:prstGeom prst="rect">
            <a:avLst/>
          </a:prstGeom>
        </p:spPr>
        <p:txBody>
          <a:bodyPr/>
          <a:lstStyle>
            <a:lvl1pPr>
              <a:defRPr sz="2000" b="0">
                <a:solidFill>
                  <a:srgbClr val="FFFFFF"/>
                </a:solidFill>
                <a:latin typeface="Arial" charset="0"/>
                <a:cs typeface="+mn-cs"/>
              </a:defRPr>
            </a:lvl1pPr>
          </a:lstStyle>
          <a:p>
            <a:pPr>
              <a:defRPr/>
            </a:pPr>
            <a:fld id="{3F9B59C5-41E3-44B2-B3E8-02148DF105A4}" type="slidenum">
              <a:rPr lang="en-US"/>
              <a:pPr>
                <a:defRPr/>
              </a:pPr>
              <a:t>‹#›</a:t>
            </a:fld>
            <a:endParaRPr lang="en-US"/>
          </a:p>
        </p:txBody>
      </p:sp>
    </p:spTree>
    <p:extLst>
      <p:ext uri="{BB962C8B-B14F-4D97-AF65-F5344CB8AC3E}">
        <p14:creationId xmlns:p14="http://schemas.microsoft.com/office/powerpoint/2010/main" val="1096859056"/>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3638"/>
            <a:ext cx="2133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6" name="Slide Number Placeholder 5"/>
          <p:cNvSpPr>
            <a:spLocks noGrp="1"/>
          </p:cNvSpPr>
          <p:nvPr>
            <p:ph type="sldNum" sz="quarter" idx="12"/>
          </p:nvPr>
        </p:nvSpPr>
        <p:spPr>
          <a:xfrm>
            <a:off x="6553200" y="6243638"/>
            <a:ext cx="2133600" cy="457200"/>
          </a:xfrm>
          <a:prstGeom prst="rect">
            <a:avLst/>
          </a:prstGeom>
        </p:spPr>
        <p:txBody>
          <a:bodyPr/>
          <a:lstStyle>
            <a:lvl1pPr>
              <a:defRPr sz="2000" b="0">
                <a:solidFill>
                  <a:srgbClr val="FFFFFF"/>
                </a:solidFill>
                <a:latin typeface="Arial" charset="0"/>
                <a:cs typeface="+mn-cs"/>
              </a:defRPr>
            </a:lvl1pPr>
          </a:lstStyle>
          <a:p>
            <a:pPr>
              <a:defRPr/>
            </a:pPr>
            <a:fld id="{5A1CC47D-7195-471F-BBB5-E6D804D3F2A9}" type="slidenum">
              <a:rPr lang="en-US"/>
              <a:pPr>
                <a:defRPr/>
              </a:pPr>
              <a:t>‹#›</a:t>
            </a:fld>
            <a:endParaRPr lang="en-US"/>
          </a:p>
        </p:txBody>
      </p:sp>
    </p:spTree>
    <p:extLst>
      <p:ext uri="{BB962C8B-B14F-4D97-AF65-F5344CB8AC3E}">
        <p14:creationId xmlns:p14="http://schemas.microsoft.com/office/powerpoint/2010/main" val="2243968889"/>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3638"/>
            <a:ext cx="2133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5" name="Slide Number Placeholder 4"/>
          <p:cNvSpPr>
            <a:spLocks noGrp="1"/>
          </p:cNvSpPr>
          <p:nvPr>
            <p:ph type="sldNum" sz="quarter" idx="12"/>
          </p:nvPr>
        </p:nvSpPr>
        <p:spPr>
          <a:xfrm>
            <a:off x="6553200" y="6243638"/>
            <a:ext cx="2133600" cy="457200"/>
          </a:xfrm>
          <a:prstGeom prst="rect">
            <a:avLst/>
          </a:prstGeom>
        </p:spPr>
        <p:txBody>
          <a:bodyPr/>
          <a:lstStyle>
            <a:lvl1pPr>
              <a:defRPr sz="2000" b="0">
                <a:solidFill>
                  <a:srgbClr val="FFFFFF"/>
                </a:solidFill>
                <a:latin typeface="Arial" charset="0"/>
                <a:cs typeface="+mn-cs"/>
              </a:defRPr>
            </a:lvl1pPr>
          </a:lstStyle>
          <a:p>
            <a:pPr>
              <a:defRPr/>
            </a:pPr>
            <a:fld id="{A595560D-596B-430C-8AC6-43F6B9EFEE88}" type="slidenum">
              <a:rPr lang="en-US"/>
              <a:pPr>
                <a:defRPr/>
              </a:pPr>
              <a:t>‹#›</a:t>
            </a:fld>
            <a:endParaRPr lang="en-US"/>
          </a:p>
        </p:txBody>
      </p:sp>
    </p:spTree>
    <p:extLst>
      <p:ext uri="{BB962C8B-B14F-4D97-AF65-F5344CB8AC3E}">
        <p14:creationId xmlns:p14="http://schemas.microsoft.com/office/powerpoint/2010/main" val="2524076611"/>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7" name="Slide Number Placeholder 6"/>
          <p:cNvSpPr>
            <a:spLocks noGrp="1"/>
          </p:cNvSpPr>
          <p:nvPr>
            <p:ph type="sldNum" sz="quarter" idx="12"/>
          </p:nvPr>
        </p:nvSpPr>
        <p:spPr>
          <a:xfrm>
            <a:off x="6553200" y="6243638"/>
            <a:ext cx="2133600" cy="457200"/>
          </a:xfrm>
          <a:prstGeom prst="rect">
            <a:avLst/>
          </a:prstGeom>
        </p:spPr>
        <p:txBody>
          <a:bodyPr/>
          <a:lstStyle>
            <a:lvl1pPr>
              <a:defRPr sz="2000" b="0">
                <a:solidFill>
                  <a:srgbClr val="FFFFFF"/>
                </a:solidFill>
                <a:latin typeface="Arial" charset="0"/>
                <a:cs typeface="+mn-cs"/>
              </a:defRPr>
            </a:lvl1pPr>
          </a:lstStyle>
          <a:p>
            <a:pPr>
              <a:defRPr/>
            </a:pPr>
            <a:fld id="{417DA5C5-05DF-48DE-88C4-23698B0A2524}" type="slidenum">
              <a:rPr lang="en-US"/>
              <a:pPr>
                <a:defRPr/>
              </a:pPr>
              <a:t>‹#›</a:t>
            </a:fld>
            <a:endParaRPr lang="en-US"/>
          </a:p>
        </p:txBody>
      </p:sp>
    </p:spTree>
    <p:extLst>
      <p:ext uri="{BB962C8B-B14F-4D97-AF65-F5344CB8AC3E}">
        <p14:creationId xmlns:p14="http://schemas.microsoft.com/office/powerpoint/2010/main" val="2025532054"/>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a:p>
        </p:txBody>
      </p:sp>
      <p:sp>
        <p:nvSpPr>
          <p:cNvPr id="4" name="Date Placeholder 3"/>
          <p:cNvSpPr>
            <a:spLocks noGrp="1"/>
          </p:cNvSpPr>
          <p:nvPr>
            <p:ph type="dt" sz="half" idx="10"/>
          </p:nvPr>
        </p:nvSpPr>
        <p:spPr>
          <a:xfrm>
            <a:off x="457200" y="6243638"/>
            <a:ext cx="2133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6" name="Slide Number Placeholder 5"/>
          <p:cNvSpPr>
            <a:spLocks noGrp="1"/>
          </p:cNvSpPr>
          <p:nvPr>
            <p:ph type="sldNum" sz="quarter" idx="12"/>
          </p:nvPr>
        </p:nvSpPr>
        <p:spPr>
          <a:xfrm>
            <a:off x="6553200" y="6243638"/>
            <a:ext cx="2133600" cy="457200"/>
          </a:xfrm>
          <a:prstGeom prst="rect">
            <a:avLst/>
          </a:prstGeom>
        </p:spPr>
        <p:txBody>
          <a:bodyPr/>
          <a:lstStyle>
            <a:lvl1pPr>
              <a:defRPr sz="2000" b="0">
                <a:solidFill>
                  <a:srgbClr val="FFFFFF"/>
                </a:solidFill>
                <a:latin typeface="Arial" charset="0"/>
                <a:cs typeface="+mn-cs"/>
              </a:defRPr>
            </a:lvl1pPr>
          </a:lstStyle>
          <a:p>
            <a:pPr>
              <a:defRPr/>
            </a:pPr>
            <a:fld id="{E2283B4B-443F-4391-A5C2-614DB1A207E2}" type="slidenum">
              <a:rPr lang="en-US"/>
              <a:pPr>
                <a:defRPr/>
              </a:pPr>
              <a:t>‹#›</a:t>
            </a:fld>
            <a:endParaRPr lang="en-US"/>
          </a:p>
        </p:txBody>
      </p:sp>
    </p:spTree>
    <p:extLst>
      <p:ext uri="{BB962C8B-B14F-4D97-AF65-F5344CB8AC3E}">
        <p14:creationId xmlns:p14="http://schemas.microsoft.com/office/powerpoint/2010/main" val="148393634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30725"/>
          </a:xfrm>
        </p:spPr>
        <p:txBody>
          <a:bodyPr/>
          <a:lstStyle/>
          <a:p>
            <a:pPr lvl="0"/>
            <a:endParaRPr lang="en-US" noProof="0"/>
          </a:p>
        </p:txBody>
      </p:sp>
      <p:sp>
        <p:nvSpPr>
          <p:cNvPr id="4" name="Date Placeholder 3"/>
          <p:cNvSpPr>
            <a:spLocks noGrp="1"/>
          </p:cNvSpPr>
          <p:nvPr>
            <p:ph type="dt" sz="half" idx="10"/>
          </p:nvPr>
        </p:nvSpPr>
        <p:spPr>
          <a:xfrm>
            <a:off x="457200" y="6243638"/>
            <a:ext cx="2133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6" name="Slide Number Placeholder 5"/>
          <p:cNvSpPr>
            <a:spLocks noGrp="1"/>
          </p:cNvSpPr>
          <p:nvPr>
            <p:ph type="sldNum" sz="quarter" idx="12"/>
          </p:nvPr>
        </p:nvSpPr>
        <p:spPr>
          <a:xfrm>
            <a:off x="6553200" y="6243638"/>
            <a:ext cx="2133600" cy="457200"/>
          </a:xfrm>
          <a:prstGeom prst="rect">
            <a:avLst/>
          </a:prstGeom>
        </p:spPr>
        <p:txBody>
          <a:bodyPr/>
          <a:lstStyle>
            <a:lvl1pPr>
              <a:defRPr sz="2000" b="0">
                <a:solidFill>
                  <a:srgbClr val="FFFFFF"/>
                </a:solidFill>
                <a:latin typeface="Arial" charset="0"/>
                <a:cs typeface="+mn-cs"/>
              </a:defRPr>
            </a:lvl1pPr>
          </a:lstStyle>
          <a:p>
            <a:pPr>
              <a:defRPr/>
            </a:pPr>
            <a:fld id="{93FA61DC-37F0-488D-ABF0-9E5C71C1B4A1}" type="slidenum">
              <a:rPr lang="en-US"/>
              <a:pPr>
                <a:defRPr/>
              </a:pPr>
              <a:t>‹#›</a:t>
            </a:fld>
            <a:endParaRPr lang="en-US"/>
          </a:p>
        </p:txBody>
      </p:sp>
    </p:spTree>
    <p:extLst>
      <p:ext uri="{BB962C8B-B14F-4D97-AF65-F5344CB8AC3E}">
        <p14:creationId xmlns:p14="http://schemas.microsoft.com/office/powerpoint/2010/main" val="1702981503"/>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7" name="Footer Placeholder 6"/>
          <p:cNvSpPr>
            <a:spLocks noGrp="1"/>
          </p:cNvSpPr>
          <p:nvPr>
            <p:ph type="ftr" sz="quarter" idx="11"/>
          </p:nvPr>
        </p:nvSpPr>
        <p:spPr>
          <a:xfrm>
            <a:off x="3124200" y="6248400"/>
            <a:ext cx="2895600" cy="457200"/>
          </a:xfrm>
          <a:prstGeom prst="rect">
            <a:avLst/>
          </a:prstGeom>
        </p:spPr>
        <p:txBody>
          <a:bodyPr/>
          <a:lstStyle>
            <a:lvl1pPr>
              <a:defRPr sz="2000" b="0">
                <a:solidFill>
                  <a:srgbClr val="FFFFFF"/>
                </a:solidFill>
                <a:latin typeface="Arial" charset="0"/>
                <a:cs typeface="+mn-cs"/>
              </a:defRPr>
            </a:lvl1pPr>
          </a:lstStyle>
          <a:p>
            <a:pPr>
              <a:defRPr/>
            </a:pPr>
            <a:endParaRPr lang="en-US"/>
          </a:p>
        </p:txBody>
      </p:sp>
      <p:sp>
        <p:nvSpPr>
          <p:cNvPr id="8" name="Slide Number Placeholder 7"/>
          <p:cNvSpPr>
            <a:spLocks noGrp="1"/>
          </p:cNvSpPr>
          <p:nvPr>
            <p:ph type="sldNum" sz="quarter" idx="12"/>
          </p:nvPr>
        </p:nvSpPr>
        <p:spPr>
          <a:xfrm>
            <a:off x="6553200" y="6243638"/>
            <a:ext cx="2133600" cy="457200"/>
          </a:xfrm>
          <a:prstGeom prst="rect">
            <a:avLst/>
          </a:prstGeom>
        </p:spPr>
        <p:txBody>
          <a:bodyPr/>
          <a:lstStyle>
            <a:lvl1pPr>
              <a:defRPr sz="2000" b="0">
                <a:solidFill>
                  <a:srgbClr val="FFFFFF"/>
                </a:solidFill>
                <a:latin typeface="Arial" charset="0"/>
                <a:cs typeface="+mn-cs"/>
              </a:defRPr>
            </a:lvl1pPr>
          </a:lstStyle>
          <a:p>
            <a:pPr>
              <a:defRPr/>
            </a:pPr>
            <a:fld id="{CA765FE9-9A3A-49A0-BEFE-DD0860A3D7B0}" type="slidenum">
              <a:rPr lang="en-US"/>
              <a:pPr>
                <a:defRPr/>
              </a:pPr>
              <a:t>‹#›</a:t>
            </a:fld>
            <a:endParaRPr lang="en-US"/>
          </a:p>
        </p:txBody>
      </p:sp>
    </p:spTree>
    <p:extLst>
      <p:ext uri="{BB962C8B-B14F-4D97-AF65-F5344CB8AC3E}">
        <p14:creationId xmlns:p14="http://schemas.microsoft.com/office/powerpoint/2010/main" val="4259905612"/>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7"/>
          <p:cNvGrpSpPr>
            <a:grpSpLocks/>
          </p:cNvGrpSpPr>
          <p:nvPr/>
        </p:nvGrpSpPr>
        <p:grpSpPr bwMode="auto">
          <a:xfrm>
            <a:off x="0" y="119063"/>
            <a:ext cx="9142413" cy="6738937"/>
            <a:chOff x="0" y="74"/>
            <a:chExt cx="5759" cy="4245"/>
          </a:xfrm>
        </p:grpSpPr>
        <p:sp>
          <p:nvSpPr>
            <p:cNvPr id="5" name="Rectangle 2"/>
            <p:cNvSpPr>
              <a:spLocks noChangeArrowheads="1"/>
            </p:cNvSpPr>
            <p:nvPr/>
          </p:nvSpPr>
          <p:spPr bwMode="ltGray">
            <a:xfrm>
              <a:off x="432" y="4113"/>
              <a:ext cx="2208" cy="2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6" name="Rectangle 3"/>
            <p:cNvSpPr>
              <a:spLocks noChangeArrowheads="1"/>
            </p:cNvSpPr>
            <p:nvPr/>
          </p:nvSpPr>
          <p:spPr bwMode="ltGray">
            <a:xfrm>
              <a:off x="432" y="1536"/>
              <a:ext cx="5327"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7" name="Oval 4"/>
            <p:cNvSpPr>
              <a:spLocks noChangeArrowheads="1"/>
            </p:cNvSpPr>
            <p:nvPr/>
          </p:nvSpPr>
          <p:spPr bwMode="auto">
            <a:xfrm>
              <a:off x="555"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8" name="Oval 5"/>
            <p:cNvSpPr>
              <a:spLocks noChangeArrowheads="1"/>
            </p:cNvSpPr>
            <p:nvPr/>
          </p:nvSpPr>
          <p:spPr bwMode="auto">
            <a:xfrm>
              <a:off x="555"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9" name="Oval 6"/>
            <p:cNvSpPr>
              <a:spLocks noChangeArrowheads="1"/>
            </p:cNvSpPr>
            <p:nvPr/>
          </p:nvSpPr>
          <p:spPr bwMode="auto">
            <a:xfrm>
              <a:off x="555"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0" name="Oval 7"/>
            <p:cNvSpPr>
              <a:spLocks noChangeArrowheads="1"/>
            </p:cNvSpPr>
            <p:nvPr/>
          </p:nvSpPr>
          <p:spPr bwMode="auto">
            <a:xfrm>
              <a:off x="555" y="65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1" name="Oval 8"/>
            <p:cNvSpPr>
              <a:spLocks noChangeArrowheads="1"/>
            </p:cNvSpPr>
            <p:nvPr/>
          </p:nvSpPr>
          <p:spPr bwMode="auto">
            <a:xfrm>
              <a:off x="555" y="79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2" name="Oval 9"/>
            <p:cNvSpPr>
              <a:spLocks noChangeArrowheads="1"/>
            </p:cNvSpPr>
            <p:nvPr/>
          </p:nvSpPr>
          <p:spPr bwMode="auto">
            <a:xfrm>
              <a:off x="555" y="93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3" name="Oval 10"/>
            <p:cNvSpPr>
              <a:spLocks noChangeArrowheads="1"/>
            </p:cNvSpPr>
            <p:nvPr/>
          </p:nvSpPr>
          <p:spPr bwMode="auto">
            <a:xfrm>
              <a:off x="555" y="108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4" name="Oval 11"/>
            <p:cNvSpPr>
              <a:spLocks noChangeArrowheads="1"/>
            </p:cNvSpPr>
            <p:nvPr/>
          </p:nvSpPr>
          <p:spPr bwMode="auto">
            <a:xfrm>
              <a:off x="555" y="122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5" name="Oval 12"/>
            <p:cNvSpPr>
              <a:spLocks noChangeArrowheads="1"/>
            </p:cNvSpPr>
            <p:nvPr/>
          </p:nvSpPr>
          <p:spPr bwMode="auto">
            <a:xfrm>
              <a:off x="555" y="137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nvGrpSpPr>
            <p:cNvPr id="16" name="Group 21"/>
            <p:cNvGrpSpPr>
              <a:grpSpLocks/>
            </p:cNvGrpSpPr>
            <p:nvPr/>
          </p:nvGrpSpPr>
          <p:grpSpPr bwMode="auto">
            <a:xfrm>
              <a:off x="2859" y="4202"/>
              <a:ext cx="2729" cy="41"/>
              <a:chOff x="2859" y="4202"/>
              <a:chExt cx="2729" cy="41"/>
            </a:xfrm>
          </p:grpSpPr>
          <p:sp>
            <p:nvSpPr>
              <p:cNvPr id="22" name="Oval 13"/>
              <p:cNvSpPr>
                <a:spLocks noChangeArrowheads="1"/>
              </p:cNvSpPr>
              <p:nvPr/>
            </p:nvSpPr>
            <p:spPr bwMode="auto">
              <a:xfrm>
                <a:off x="285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3" name="Oval 14"/>
              <p:cNvSpPr>
                <a:spLocks noChangeArrowheads="1"/>
              </p:cNvSpPr>
              <p:nvPr/>
            </p:nvSpPr>
            <p:spPr bwMode="auto">
              <a:xfrm>
                <a:off x="324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4" name="Oval 15"/>
              <p:cNvSpPr>
                <a:spLocks noChangeArrowheads="1"/>
              </p:cNvSpPr>
              <p:nvPr/>
            </p:nvSpPr>
            <p:spPr bwMode="auto">
              <a:xfrm>
                <a:off x="362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5" name="Oval 16"/>
              <p:cNvSpPr>
                <a:spLocks noChangeArrowheads="1"/>
              </p:cNvSpPr>
              <p:nvPr/>
            </p:nvSpPr>
            <p:spPr bwMode="auto">
              <a:xfrm>
                <a:off x="4011"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6" name="Oval 17"/>
              <p:cNvSpPr>
                <a:spLocks noChangeArrowheads="1"/>
              </p:cNvSpPr>
              <p:nvPr/>
            </p:nvSpPr>
            <p:spPr bwMode="auto">
              <a:xfrm>
                <a:off x="4395"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7" name="Oval 18"/>
              <p:cNvSpPr>
                <a:spLocks noChangeArrowheads="1"/>
              </p:cNvSpPr>
              <p:nvPr/>
            </p:nvSpPr>
            <p:spPr bwMode="auto">
              <a:xfrm>
                <a:off x="477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8" name="Oval 19"/>
              <p:cNvSpPr>
                <a:spLocks noChangeArrowheads="1"/>
              </p:cNvSpPr>
              <p:nvPr/>
            </p:nvSpPr>
            <p:spPr bwMode="auto">
              <a:xfrm>
                <a:off x="516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9" name="Oval 20"/>
              <p:cNvSpPr>
                <a:spLocks noChangeArrowheads="1"/>
              </p:cNvSpPr>
              <p:nvPr/>
            </p:nvSpPr>
            <p:spPr bwMode="auto">
              <a:xfrm>
                <a:off x="554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sp>
          <p:nvSpPr>
            <p:cNvPr id="17" name="Oval 22"/>
            <p:cNvSpPr>
              <a:spLocks noChangeArrowheads="1"/>
            </p:cNvSpPr>
            <p:nvPr/>
          </p:nvSpPr>
          <p:spPr bwMode="auto">
            <a:xfrm>
              <a:off x="555" y="50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nvGrpSpPr>
            <p:cNvPr id="18" name="Group 26"/>
            <p:cNvGrpSpPr>
              <a:grpSpLocks/>
            </p:cNvGrpSpPr>
            <p:nvPr/>
          </p:nvGrpSpPr>
          <p:grpSpPr bwMode="auto">
            <a:xfrm>
              <a:off x="0" y="2327"/>
              <a:ext cx="1203" cy="1203"/>
              <a:chOff x="0" y="2327"/>
              <a:chExt cx="1203" cy="1203"/>
            </a:xfrm>
          </p:grpSpPr>
          <p:sp>
            <p:nvSpPr>
              <p:cNvPr id="19" name="Freeform 23"/>
              <p:cNvSpPr>
                <a:spLocks/>
              </p:cNvSpPr>
              <p:nvPr/>
            </p:nvSpPr>
            <p:spPr bwMode="auto">
              <a:xfrm>
                <a:off x="0" y="2394"/>
                <a:ext cx="443" cy="1033"/>
              </a:xfrm>
              <a:custGeom>
                <a:avLst/>
                <a:gdLst>
                  <a:gd name="T0" fmla="*/ 290 w 443"/>
                  <a:gd name="T1" fmla="*/ 1016 h 1033"/>
                  <a:gd name="T2" fmla="*/ 316 w 443"/>
                  <a:gd name="T3" fmla="*/ 974 h 1033"/>
                  <a:gd name="T4" fmla="*/ 354 w 443"/>
                  <a:gd name="T5" fmla="*/ 920 h 1033"/>
                  <a:gd name="T6" fmla="*/ 384 w 443"/>
                  <a:gd name="T7" fmla="*/ 884 h 1033"/>
                  <a:gd name="T8" fmla="*/ 381 w 443"/>
                  <a:gd name="T9" fmla="*/ 832 h 1033"/>
                  <a:gd name="T10" fmla="*/ 370 w 443"/>
                  <a:gd name="T11" fmla="*/ 794 h 1033"/>
                  <a:gd name="T12" fmla="*/ 361 w 443"/>
                  <a:gd name="T13" fmla="*/ 760 h 1033"/>
                  <a:gd name="T14" fmla="*/ 361 w 443"/>
                  <a:gd name="T15" fmla="*/ 734 h 1033"/>
                  <a:gd name="T16" fmla="*/ 359 w 443"/>
                  <a:gd name="T17" fmla="*/ 707 h 1033"/>
                  <a:gd name="T18" fmla="*/ 373 w 443"/>
                  <a:gd name="T19" fmla="*/ 691 h 1033"/>
                  <a:gd name="T20" fmla="*/ 391 w 443"/>
                  <a:gd name="T21" fmla="*/ 686 h 1033"/>
                  <a:gd name="T22" fmla="*/ 395 w 443"/>
                  <a:gd name="T23" fmla="*/ 680 h 1033"/>
                  <a:gd name="T24" fmla="*/ 390 w 443"/>
                  <a:gd name="T25" fmla="*/ 671 h 1033"/>
                  <a:gd name="T26" fmla="*/ 386 w 443"/>
                  <a:gd name="T27" fmla="*/ 660 h 1033"/>
                  <a:gd name="T28" fmla="*/ 437 w 443"/>
                  <a:gd name="T29" fmla="*/ 635 h 1033"/>
                  <a:gd name="T30" fmla="*/ 442 w 443"/>
                  <a:gd name="T31" fmla="*/ 619 h 1033"/>
                  <a:gd name="T32" fmla="*/ 438 w 443"/>
                  <a:gd name="T33" fmla="*/ 604 h 1033"/>
                  <a:gd name="T34" fmla="*/ 400 w 443"/>
                  <a:gd name="T35" fmla="*/ 543 h 1033"/>
                  <a:gd name="T36" fmla="*/ 384 w 443"/>
                  <a:gd name="T37" fmla="*/ 474 h 1033"/>
                  <a:gd name="T38" fmla="*/ 354 w 443"/>
                  <a:gd name="T39" fmla="*/ 455 h 1033"/>
                  <a:gd name="T40" fmla="*/ 326 w 443"/>
                  <a:gd name="T41" fmla="*/ 433 h 1033"/>
                  <a:gd name="T42" fmla="*/ 312 w 443"/>
                  <a:gd name="T43" fmla="*/ 411 h 1033"/>
                  <a:gd name="T44" fmla="*/ 307 w 443"/>
                  <a:gd name="T45" fmla="*/ 391 h 1033"/>
                  <a:gd name="T46" fmla="*/ 290 w 443"/>
                  <a:gd name="T47" fmla="*/ 339 h 1033"/>
                  <a:gd name="T48" fmla="*/ 308 w 443"/>
                  <a:gd name="T49" fmla="*/ 289 h 1033"/>
                  <a:gd name="T50" fmla="*/ 298 w 443"/>
                  <a:gd name="T51" fmla="*/ 278 h 1033"/>
                  <a:gd name="T52" fmla="*/ 280 w 443"/>
                  <a:gd name="T53" fmla="*/ 307 h 1033"/>
                  <a:gd name="T54" fmla="*/ 269 w 443"/>
                  <a:gd name="T55" fmla="*/ 283 h 1033"/>
                  <a:gd name="T56" fmla="*/ 272 w 443"/>
                  <a:gd name="T57" fmla="*/ 224 h 1033"/>
                  <a:gd name="T58" fmla="*/ 280 w 443"/>
                  <a:gd name="T59" fmla="*/ 177 h 1033"/>
                  <a:gd name="T60" fmla="*/ 280 w 443"/>
                  <a:gd name="T61" fmla="*/ 146 h 1033"/>
                  <a:gd name="T62" fmla="*/ 281 w 443"/>
                  <a:gd name="T63" fmla="*/ 123 h 1033"/>
                  <a:gd name="T64" fmla="*/ 290 w 443"/>
                  <a:gd name="T65" fmla="*/ 104 h 1033"/>
                  <a:gd name="T66" fmla="*/ 296 w 443"/>
                  <a:gd name="T67" fmla="*/ 97 h 1033"/>
                  <a:gd name="T68" fmla="*/ 298 w 443"/>
                  <a:gd name="T69" fmla="*/ 94 h 1033"/>
                  <a:gd name="T70" fmla="*/ 301 w 443"/>
                  <a:gd name="T71" fmla="*/ 92 h 1033"/>
                  <a:gd name="T72" fmla="*/ 307 w 443"/>
                  <a:gd name="T73" fmla="*/ 83 h 1033"/>
                  <a:gd name="T74" fmla="*/ 317 w 443"/>
                  <a:gd name="T75" fmla="*/ 79 h 1033"/>
                  <a:gd name="T76" fmla="*/ 328 w 443"/>
                  <a:gd name="T77" fmla="*/ 77 h 1033"/>
                  <a:gd name="T78" fmla="*/ 337 w 443"/>
                  <a:gd name="T79" fmla="*/ 74 h 1033"/>
                  <a:gd name="T80" fmla="*/ 345 w 443"/>
                  <a:gd name="T81" fmla="*/ 67 h 1033"/>
                  <a:gd name="T82" fmla="*/ 337 w 443"/>
                  <a:gd name="T83" fmla="*/ 50 h 1033"/>
                  <a:gd name="T84" fmla="*/ 337 w 443"/>
                  <a:gd name="T85" fmla="*/ 47 h 1033"/>
                  <a:gd name="T86" fmla="*/ 337 w 443"/>
                  <a:gd name="T87" fmla="*/ 43 h 1033"/>
                  <a:gd name="T88" fmla="*/ 337 w 443"/>
                  <a:gd name="T89" fmla="*/ 41 h 1033"/>
                  <a:gd name="T90" fmla="*/ 334 w 443"/>
                  <a:gd name="T91" fmla="*/ 38 h 1033"/>
                  <a:gd name="T92" fmla="*/ 321 w 443"/>
                  <a:gd name="T93" fmla="*/ 21 h 1033"/>
                  <a:gd name="T94" fmla="*/ 316 w 443"/>
                  <a:gd name="T95" fmla="*/ 0 h 1033"/>
                  <a:gd name="T96" fmla="*/ 188 w 443"/>
                  <a:gd name="T97" fmla="*/ 94 h 1033"/>
                  <a:gd name="T98" fmla="*/ 88 w 443"/>
                  <a:gd name="T99" fmla="*/ 218 h 1033"/>
                  <a:gd name="T100" fmla="*/ 21 w 443"/>
                  <a:gd name="T101" fmla="*/ 366 h 1033"/>
                  <a:gd name="T102" fmla="*/ 0 w 443"/>
                  <a:gd name="T103" fmla="*/ 530 h 1033"/>
                  <a:gd name="T104" fmla="*/ 20 w 443"/>
                  <a:gd name="T105" fmla="*/ 680 h 1033"/>
                  <a:gd name="T106" fmla="*/ 74 w 443"/>
                  <a:gd name="T107" fmla="*/ 819 h 1033"/>
                  <a:gd name="T108" fmla="*/ 160 w 443"/>
                  <a:gd name="T109" fmla="*/ 938 h 1033"/>
                  <a:gd name="T110" fmla="*/ 272 w 443"/>
                  <a:gd name="T111" fmla="*/ 1032 h 103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43" h="1033">
                    <a:moveTo>
                      <a:pt x="272" y="1032"/>
                    </a:moveTo>
                    <a:lnTo>
                      <a:pt x="290" y="1016"/>
                    </a:lnTo>
                    <a:lnTo>
                      <a:pt x="301" y="992"/>
                    </a:lnTo>
                    <a:lnTo>
                      <a:pt x="316" y="974"/>
                    </a:lnTo>
                    <a:lnTo>
                      <a:pt x="328" y="955"/>
                    </a:lnTo>
                    <a:lnTo>
                      <a:pt x="354" y="920"/>
                    </a:lnTo>
                    <a:lnTo>
                      <a:pt x="373" y="904"/>
                    </a:lnTo>
                    <a:lnTo>
                      <a:pt x="384" y="884"/>
                    </a:lnTo>
                    <a:lnTo>
                      <a:pt x="390" y="848"/>
                    </a:lnTo>
                    <a:lnTo>
                      <a:pt x="381" y="832"/>
                    </a:lnTo>
                    <a:lnTo>
                      <a:pt x="375" y="812"/>
                    </a:lnTo>
                    <a:lnTo>
                      <a:pt x="370" y="794"/>
                    </a:lnTo>
                    <a:lnTo>
                      <a:pt x="361" y="774"/>
                    </a:lnTo>
                    <a:lnTo>
                      <a:pt x="361" y="760"/>
                    </a:lnTo>
                    <a:lnTo>
                      <a:pt x="361" y="747"/>
                    </a:lnTo>
                    <a:lnTo>
                      <a:pt x="361" y="734"/>
                    </a:lnTo>
                    <a:lnTo>
                      <a:pt x="359" y="722"/>
                    </a:lnTo>
                    <a:lnTo>
                      <a:pt x="359" y="707"/>
                    </a:lnTo>
                    <a:lnTo>
                      <a:pt x="364" y="698"/>
                    </a:lnTo>
                    <a:lnTo>
                      <a:pt x="373" y="691"/>
                    </a:lnTo>
                    <a:lnTo>
                      <a:pt x="390" y="686"/>
                    </a:lnTo>
                    <a:lnTo>
                      <a:pt x="391" y="686"/>
                    </a:lnTo>
                    <a:lnTo>
                      <a:pt x="395" y="682"/>
                    </a:lnTo>
                    <a:lnTo>
                      <a:pt x="395" y="680"/>
                    </a:lnTo>
                    <a:lnTo>
                      <a:pt x="395" y="677"/>
                    </a:lnTo>
                    <a:lnTo>
                      <a:pt x="390" y="671"/>
                    </a:lnTo>
                    <a:lnTo>
                      <a:pt x="386" y="666"/>
                    </a:lnTo>
                    <a:lnTo>
                      <a:pt x="386" y="660"/>
                    </a:lnTo>
                    <a:lnTo>
                      <a:pt x="395" y="655"/>
                    </a:lnTo>
                    <a:lnTo>
                      <a:pt x="437" y="635"/>
                    </a:lnTo>
                    <a:lnTo>
                      <a:pt x="442" y="626"/>
                    </a:lnTo>
                    <a:lnTo>
                      <a:pt x="442" y="619"/>
                    </a:lnTo>
                    <a:lnTo>
                      <a:pt x="442" y="613"/>
                    </a:lnTo>
                    <a:lnTo>
                      <a:pt x="438" y="604"/>
                    </a:lnTo>
                    <a:lnTo>
                      <a:pt x="417" y="577"/>
                    </a:lnTo>
                    <a:lnTo>
                      <a:pt x="400" y="543"/>
                    </a:lnTo>
                    <a:lnTo>
                      <a:pt x="391" y="511"/>
                    </a:lnTo>
                    <a:lnTo>
                      <a:pt x="384" y="474"/>
                    </a:lnTo>
                    <a:lnTo>
                      <a:pt x="368" y="465"/>
                    </a:lnTo>
                    <a:lnTo>
                      <a:pt x="354" y="455"/>
                    </a:lnTo>
                    <a:lnTo>
                      <a:pt x="339" y="444"/>
                    </a:lnTo>
                    <a:lnTo>
                      <a:pt x="326" y="433"/>
                    </a:lnTo>
                    <a:lnTo>
                      <a:pt x="317" y="422"/>
                    </a:lnTo>
                    <a:lnTo>
                      <a:pt x="312" y="411"/>
                    </a:lnTo>
                    <a:lnTo>
                      <a:pt x="308" y="402"/>
                    </a:lnTo>
                    <a:lnTo>
                      <a:pt x="307" y="391"/>
                    </a:lnTo>
                    <a:lnTo>
                      <a:pt x="285" y="363"/>
                    </a:lnTo>
                    <a:lnTo>
                      <a:pt x="290" y="339"/>
                    </a:lnTo>
                    <a:lnTo>
                      <a:pt x="301" y="314"/>
                    </a:lnTo>
                    <a:lnTo>
                      <a:pt x="308" y="289"/>
                    </a:lnTo>
                    <a:lnTo>
                      <a:pt x="308" y="267"/>
                    </a:lnTo>
                    <a:lnTo>
                      <a:pt x="298" y="278"/>
                    </a:lnTo>
                    <a:lnTo>
                      <a:pt x="287" y="294"/>
                    </a:lnTo>
                    <a:lnTo>
                      <a:pt x="280" y="307"/>
                    </a:lnTo>
                    <a:lnTo>
                      <a:pt x="272" y="314"/>
                    </a:lnTo>
                    <a:lnTo>
                      <a:pt x="269" y="283"/>
                    </a:lnTo>
                    <a:lnTo>
                      <a:pt x="271" y="254"/>
                    </a:lnTo>
                    <a:lnTo>
                      <a:pt x="272" y="224"/>
                    </a:lnTo>
                    <a:lnTo>
                      <a:pt x="272" y="195"/>
                    </a:lnTo>
                    <a:lnTo>
                      <a:pt x="280" y="177"/>
                    </a:lnTo>
                    <a:lnTo>
                      <a:pt x="280" y="164"/>
                    </a:lnTo>
                    <a:lnTo>
                      <a:pt x="280" y="146"/>
                    </a:lnTo>
                    <a:lnTo>
                      <a:pt x="281" y="133"/>
                    </a:lnTo>
                    <a:lnTo>
                      <a:pt x="281" y="123"/>
                    </a:lnTo>
                    <a:lnTo>
                      <a:pt x="285" y="113"/>
                    </a:lnTo>
                    <a:lnTo>
                      <a:pt x="290" y="104"/>
                    </a:lnTo>
                    <a:lnTo>
                      <a:pt x="296" y="97"/>
                    </a:lnTo>
                    <a:lnTo>
                      <a:pt x="298" y="94"/>
                    </a:lnTo>
                    <a:lnTo>
                      <a:pt x="301" y="92"/>
                    </a:lnTo>
                    <a:lnTo>
                      <a:pt x="303" y="86"/>
                    </a:lnTo>
                    <a:lnTo>
                      <a:pt x="307" y="83"/>
                    </a:lnTo>
                    <a:lnTo>
                      <a:pt x="308" y="83"/>
                    </a:lnTo>
                    <a:lnTo>
                      <a:pt x="317" y="79"/>
                    </a:lnTo>
                    <a:lnTo>
                      <a:pt x="323" y="77"/>
                    </a:lnTo>
                    <a:lnTo>
                      <a:pt x="328" y="77"/>
                    </a:lnTo>
                    <a:lnTo>
                      <a:pt x="334" y="74"/>
                    </a:lnTo>
                    <a:lnTo>
                      <a:pt x="337" y="74"/>
                    </a:lnTo>
                    <a:lnTo>
                      <a:pt x="339" y="72"/>
                    </a:lnTo>
                    <a:lnTo>
                      <a:pt x="345" y="67"/>
                    </a:lnTo>
                    <a:lnTo>
                      <a:pt x="345" y="63"/>
                    </a:lnTo>
                    <a:lnTo>
                      <a:pt x="337" y="50"/>
                    </a:lnTo>
                    <a:lnTo>
                      <a:pt x="337" y="47"/>
                    </a:lnTo>
                    <a:lnTo>
                      <a:pt x="337" y="43"/>
                    </a:lnTo>
                    <a:lnTo>
                      <a:pt x="337" y="41"/>
                    </a:lnTo>
                    <a:lnTo>
                      <a:pt x="334" y="41"/>
                    </a:lnTo>
                    <a:lnTo>
                      <a:pt x="334" y="38"/>
                    </a:lnTo>
                    <a:lnTo>
                      <a:pt x="328" y="30"/>
                    </a:lnTo>
                    <a:lnTo>
                      <a:pt x="321" y="21"/>
                    </a:lnTo>
                    <a:lnTo>
                      <a:pt x="317" y="11"/>
                    </a:lnTo>
                    <a:lnTo>
                      <a:pt x="316" y="0"/>
                    </a:lnTo>
                    <a:lnTo>
                      <a:pt x="249" y="41"/>
                    </a:lnTo>
                    <a:lnTo>
                      <a:pt x="188" y="94"/>
                    </a:lnTo>
                    <a:lnTo>
                      <a:pt x="133" y="151"/>
                    </a:lnTo>
                    <a:lnTo>
                      <a:pt x="88" y="218"/>
                    </a:lnTo>
                    <a:lnTo>
                      <a:pt x="50" y="289"/>
                    </a:lnTo>
                    <a:lnTo>
                      <a:pt x="21" y="366"/>
                    </a:lnTo>
                    <a:lnTo>
                      <a:pt x="5" y="446"/>
                    </a:lnTo>
                    <a:lnTo>
                      <a:pt x="0" y="530"/>
                    </a:lnTo>
                    <a:lnTo>
                      <a:pt x="5" y="608"/>
                    </a:lnTo>
                    <a:lnTo>
                      <a:pt x="20" y="680"/>
                    </a:lnTo>
                    <a:lnTo>
                      <a:pt x="45" y="751"/>
                    </a:lnTo>
                    <a:lnTo>
                      <a:pt x="74" y="819"/>
                    </a:lnTo>
                    <a:lnTo>
                      <a:pt x="114" y="879"/>
                    </a:lnTo>
                    <a:lnTo>
                      <a:pt x="160" y="938"/>
                    </a:lnTo>
                    <a:lnTo>
                      <a:pt x="215" y="987"/>
                    </a:lnTo>
                    <a:lnTo>
                      <a:pt x="272" y="1032"/>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0" name="Freeform 24"/>
              <p:cNvSpPr>
                <a:spLocks/>
              </p:cNvSpPr>
              <p:nvPr/>
            </p:nvSpPr>
            <p:spPr bwMode="auto">
              <a:xfrm>
                <a:off x="379" y="2327"/>
                <a:ext cx="824" cy="1203"/>
              </a:xfrm>
              <a:custGeom>
                <a:avLst/>
                <a:gdLst>
                  <a:gd name="T0" fmla="*/ 796 w 824"/>
                  <a:gd name="T1" fmla="*/ 688 h 1203"/>
                  <a:gd name="T2" fmla="*/ 756 w 824"/>
                  <a:gd name="T3" fmla="*/ 641 h 1203"/>
                  <a:gd name="T4" fmla="*/ 812 w 824"/>
                  <a:gd name="T5" fmla="*/ 615 h 1203"/>
                  <a:gd name="T6" fmla="*/ 814 w 824"/>
                  <a:gd name="T7" fmla="*/ 502 h 1203"/>
                  <a:gd name="T8" fmla="*/ 705 w 824"/>
                  <a:gd name="T9" fmla="*/ 247 h 1203"/>
                  <a:gd name="T10" fmla="*/ 651 w 824"/>
                  <a:gd name="T11" fmla="*/ 262 h 1203"/>
                  <a:gd name="T12" fmla="*/ 574 w 824"/>
                  <a:gd name="T13" fmla="*/ 289 h 1203"/>
                  <a:gd name="T14" fmla="*/ 536 w 824"/>
                  <a:gd name="T15" fmla="*/ 258 h 1203"/>
                  <a:gd name="T16" fmla="*/ 563 w 824"/>
                  <a:gd name="T17" fmla="*/ 170 h 1203"/>
                  <a:gd name="T18" fmla="*/ 532 w 824"/>
                  <a:gd name="T19" fmla="*/ 81 h 1203"/>
                  <a:gd name="T20" fmla="*/ 455 w 824"/>
                  <a:gd name="T21" fmla="*/ 56 h 1203"/>
                  <a:gd name="T22" fmla="*/ 484 w 824"/>
                  <a:gd name="T23" fmla="*/ 150 h 1203"/>
                  <a:gd name="T24" fmla="*/ 465 w 824"/>
                  <a:gd name="T25" fmla="*/ 190 h 1203"/>
                  <a:gd name="T26" fmla="*/ 442 w 824"/>
                  <a:gd name="T27" fmla="*/ 200 h 1203"/>
                  <a:gd name="T28" fmla="*/ 419 w 824"/>
                  <a:gd name="T29" fmla="*/ 164 h 1203"/>
                  <a:gd name="T30" fmla="*/ 381 w 824"/>
                  <a:gd name="T31" fmla="*/ 108 h 1203"/>
                  <a:gd name="T32" fmla="*/ 406 w 824"/>
                  <a:gd name="T33" fmla="*/ 108 h 1203"/>
                  <a:gd name="T34" fmla="*/ 424 w 824"/>
                  <a:gd name="T35" fmla="*/ 72 h 1203"/>
                  <a:gd name="T36" fmla="*/ 325 w 824"/>
                  <a:gd name="T37" fmla="*/ 0 h 1203"/>
                  <a:gd name="T38" fmla="*/ 281 w 824"/>
                  <a:gd name="T39" fmla="*/ 27 h 1203"/>
                  <a:gd name="T40" fmla="*/ 240 w 824"/>
                  <a:gd name="T41" fmla="*/ 72 h 1203"/>
                  <a:gd name="T42" fmla="*/ 209 w 824"/>
                  <a:gd name="T43" fmla="*/ 114 h 1203"/>
                  <a:gd name="T44" fmla="*/ 209 w 824"/>
                  <a:gd name="T45" fmla="*/ 150 h 1203"/>
                  <a:gd name="T46" fmla="*/ 240 w 824"/>
                  <a:gd name="T47" fmla="*/ 164 h 1203"/>
                  <a:gd name="T48" fmla="*/ 209 w 824"/>
                  <a:gd name="T49" fmla="*/ 222 h 1203"/>
                  <a:gd name="T50" fmla="*/ 213 w 824"/>
                  <a:gd name="T51" fmla="*/ 242 h 1203"/>
                  <a:gd name="T52" fmla="*/ 267 w 824"/>
                  <a:gd name="T53" fmla="*/ 222 h 1203"/>
                  <a:gd name="T54" fmla="*/ 303 w 824"/>
                  <a:gd name="T55" fmla="*/ 170 h 1203"/>
                  <a:gd name="T56" fmla="*/ 354 w 824"/>
                  <a:gd name="T57" fmla="*/ 231 h 1203"/>
                  <a:gd name="T58" fmla="*/ 372 w 824"/>
                  <a:gd name="T59" fmla="*/ 291 h 1203"/>
                  <a:gd name="T60" fmla="*/ 348 w 824"/>
                  <a:gd name="T61" fmla="*/ 294 h 1203"/>
                  <a:gd name="T62" fmla="*/ 298 w 824"/>
                  <a:gd name="T63" fmla="*/ 309 h 1203"/>
                  <a:gd name="T64" fmla="*/ 323 w 824"/>
                  <a:gd name="T65" fmla="*/ 330 h 1203"/>
                  <a:gd name="T66" fmla="*/ 260 w 824"/>
                  <a:gd name="T67" fmla="*/ 339 h 1203"/>
                  <a:gd name="T68" fmla="*/ 189 w 824"/>
                  <a:gd name="T69" fmla="*/ 411 h 1203"/>
                  <a:gd name="T70" fmla="*/ 184 w 824"/>
                  <a:gd name="T71" fmla="*/ 469 h 1203"/>
                  <a:gd name="T72" fmla="*/ 148 w 824"/>
                  <a:gd name="T73" fmla="*/ 435 h 1203"/>
                  <a:gd name="T74" fmla="*/ 83 w 824"/>
                  <a:gd name="T75" fmla="*/ 402 h 1203"/>
                  <a:gd name="T76" fmla="*/ 0 w 824"/>
                  <a:gd name="T77" fmla="*/ 455 h 1203"/>
                  <a:gd name="T78" fmla="*/ 54 w 824"/>
                  <a:gd name="T79" fmla="*/ 496 h 1203"/>
                  <a:gd name="T80" fmla="*/ 74 w 824"/>
                  <a:gd name="T81" fmla="*/ 485 h 1203"/>
                  <a:gd name="T82" fmla="*/ 54 w 824"/>
                  <a:gd name="T83" fmla="*/ 608 h 1203"/>
                  <a:gd name="T84" fmla="*/ 132 w 824"/>
                  <a:gd name="T85" fmla="*/ 641 h 1203"/>
                  <a:gd name="T86" fmla="*/ 195 w 824"/>
                  <a:gd name="T87" fmla="*/ 661 h 1203"/>
                  <a:gd name="T88" fmla="*/ 249 w 824"/>
                  <a:gd name="T89" fmla="*/ 744 h 1203"/>
                  <a:gd name="T90" fmla="*/ 334 w 824"/>
                  <a:gd name="T91" fmla="*/ 886 h 1203"/>
                  <a:gd name="T92" fmla="*/ 391 w 824"/>
                  <a:gd name="T93" fmla="*/ 1007 h 1203"/>
                  <a:gd name="T94" fmla="*/ 292 w 824"/>
                  <a:gd name="T95" fmla="*/ 1052 h 1203"/>
                  <a:gd name="T96" fmla="*/ 182 w 824"/>
                  <a:gd name="T97" fmla="*/ 1105 h 1203"/>
                  <a:gd name="T98" fmla="*/ 68 w 824"/>
                  <a:gd name="T99" fmla="*/ 1180 h 1203"/>
                  <a:gd name="T100" fmla="*/ 200 w 824"/>
                  <a:gd name="T101" fmla="*/ 1202 h 1203"/>
                  <a:gd name="T102" fmla="*/ 417 w 824"/>
                  <a:gd name="T103" fmla="*/ 1168 h 1203"/>
                  <a:gd name="T104" fmla="*/ 613 w 824"/>
                  <a:gd name="T105" fmla="*/ 1052 h 1203"/>
                  <a:gd name="T106" fmla="*/ 610 w 824"/>
                  <a:gd name="T107" fmla="*/ 929 h 1203"/>
                  <a:gd name="T108" fmla="*/ 543 w 824"/>
                  <a:gd name="T109" fmla="*/ 888 h 1203"/>
                  <a:gd name="T110" fmla="*/ 567 w 824"/>
                  <a:gd name="T111" fmla="*/ 791 h 1203"/>
                  <a:gd name="T112" fmla="*/ 655 w 824"/>
                  <a:gd name="T113" fmla="*/ 738 h 1203"/>
                  <a:gd name="T114" fmla="*/ 725 w 824"/>
                  <a:gd name="T115" fmla="*/ 713 h 1203"/>
                  <a:gd name="T116" fmla="*/ 792 w 824"/>
                  <a:gd name="T117" fmla="*/ 729 h 120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24" h="1203">
                    <a:moveTo>
                      <a:pt x="803" y="736"/>
                    </a:moveTo>
                    <a:lnTo>
                      <a:pt x="807" y="724"/>
                    </a:lnTo>
                    <a:lnTo>
                      <a:pt x="808" y="713"/>
                    </a:lnTo>
                    <a:lnTo>
                      <a:pt x="812" y="702"/>
                    </a:lnTo>
                    <a:lnTo>
                      <a:pt x="814" y="691"/>
                    </a:lnTo>
                    <a:lnTo>
                      <a:pt x="803" y="691"/>
                    </a:lnTo>
                    <a:lnTo>
                      <a:pt x="796" y="688"/>
                    </a:lnTo>
                    <a:lnTo>
                      <a:pt x="783" y="686"/>
                    </a:lnTo>
                    <a:lnTo>
                      <a:pt x="776" y="680"/>
                    </a:lnTo>
                    <a:lnTo>
                      <a:pt x="770" y="675"/>
                    </a:lnTo>
                    <a:lnTo>
                      <a:pt x="767" y="666"/>
                    </a:lnTo>
                    <a:lnTo>
                      <a:pt x="761" y="661"/>
                    </a:lnTo>
                    <a:lnTo>
                      <a:pt x="760" y="655"/>
                    </a:lnTo>
                    <a:lnTo>
                      <a:pt x="756" y="641"/>
                    </a:lnTo>
                    <a:lnTo>
                      <a:pt x="756" y="624"/>
                    </a:lnTo>
                    <a:lnTo>
                      <a:pt x="760" y="610"/>
                    </a:lnTo>
                    <a:lnTo>
                      <a:pt x="767" y="599"/>
                    </a:lnTo>
                    <a:lnTo>
                      <a:pt x="781" y="597"/>
                    </a:lnTo>
                    <a:lnTo>
                      <a:pt x="792" y="599"/>
                    </a:lnTo>
                    <a:lnTo>
                      <a:pt x="803" y="608"/>
                    </a:lnTo>
                    <a:lnTo>
                      <a:pt x="812" y="615"/>
                    </a:lnTo>
                    <a:lnTo>
                      <a:pt x="819" y="628"/>
                    </a:lnTo>
                    <a:lnTo>
                      <a:pt x="823" y="619"/>
                    </a:lnTo>
                    <a:lnTo>
                      <a:pt x="823" y="610"/>
                    </a:lnTo>
                    <a:lnTo>
                      <a:pt x="823" y="605"/>
                    </a:lnTo>
                    <a:lnTo>
                      <a:pt x="823" y="597"/>
                    </a:lnTo>
                    <a:lnTo>
                      <a:pt x="819" y="549"/>
                    </a:lnTo>
                    <a:lnTo>
                      <a:pt x="814" y="502"/>
                    </a:lnTo>
                    <a:lnTo>
                      <a:pt x="807" y="455"/>
                    </a:lnTo>
                    <a:lnTo>
                      <a:pt x="792" y="411"/>
                    </a:lnTo>
                    <a:lnTo>
                      <a:pt x="776" y="366"/>
                    </a:lnTo>
                    <a:lnTo>
                      <a:pt x="756" y="325"/>
                    </a:lnTo>
                    <a:lnTo>
                      <a:pt x="734" y="285"/>
                    </a:lnTo>
                    <a:lnTo>
                      <a:pt x="709" y="247"/>
                    </a:lnTo>
                    <a:lnTo>
                      <a:pt x="705" y="247"/>
                    </a:lnTo>
                    <a:lnTo>
                      <a:pt x="702" y="244"/>
                    </a:lnTo>
                    <a:lnTo>
                      <a:pt x="698" y="244"/>
                    </a:lnTo>
                    <a:lnTo>
                      <a:pt x="693" y="242"/>
                    </a:lnTo>
                    <a:lnTo>
                      <a:pt x="677" y="253"/>
                    </a:lnTo>
                    <a:lnTo>
                      <a:pt x="668" y="254"/>
                    </a:lnTo>
                    <a:lnTo>
                      <a:pt x="660" y="258"/>
                    </a:lnTo>
                    <a:lnTo>
                      <a:pt x="651" y="262"/>
                    </a:lnTo>
                    <a:lnTo>
                      <a:pt x="642" y="264"/>
                    </a:lnTo>
                    <a:lnTo>
                      <a:pt x="631" y="267"/>
                    </a:lnTo>
                    <a:lnTo>
                      <a:pt x="619" y="273"/>
                    </a:lnTo>
                    <a:lnTo>
                      <a:pt x="606" y="278"/>
                    </a:lnTo>
                    <a:lnTo>
                      <a:pt x="594" y="283"/>
                    </a:lnTo>
                    <a:lnTo>
                      <a:pt x="583" y="285"/>
                    </a:lnTo>
                    <a:lnTo>
                      <a:pt x="574" y="289"/>
                    </a:lnTo>
                    <a:lnTo>
                      <a:pt x="567" y="291"/>
                    </a:lnTo>
                    <a:lnTo>
                      <a:pt x="557" y="289"/>
                    </a:lnTo>
                    <a:lnTo>
                      <a:pt x="554" y="285"/>
                    </a:lnTo>
                    <a:lnTo>
                      <a:pt x="548" y="280"/>
                    </a:lnTo>
                    <a:lnTo>
                      <a:pt x="547" y="278"/>
                    </a:lnTo>
                    <a:lnTo>
                      <a:pt x="543" y="273"/>
                    </a:lnTo>
                    <a:lnTo>
                      <a:pt x="536" y="258"/>
                    </a:lnTo>
                    <a:lnTo>
                      <a:pt x="532" y="244"/>
                    </a:lnTo>
                    <a:lnTo>
                      <a:pt x="532" y="231"/>
                    </a:lnTo>
                    <a:lnTo>
                      <a:pt x="530" y="217"/>
                    </a:lnTo>
                    <a:lnTo>
                      <a:pt x="532" y="202"/>
                    </a:lnTo>
                    <a:lnTo>
                      <a:pt x="541" y="190"/>
                    </a:lnTo>
                    <a:lnTo>
                      <a:pt x="552" y="177"/>
                    </a:lnTo>
                    <a:lnTo>
                      <a:pt x="563" y="170"/>
                    </a:lnTo>
                    <a:lnTo>
                      <a:pt x="574" y="159"/>
                    </a:lnTo>
                    <a:lnTo>
                      <a:pt x="583" y="146"/>
                    </a:lnTo>
                    <a:lnTo>
                      <a:pt x="588" y="134"/>
                    </a:lnTo>
                    <a:lnTo>
                      <a:pt x="588" y="119"/>
                    </a:lnTo>
                    <a:lnTo>
                      <a:pt x="568" y="105"/>
                    </a:lnTo>
                    <a:lnTo>
                      <a:pt x="552" y="92"/>
                    </a:lnTo>
                    <a:lnTo>
                      <a:pt x="532" y="81"/>
                    </a:lnTo>
                    <a:lnTo>
                      <a:pt x="512" y="70"/>
                    </a:lnTo>
                    <a:lnTo>
                      <a:pt x="491" y="58"/>
                    </a:lnTo>
                    <a:lnTo>
                      <a:pt x="471" y="47"/>
                    </a:lnTo>
                    <a:lnTo>
                      <a:pt x="449" y="38"/>
                    </a:lnTo>
                    <a:lnTo>
                      <a:pt x="428" y="31"/>
                    </a:lnTo>
                    <a:lnTo>
                      <a:pt x="442" y="45"/>
                    </a:lnTo>
                    <a:lnTo>
                      <a:pt x="455" y="56"/>
                    </a:lnTo>
                    <a:lnTo>
                      <a:pt x="465" y="63"/>
                    </a:lnTo>
                    <a:lnTo>
                      <a:pt x="484" y="74"/>
                    </a:lnTo>
                    <a:lnTo>
                      <a:pt x="485" y="88"/>
                    </a:lnTo>
                    <a:lnTo>
                      <a:pt x="484" y="105"/>
                    </a:lnTo>
                    <a:lnTo>
                      <a:pt x="478" y="123"/>
                    </a:lnTo>
                    <a:lnTo>
                      <a:pt x="478" y="135"/>
                    </a:lnTo>
                    <a:lnTo>
                      <a:pt x="484" y="150"/>
                    </a:lnTo>
                    <a:lnTo>
                      <a:pt x="484" y="155"/>
                    </a:lnTo>
                    <a:lnTo>
                      <a:pt x="480" y="161"/>
                    </a:lnTo>
                    <a:lnTo>
                      <a:pt x="474" y="166"/>
                    </a:lnTo>
                    <a:lnTo>
                      <a:pt x="469" y="170"/>
                    </a:lnTo>
                    <a:lnTo>
                      <a:pt x="465" y="175"/>
                    </a:lnTo>
                    <a:lnTo>
                      <a:pt x="465" y="180"/>
                    </a:lnTo>
                    <a:lnTo>
                      <a:pt x="465" y="190"/>
                    </a:lnTo>
                    <a:lnTo>
                      <a:pt x="464" y="195"/>
                    </a:lnTo>
                    <a:lnTo>
                      <a:pt x="460" y="197"/>
                    </a:lnTo>
                    <a:lnTo>
                      <a:pt x="458" y="200"/>
                    </a:lnTo>
                    <a:lnTo>
                      <a:pt x="455" y="200"/>
                    </a:lnTo>
                    <a:lnTo>
                      <a:pt x="453" y="200"/>
                    </a:lnTo>
                    <a:lnTo>
                      <a:pt x="447" y="197"/>
                    </a:lnTo>
                    <a:lnTo>
                      <a:pt x="442" y="200"/>
                    </a:lnTo>
                    <a:lnTo>
                      <a:pt x="433" y="202"/>
                    </a:lnTo>
                    <a:lnTo>
                      <a:pt x="428" y="202"/>
                    </a:lnTo>
                    <a:lnTo>
                      <a:pt x="424" y="200"/>
                    </a:lnTo>
                    <a:lnTo>
                      <a:pt x="424" y="197"/>
                    </a:lnTo>
                    <a:lnTo>
                      <a:pt x="422" y="195"/>
                    </a:lnTo>
                    <a:lnTo>
                      <a:pt x="419" y="164"/>
                    </a:lnTo>
                    <a:lnTo>
                      <a:pt x="411" y="159"/>
                    </a:lnTo>
                    <a:lnTo>
                      <a:pt x="406" y="150"/>
                    </a:lnTo>
                    <a:lnTo>
                      <a:pt x="397" y="141"/>
                    </a:lnTo>
                    <a:lnTo>
                      <a:pt x="390" y="134"/>
                    </a:lnTo>
                    <a:lnTo>
                      <a:pt x="386" y="125"/>
                    </a:lnTo>
                    <a:lnTo>
                      <a:pt x="384" y="117"/>
                    </a:lnTo>
                    <a:lnTo>
                      <a:pt x="381" y="108"/>
                    </a:lnTo>
                    <a:lnTo>
                      <a:pt x="384" y="103"/>
                    </a:lnTo>
                    <a:lnTo>
                      <a:pt x="386" y="99"/>
                    </a:lnTo>
                    <a:lnTo>
                      <a:pt x="390" y="99"/>
                    </a:lnTo>
                    <a:lnTo>
                      <a:pt x="390" y="97"/>
                    </a:lnTo>
                    <a:lnTo>
                      <a:pt x="391" y="97"/>
                    </a:lnTo>
                    <a:lnTo>
                      <a:pt x="397" y="103"/>
                    </a:lnTo>
                    <a:lnTo>
                      <a:pt x="406" y="108"/>
                    </a:lnTo>
                    <a:lnTo>
                      <a:pt x="413" y="110"/>
                    </a:lnTo>
                    <a:lnTo>
                      <a:pt x="422" y="110"/>
                    </a:lnTo>
                    <a:lnTo>
                      <a:pt x="424" y="110"/>
                    </a:lnTo>
                    <a:lnTo>
                      <a:pt x="424" y="108"/>
                    </a:lnTo>
                    <a:lnTo>
                      <a:pt x="424" y="72"/>
                    </a:lnTo>
                    <a:lnTo>
                      <a:pt x="411" y="56"/>
                    </a:lnTo>
                    <a:lnTo>
                      <a:pt x="395" y="42"/>
                    </a:lnTo>
                    <a:lnTo>
                      <a:pt x="377" y="27"/>
                    </a:lnTo>
                    <a:lnTo>
                      <a:pt x="364" y="9"/>
                    </a:lnTo>
                    <a:lnTo>
                      <a:pt x="350" y="5"/>
                    </a:lnTo>
                    <a:lnTo>
                      <a:pt x="339" y="2"/>
                    </a:lnTo>
                    <a:lnTo>
                      <a:pt x="325" y="0"/>
                    </a:lnTo>
                    <a:lnTo>
                      <a:pt x="312" y="0"/>
                    </a:lnTo>
                    <a:lnTo>
                      <a:pt x="308" y="0"/>
                    </a:lnTo>
                    <a:lnTo>
                      <a:pt x="308" y="2"/>
                    </a:lnTo>
                    <a:lnTo>
                      <a:pt x="308" y="5"/>
                    </a:lnTo>
                    <a:lnTo>
                      <a:pt x="307" y="9"/>
                    </a:lnTo>
                    <a:lnTo>
                      <a:pt x="289" y="14"/>
                    </a:lnTo>
                    <a:lnTo>
                      <a:pt x="281" y="27"/>
                    </a:lnTo>
                    <a:lnTo>
                      <a:pt x="276" y="42"/>
                    </a:lnTo>
                    <a:lnTo>
                      <a:pt x="265" y="56"/>
                    </a:lnTo>
                    <a:lnTo>
                      <a:pt x="260" y="56"/>
                    </a:lnTo>
                    <a:lnTo>
                      <a:pt x="256" y="56"/>
                    </a:lnTo>
                    <a:lnTo>
                      <a:pt x="251" y="56"/>
                    </a:lnTo>
                    <a:lnTo>
                      <a:pt x="249" y="58"/>
                    </a:lnTo>
                    <a:lnTo>
                      <a:pt x="240" y="72"/>
                    </a:lnTo>
                    <a:lnTo>
                      <a:pt x="231" y="87"/>
                    </a:lnTo>
                    <a:lnTo>
                      <a:pt x="224" y="99"/>
                    </a:lnTo>
                    <a:lnTo>
                      <a:pt x="213" y="110"/>
                    </a:lnTo>
                    <a:lnTo>
                      <a:pt x="209" y="110"/>
                    </a:lnTo>
                    <a:lnTo>
                      <a:pt x="209" y="114"/>
                    </a:lnTo>
                    <a:lnTo>
                      <a:pt x="184" y="139"/>
                    </a:lnTo>
                    <a:lnTo>
                      <a:pt x="184" y="141"/>
                    </a:lnTo>
                    <a:lnTo>
                      <a:pt x="195" y="146"/>
                    </a:lnTo>
                    <a:lnTo>
                      <a:pt x="209" y="150"/>
                    </a:lnTo>
                    <a:lnTo>
                      <a:pt x="224" y="153"/>
                    </a:lnTo>
                    <a:lnTo>
                      <a:pt x="234" y="153"/>
                    </a:lnTo>
                    <a:lnTo>
                      <a:pt x="236" y="155"/>
                    </a:lnTo>
                    <a:lnTo>
                      <a:pt x="240" y="155"/>
                    </a:lnTo>
                    <a:lnTo>
                      <a:pt x="240" y="159"/>
                    </a:lnTo>
                    <a:lnTo>
                      <a:pt x="242" y="161"/>
                    </a:lnTo>
                    <a:lnTo>
                      <a:pt x="240" y="164"/>
                    </a:lnTo>
                    <a:lnTo>
                      <a:pt x="234" y="166"/>
                    </a:lnTo>
                    <a:lnTo>
                      <a:pt x="231" y="170"/>
                    </a:lnTo>
                    <a:lnTo>
                      <a:pt x="225" y="171"/>
                    </a:lnTo>
                    <a:lnTo>
                      <a:pt x="220" y="180"/>
                    </a:lnTo>
                    <a:lnTo>
                      <a:pt x="215" y="195"/>
                    </a:lnTo>
                    <a:lnTo>
                      <a:pt x="209" y="208"/>
                    </a:lnTo>
                    <a:lnTo>
                      <a:pt x="209" y="222"/>
                    </a:lnTo>
                    <a:lnTo>
                      <a:pt x="213" y="227"/>
                    </a:lnTo>
                    <a:lnTo>
                      <a:pt x="215" y="227"/>
                    </a:lnTo>
                    <a:lnTo>
                      <a:pt x="213" y="231"/>
                    </a:lnTo>
                    <a:lnTo>
                      <a:pt x="209" y="238"/>
                    </a:lnTo>
                    <a:lnTo>
                      <a:pt x="213" y="242"/>
                    </a:lnTo>
                    <a:lnTo>
                      <a:pt x="215" y="244"/>
                    </a:lnTo>
                    <a:lnTo>
                      <a:pt x="231" y="233"/>
                    </a:lnTo>
                    <a:lnTo>
                      <a:pt x="260" y="231"/>
                    </a:lnTo>
                    <a:lnTo>
                      <a:pt x="260" y="227"/>
                    </a:lnTo>
                    <a:lnTo>
                      <a:pt x="262" y="226"/>
                    </a:lnTo>
                    <a:lnTo>
                      <a:pt x="265" y="226"/>
                    </a:lnTo>
                    <a:lnTo>
                      <a:pt x="267" y="222"/>
                    </a:lnTo>
                    <a:lnTo>
                      <a:pt x="267" y="200"/>
                    </a:lnTo>
                    <a:lnTo>
                      <a:pt x="289" y="155"/>
                    </a:lnTo>
                    <a:lnTo>
                      <a:pt x="292" y="155"/>
                    </a:lnTo>
                    <a:lnTo>
                      <a:pt x="303" y="170"/>
                    </a:lnTo>
                    <a:lnTo>
                      <a:pt x="312" y="180"/>
                    </a:lnTo>
                    <a:lnTo>
                      <a:pt x="323" y="195"/>
                    </a:lnTo>
                    <a:lnTo>
                      <a:pt x="336" y="206"/>
                    </a:lnTo>
                    <a:lnTo>
                      <a:pt x="343" y="211"/>
                    </a:lnTo>
                    <a:lnTo>
                      <a:pt x="345" y="217"/>
                    </a:lnTo>
                    <a:lnTo>
                      <a:pt x="350" y="226"/>
                    </a:lnTo>
                    <a:lnTo>
                      <a:pt x="354" y="231"/>
                    </a:lnTo>
                    <a:lnTo>
                      <a:pt x="354" y="244"/>
                    </a:lnTo>
                    <a:lnTo>
                      <a:pt x="354" y="258"/>
                    </a:lnTo>
                    <a:lnTo>
                      <a:pt x="359" y="273"/>
                    </a:lnTo>
                    <a:lnTo>
                      <a:pt x="364" y="283"/>
                    </a:lnTo>
                    <a:lnTo>
                      <a:pt x="366" y="285"/>
                    </a:lnTo>
                    <a:lnTo>
                      <a:pt x="370" y="289"/>
                    </a:lnTo>
                    <a:lnTo>
                      <a:pt x="372" y="291"/>
                    </a:lnTo>
                    <a:lnTo>
                      <a:pt x="375" y="294"/>
                    </a:lnTo>
                    <a:lnTo>
                      <a:pt x="375" y="298"/>
                    </a:lnTo>
                    <a:lnTo>
                      <a:pt x="372" y="300"/>
                    </a:lnTo>
                    <a:lnTo>
                      <a:pt x="372" y="305"/>
                    </a:lnTo>
                    <a:lnTo>
                      <a:pt x="370" y="309"/>
                    </a:lnTo>
                    <a:lnTo>
                      <a:pt x="359" y="305"/>
                    </a:lnTo>
                    <a:lnTo>
                      <a:pt x="348" y="294"/>
                    </a:lnTo>
                    <a:lnTo>
                      <a:pt x="336" y="285"/>
                    </a:lnTo>
                    <a:lnTo>
                      <a:pt x="323" y="283"/>
                    </a:lnTo>
                    <a:lnTo>
                      <a:pt x="314" y="289"/>
                    </a:lnTo>
                    <a:lnTo>
                      <a:pt x="308" y="294"/>
                    </a:lnTo>
                    <a:lnTo>
                      <a:pt x="299" y="300"/>
                    </a:lnTo>
                    <a:lnTo>
                      <a:pt x="296" y="305"/>
                    </a:lnTo>
                    <a:lnTo>
                      <a:pt x="298" y="309"/>
                    </a:lnTo>
                    <a:lnTo>
                      <a:pt x="299" y="310"/>
                    </a:lnTo>
                    <a:lnTo>
                      <a:pt x="299" y="314"/>
                    </a:lnTo>
                    <a:lnTo>
                      <a:pt x="303" y="314"/>
                    </a:lnTo>
                    <a:lnTo>
                      <a:pt x="312" y="314"/>
                    </a:lnTo>
                    <a:lnTo>
                      <a:pt x="317" y="316"/>
                    </a:lnTo>
                    <a:lnTo>
                      <a:pt x="319" y="321"/>
                    </a:lnTo>
                    <a:lnTo>
                      <a:pt x="323" y="330"/>
                    </a:lnTo>
                    <a:lnTo>
                      <a:pt x="319" y="334"/>
                    </a:lnTo>
                    <a:lnTo>
                      <a:pt x="317" y="339"/>
                    </a:lnTo>
                    <a:lnTo>
                      <a:pt x="260" y="327"/>
                    </a:lnTo>
                    <a:lnTo>
                      <a:pt x="260" y="334"/>
                    </a:lnTo>
                    <a:lnTo>
                      <a:pt x="260" y="339"/>
                    </a:lnTo>
                    <a:lnTo>
                      <a:pt x="260" y="345"/>
                    </a:lnTo>
                    <a:lnTo>
                      <a:pt x="256" y="347"/>
                    </a:lnTo>
                    <a:lnTo>
                      <a:pt x="251" y="356"/>
                    </a:lnTo>
                    <a:lnTo>
                      <a:pt x="249" y="357"/>
                    </a:lnTo>
                    <a:lnTo>
                      <a:pt x="242" y="366"/>
                    </a:lnTo>
                    <a:lnTo>
                      <a:pt x="225" y="393"/>
                    </a:lnTo>
                    <a:lnTo>
                      <a:pt x="189" y="411"/>
                    </a:lnTo>
                    <a:lnTo>
                      <a:pt x="188" y="413"/>
                    </a:lnTo>
                    <a:lnTo>
                      <a:pt x="184" y="419"/>
                    </a:lnTo>
                    <a:lnTo>
                      <a:pt x="184" y="424"/>
                    </a:lnTo>
                    <a:lnTo>
                      <a:pt x="184" y="430"/>
                    </a:lnTo>
                    <a:lnTo>
                      <a:pt x="184" y="439"/>
                    </a:lnTo>
                    <a:lnTo>
                      <a:pt x="184" y="453"/>
                    </a:lnTo>
                    <a:lnTo>
                      <a:pt x="184" y="469"/>
                    </a:lnTo>
                    <a:lnTo>
                      <a:pt x="184" y="478"/>
                    </a:lnTo>
                    <a:lnTo>
                      <a:pt x="173" y="478"/>
                    </a:lnTo>
                    <a:lnTo>
                      <a:pt x="164" y="475"/>
                    </a:lnTo>
                    <a:lnTo>
                      <a:pt x="157" y="469"/>
                    </a:lnTo>
                    <a:lnTo>
                      <a:pt x="151" y="464"/>
                    </a:lnTo>
                    <a:lnTo>
                      <a:pt x="151" y="449"/>
                    </a:lnTo>
                    <a:lnTo>
                      <a:pt x="148" y="435"/>
                    </a:lnTo>
                    <a:lnTo>
                      <a:pt x="141" y="424"/>
                    </a:lnTo>
                    <a:lnTo>
                      <a:pt x="130" y="413"/>
                    </a:lnTo>
                    <a:lnTo>
                      <a:pt x="117" y="417"/>
                    </a:lnTo>
                    <a:lnTo>
                      <a:pt x="110" y="417"/>
                    </a:lnTo>
                    <a:lnTo>
                      <a:pt x="101" y="413"/>
                    </a:lnTo>
                    <a:lnTo>
                      <a:pt x="94" y="408"/>
                    </a:lnTo>
                    <a:lnTo>
                      <a:pt x="83" y="402"/>
                    </a:lnTo>
                    <a:lnTo>
                      <a:pt x="72" y="397"/>
                    </a:lnTo>
                    <a:lnTo>
                      <a:pt x="59" y="393"/>
                    </a:lnTo>
                    <a:lnTo>
                      <a:pt x="49" y="392"/>
                    </a:lnTo>
                    <a:lnTo>
                      <a:pt x="38" y="402"/>
                    </a:lnTo>
                    <a:lnTo>
                      <a:pt x="21" y="424"/>
                    </a:lnTo>
                    <a:lnTo>
                      <a:pt x="5" y="448"/>
                    </a:lnTo>
                    <a:lnTo>
                      <a:pt x="0" y="455"/>
                    </a:lnTo>
                    <a:lnTo>
                      <a:pt x="21" y="475"/>
                    </a:lnTo>
                    <a:lnTo>
                      <a:pt x="25" y="516"/>
                    </a:lnTo>
                    <a:lnTo>
                      <a:pt x="29" y="516"/>
                    </a:lnTo>
                    <a:lnTo>
                      <a:pt x="38" y="513"/>
                    </a:lnTo>
                    <a:lnTo>
                      <a:pt x="43" y="511"/>
                    </a:lnTo>
                    <a:lnTo>
                      <a:pt x="49" y="505"/>
                    </a:lnTo>
                    <a:lnTo>
                      <a:pt x="54" y="496"/>
                    </a:lnTo>
                    <a:lnTo>
                      <a:pt x="58" y="491"/>
                    </a:lnTo>
                    <a:lnTo>
                      <a:pt x="63" y="485"/>
                    </a:lnTo>
                    <a:lnTo>
                      <a:pt x="72" y="480"/>
                    </a:lnTo>
                    <a:lnTo>
                      <a:pt x="74" y="480"/>
                    </a:lnTo>
                    <a:lnTo>
                      <a:pt x="74" y="484"/>
                    </a:lnTo>
                    <a:lnTo>
                      <a:pt x="74" y="485"/>
                    </a:lnTo>
                    <a:lnTo>
                      <a:pt x="63" y="538"/>
                    </a:lnTo>
                    <a:lnTo>
                      <a:pt x="79" y="556"/>
                    </a:lnTo>
                    <a:lnTo>
                      <a:pt x="77" y="567"/>
                    </a:lnTo>
                    <a:lnTo>
                      <a:pt x="68" y="574"/>
                    </a:lnTo>
                    <a:lnTo>
                      <a:pt x="59" y="583"/>
                    </a:lnTo>
                    <a:lnTo>
                      <a:pt x="54" y="597"/>
                    </a:lnTo>
                    <a:lnTo>
                      <a:pt x="54" y="608"/>
                    </a:lnTo>
                    <a:lnTo>
                      <a:pt x="63" y="619"/>
                    </a:lnTo>
                    <a:lnTo>
                      <a:pt x="74" y="630"/>
                    </a:lnTo>
                    <a:lnTo>
                      <a:pt x="88" y="641"/>
                    </a:lnTo>
                    <a:lnTo>
                      <a:pt x="101" y="646"/>
                    </a:lnTo>
                    <a:lnTo>
                      <a:pt x="114" y="646"/>
                    </a:lnTo>
                    <a:lnTo>
                      <a:pt x="124" y="644"/>
                    </a:lnTo>
                    <a:lnTo>
                      <a:pt x="132" y="641"/>
                    </a:lnTo>
                    <a:lnTo>
                      <a:pt x="141" y="635"/>
                    </a:lnTo>
                    <a:lnTo>
                      <a:pt x="148" y="635"/>
                    </a:lnTo>
                    <a:lnTo>
                      <a:pt x="153" y="639"/>
                    </a:lnTo>
                    <a:lnTo>
                      <a:pt x="160" y="641"/>
                    </a:lnTo>
                    <a:lnTo>
                      <a:pt x="168" y="644"/>
                    </a:lnTo>
                    <a:lnTo>
                      <a:pt x="184" y="652"/>
                    </a:lnTo>
                    <a:lnTo>
                      <a:pt x="195" y="661"/>
                    </a:lnTo>
                    <a:lnTo>
                      <a:pt x="209" y="670"/>
                    </a:lnTo>
                    <a:lnTo>
                      <a:pt x="220" y="677"/>
                    </a:lnTo>
                    <a:lnTo>
                      <a:pt x="225" y="691"/>
                    </a:lnTo>
                    <a:lnTo>
                      <a:pt x="229" y="706"/>
                    </a:lnTo>
                    <a:lnTo>
                      <a:pt x="231" y="722"/>
                    </a:lnTo>
                    <a:lnTo>
                      <a:pt x="234" y="738"/>
                    </a:lnTo>
                    <a:lnTo>
                      <a:pt x="249" y="744"/>
                    </a:lnTo>
                    <a:lnTo>
                      <a:pt x="262" y="749"/>
                    </a:lnTo>
                    <a:lnTo>
                      <a:pt x="276" y="758"/>
                    </a:lnTo>
                    <a:lnTo>
                      <a:pt x="287" y="772"/>
                    </a:lnTo>
                    <a:lnTo>
                      <a:pt x="298" y="800"/>
                    </a:lnTo>
                    <a:lnTo>
                      <a:pt x="308" y="830"/>
                    </a:lnTo>
                    <a:lnTo>
                      <a:pt x="319" y="861"/>
                    </a:lnTo>
                    <a:lnTo>
                      <a:pt x="334" y="886"/>
                    </a:lnTo>
                    <a:lnTo>
                      <a:pt x="350" y="904"/>
                    </a:lnTo>
                    <a:lnTo>
                      <a:pt x="366" y="924"/>
                    </a:lnTo>
                    <a:lnTo>
                      <a:pt x="381" y="944"/>
                    </a:lnTo>
                    <a:lnTo>
                      <a:pt x="395" y="966"/>
                    </a:lnTo>
                    <a:lnTo>
                      <a:pt x="397" y="980"/>
                    </a:lnTo>
                    <a:lnTo>
                      <a:pt x="397" y="993"/>
                    </a:lnTo>
                    <a:lnTo>
                      <a:pt x="391" y="1007"/>
                    </a:lnTo>
                    <a:lnTo>
                      <a:pt x="381" y="1018"/>
                    </a:lnTo>
                    <a:lnTo>
                      <a:pt x="364" y="1022"/>
                    </a:lnTo>
                    <a:lnTo>
                      <a:pt x="348" y="1027"/>
                    </a:lnTo>
                    <a:lnTo>
                      <a:pt x="334" y="1032"/>
                    </a:lnTo>
                    <a:lnTo>
                      <a:pt x="319" y="1038"/>
                    </a:lnTo>
                    <a:lnTo>
                      <a:pt x="307" y="1043"/>
                    </a:lnTo>
                    <a:lnTo>
                      <a:pt x="292" y="1052"/>
                    </a:lnTo>
                    <a:lnTo>
                      <a:pt x="278" y="1063"/>
                    </a:lnTo>
                    <a:lnTo>
                      <a:pt x="262" y="1074"/>
                    </a:lnTo>
                    <a:lnTo>
                      <a:pt x="249" y="1083"/>
                    </a:lnTo>
                    <a:lnTo>
                      <a:pt x="231" y="1090"/>
                    </a:lnTo>
                    <a:lnTo>
                      <a:pt x="215" y="1094"/>
                    </a:lnTo>
                    <a:lnTo>
                      <a:pt x="198" y="1099"/>
                    </a:lnTo>
                    <a:lnTo>
                      <a:pt x="182" y="1105"/>
                    </a:lnTo>
                    <a:lnTo>
                      <a:pt x="164" y="1110"/>
                    </a:lnTo>
                    <a:lnTo>
                      <a:pt x="151" y="1119"/>
                    </a:lnTo>
                    <a:lnTo>
                      <a:pt x="141" y="1132"/>
                    </a:lnTo>
                    <a:lnTo>
                      <a:pt x="124" y="1146"/>
                    </a:lnTo>
                    <a:lnTo>
                      <a:pt x="106" y="1160"/>
                    </a:lnTo>
                    <a:lnTo>
                      <a:pt x="88" y="1171"/>
                    </a:lnTo>
                    <a:lnTo>
                      <a:pt x="68" y="1180"/>
                    </a:lnTo>
                    <a:lnTo>
                      <a:pt x="88" y="1186"/>
                    </a:lnTo>
                    <a:lnTo>
                      <a:pt x="106" y="1188"/>
                    </a:lnTo>
                    <a:lnTo>
                      <a:pt x="124" y="1193"/>
                    </a:lnTo>
                    <a:lnTo>
                      <a:pt x="142" y="1197"/>
                    </a:lnTo>
                    <a:lnTo>
                      <a:pt x="162" y="1198"/>
                    </a:lnTo>
                    <a:lnTo>
                      <a:pt x="182" y="1198"/>
                    </a:lnTo>
                    <a:lnTo>
                      <a:pt x="200" y="1202"/>
                    </a:lnTo>
                    <a:lnTo>
                      <a:pt x="220" y="1202"/>
                    </a:lnTo>
                    <a:lnTo>
                      <a:pt x="252" y="1202"/>
                    </a:lnTo>
                    <a:lnTo>
                      <a:pt x="287" y="1198"/>
                    </a:lnTo>
                    <a:lnTo>
                      <a:pt x="319" y="1193"/>
                    </a:lnTo>
                    <a:lnTo>
                      <a:pt x="354" y="1186"/>
                    </a:lnTo>
                    <a:lnTo>
                      <a:pt x="386" y="1177"/>
                    </a:lnTo>
                    <a:lnTo>
                      <a:pt x="417" y="1168"/>
                    </a:lnTo>
                    <a:lnTo>
                      <a:pt x="447" y="1155"/>
                    </a:lnTo>
                    <a:lnTo>
                      <a:pt x="478" y="1141"/>
                    </a:lnTo>
                    <a:lnTo>
                      <a:pt x="505" y="1126"/>
                    </a:lnTo>
                    <a:lnTo>
                      <a:pt x="536" y="1110"/>
                    </a:lnTo>
                    <a:lnTo>
                      <a:pt x="559" y="1094"/>
                    </a:lnTo>
                    <a:lnTo>
                      <a:pt x="588" y="1074"/>
                    </a:lnTo>
                    <a:lnTo>
                      <a:pt x="613" y="1052"/>
                    </a:lnTo>
                    <a:lnTo>
                      <a:pt x="637" y="1029"/>
                    </a:lnTo>
                    <a:lnTo>
                      <a:pt x="660" y="1007"/>
                    </a:lnTo>
                    <a:lnTo>
                      <a:pt x="682" y="982"/>
                    </a:lnTo>
                    <a:lnTo>
                      <a:pt x="666" y="966"/>
                    </a:lnTo>
                    <a:lnTo>
                      <a:pt x="646" y="955"/>
                    </a:lnTo>
                    <a:lnTo>
                      <a:pt x="626" y="940"/>
                    </a:lnTo>
                    <a:lnTo>
                      <a:pt x="610" y="929"/>
                    </a:lnTo>
                    <a:lnTo>
                      <a:pt x="590" y="922"/>
                    </a:lnTo>
                    <a:lnTo>
                      <a:pt x="574" y="917"/>
                    </a:lnTo>
                    <a:lnTo>
                      <a:pt x="557" y="904"/>
                    </a:lnTo>
                    <a:lnTo>
                      <a:pt x="547" y="893"/>
                    </a:lnTo>
                    <a:lnTo>
                      <a:pt x="547" y="892"/>
                    </a:lnTo>
                    <a:lnTo>
                      <a:pt x="547" y="888"/>
                    </a:lnTo>
                    <a:lnTo>
                      <a:pt x="543" y="888"/>
                    </a:lnTo>
                    <a:lnTo>
                      <a:pt x="543" y="886"/>
                    </a:lnTo>
                    <a:lnTo>
                      <a:pt x="543" y="874"/>
                    </a:lnTo>
                    <a:lnTo>
                      <a:pt x="547" y="863"/>
                    </a:lnTo>
                    <a:lnTo>
                      <a:pt x="547" y="855"/>
                    </a:lnTo>
                    <a:lnTo>
                      <a:pt x="548" y="845"/>
                    </a:lnTo>
                    <a:lnTo>
                      <a:pt x="557" y="819"/>
                    </a:lnTo>
                    <a:lnTo>
                      <a:pt x="567" y="791"/>
                    </a:lnTo>
                    <a:lnTo>
                      <a:pt x="579" y="769"/>
                    </a:lnTo>
                    <a:lnTo>
                      <a:pt x="601" y="753"/>
                    </a:lnTo>
                    <a:lnTo>
                      <a:pt x="613" y="749"/>
                    </a:lnTo>
                    <a:lnTo>
                      <a:pt x="624" y="744"/>
                    </a:lnTo>
                    <a:lnTo>
                      <a:pt x="631" y="742"/>
                    </a:lnTo>
                    <a:lnTo>
                      <a:pt x="642" y="738"/>
                    </a:lnTo>
                    <a:lnTo>
                      <a:pt x="655" y="738"/>
                    </a:lnTo>
                    <a:lnTo>
                      <a:pt x="666" y="736"/>
                    </a:lnTo>
                    <a:lnTo>
                      <a:pt x="673" y="729"/>
                    </a:lnTo>
                    <a:lnTo>
                      <a:pt x="684" y="727"/>
                    </a:lnTo>
                    <a:lnTo>
                      <a:pt x="695" y="727"/>
                    </a:lnTo>
                    <a:lnTo>
                      <a:pt x="704" y="722"/>
                    </a:lnTo>
                    <a:lnTo>
                      <a:pt x="715" y="718"/>
                    </a:lnTo>
                    <a:lnTo>
                      <a:pt x="725" y="713"/>
                    </a:lnTo>
                    <a:lnTo>
                      <a:pt x="736" y="711"/>
                    </a:lnTo>
                    <a:lnTo>
                      <a:pt x="749" y="707"/>
                    </a:lnTo>
                    <a:lnTo>
                      <a:pt x="760" y="707"/>
                    </a:lnTo>
                    <a:lnTo>
                      <a:pt x="770" y="711"/>
                    </a:lnTo>
                    <a:lnTo>
                      <a:pt x="776" y="717"/>
                    </a:lnTo>
                    <a:lnTo>
                      <a:pt x="783" y="722"/>
                    </a:lnTo>
                    <a:lnTo>
                      <a:pt x="792" y="729"/>
                    </a:lnTo>
                    <a:lnTo>
                      <a:pt x="803" y="736"/>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1" name="Freeform 25"/>
              <p:cNvSpPr>
                <a:spLocks/>
              </p:cNvSpPr>
              <p:nvPr/>
            </p:nvSpPr>
            <p:spPr bwMode="auto">
              <a:xfrm>
                <a:off x="530" y="2834"/>
                <a:ext cx="63" cy="73"/>
              </a:xfrm>
              <a:custGeom>
                <a:avLst/>
                <a:gdLst>
                  <a:gd name="T0" fmla="*/ 42 w 63"/>
                  <a:gd name="T1" fmla="*/ 65 h 73"/>
                  <a:gd name="T2" fmla="*/ 58 w 63"/>
                  <a:gd name="T3" fmla="*/ 72 h 73"/>
                  <a:gd name="T4" fmla="*/ 62 w 63"/>
                  <a:gd name="T5" fmla="*/ 72 h 73"/>
                  <a:gd name="T6" fmla="*/ 62 w 63"/>
                  <a:gd name="T7" fmla="*/ 67 h 73"/>
                  <a:gd name="T8" fmla="*/ 58 w 63"/>
                  <a:gd name="T9" fmla="*/ 65 h 73"/>
                  <a:gd name="T10" fmla="*/ 58 w 63"/>
                  <a:gd name="T11" fmla="*/ 62 h 73"/>
                  <a:gd name="T12" fmla="*/ 44 w 63"/>
                  <a:gd name="T13" fmla="*/ 56 h 73"/>
                  <a:gd name="T14" fmla="*/ 37 w 63"/>
                  <a:gd name="T15" fmla="*/ 45 h 73"/>
                  <a:gd name="T16" fmla="*/ 31 w 63"/>
                  <a:gd name="T17" fmla="*/ 34 h 73"/>
                  <a:gd name="T18" fmla="*/ 26 w 63"/>
                  <a:gd name="T19" fmla="*/ 20 h 73"/>
                  <a:gd name="T20" fmla="*/ 9 w 63"/>
                  <a:gd name="T21" fmla="*/ 0 h 73"/>
                  <a:gd name="T22" fmla="*/ 6 w 63"/>
                  <a:gd name="T23" fmla="*/ 4 h 73"/>
                  <a:gd name="T24" fmla="*/ 2 w 63"/>
                  <a:gd name="T25" fmla="*/ 9 h 73"/>
                  <a:gd name="T26" fmla="*/ 0 w 63"/>
                  <a:gd name="T27" fmla="*/ 11 h 73"/>
                  <a:gd name="T28" fmla="*/ 0 w 63"/>
                  <a:gd name="T29" fmla="*/ 18 h 73"/>
                  <a:gd name="T30" fmla="*/ 0 w 63"/>
                  <a:gd name="T31" fmla="*/ 20 h 73"/>
                  <a:gd name="T32" fmla="*/ 0 w 63"/>
                  <a:gd name="T33" fmla="*/ 20 h 73"/>
                  <a:gd name="T34" fmla="*/ 0 w 63"/>
                  <a:gd name="T35" fmla="*/ 20 h 73"/>
                  <a:gd name="T36" fmla="*/ 0 w 63"/>
                  <a:gd name="T37" fmla="*/ 20 h 73"/>
                  <a:gd name="T38" fmla="*/ 9 w 63"/>
                  <a:gd name="T39" fmla="*/ 31 h 73"/>
                  <a:gd name="T40" fmla="*/ 20 w 63"/>
                  <a:gd name="T41" fmla="*/ 45 h 73"/>
                  <a:gd name="T42" fmla="*/ 31 w 63"/>
                  <a:gd name="T43" fmla="*/ 56 h 73"/>
                  <a:gd name="T44" fmla="*/ 42 w 63"/>
                  <a:gd name="T45" fmla="*/ 65 h 7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3" h="73">
                    <a:moveTo>
                      <a:pt x="42" y="65"/>
                    </a:moveTo>
                    <a:lnTo>
                      <a:pt x="58" y="72"/>
                    </a:lnTo>
                    <a:lnTo>
                      <a:pt x="62" y="72"/>
                    </a:lnTo>
                    <a:lnTo>
                      <a:pt x="62" y="67"/>
                    </a:lnTo>
                    <a:lnTo>
                      <a:pt x="58" y="65"/>
                    </a:lnTo>
                    <a:lnTo>
                      <a:pt x="58" y="62"/>
                    </a:lnTo>
                    <a:lnTo>
                      <a:pt x="44" y="56"/>
                    </a:lnTo>
                    <a:lnTo>
                      <a:pt x="37" y="45"/>
                    </a:lnTo>
                    <a:lnTo>
                      <a:pt x="31" y="34"/>
                    </a:lnTo>
                    <a:lnTo>
                      <a:pt x="26" y="20"/>
                    </a:lnTo>
                    <a:lnTo>
                      <a:pt x="9" y="0"/>
                    </a:lnTo>
                    <a:lnTo>
                      <a:pt x="6" y="4"/>
                    </a:lnTo>
                    <a:lnTo>
                      <a:pt x="2" y="9"/>
                    </a:lnTo>
                    <a:lnTo>
                      <a:pt x="0" y="11"/>
                    </a:lnTo>
                    <a:lnTo>
                      <a:pt x="0" y="18"/>
                    </a:lnTo>
                    <a:lnTo>
                      <a:pt x="0" y="20"/>
                    </a:lnTo>
                    <a:lnTo>
                      <a:pt x="9" y="31"/>
                    </a:lnTo>
                    <a:lnTo>
                      <a:pt x="20" y="45"/>
                    </a:lnTo>
                    <a:lnTo>
                      <a:pt x="31" y="56"/>
                    </a:lnTo>
                    <a:lnTo>
                      <a:pt x="42" y="65"/>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grpSp>
      <p:sp>
        <p:nvSpPr>
          <p:cNvPr id="3100" name="Rectangle 28"/>
          <p:cNvSpPr>
            <a:spLocks noGrp="1" noChangeArrowheads="1"/>
          </p:cNvSpPr>
          <p:nvPr>
            <p:ph type="ctrTitle" sz="quarter"/>
          </p:nvPr>
        </p:nvSpPr>
        <p:spPr>
          <a:xfrm>
            <a:off x="687388" y="2286000"/>
            <a:ext cx="7770812" cy="1143000"/>
          </a:xfrm>
        </p:spPr>
        <p:txBody>
          <a:bodyPr/>
          <a:lstStyle>
            <a:lvl1pPr>
              <a:defRPr/>
            </a:lvl1pPr>
          </a:lstStyle>
          <a:p>
            <a:r>
              <a:rPr lang="en-US" altLang="en-US"/>
              <a:t>Click to edit Master title style</a:t>
            </a:r>
          </a:p>
        </p:txBody>
      </p:sp>
      <p:sp>
        <p:nvSpPr>
          <p:cNvPr id="3101" name="Rectangle 29"/>
          <p:cNvSpPr>
            <a:spLocks noGrp="1" noChangeArrowheads="1"/>
          </p:cNvSpPr>
          <p:nvPr>
            <p:ph type="subTitle" sz="quarter" idx="1"/>
          </p:nvPr>
        </p:nvSpPr>
        <p:spPr>
          <a:xfrm>
            <a:off x="2057400" y="4119563"/>
            <a:ext cx="6400800" cy="1751012"/>
          </a:xfrm>
        </p:spPr>
        <p:txBody>
          <a:bodyPr/>
          <a:lstStyle>
            <a:lvl1pPr marL="0" indent="0" algn="ctr">
              <a:buFontTx/>
              <a:buNone/>
              <a:defRPr/>
            </a:lvl1pPr>
          </a:lstStyle>
          <a:p>
            <a:r>
              <a:rPr lang="en-US" altLang="en-US"/>
              <a:t>Click to edit Master subtitle style</a:t>
            </a:r>
          </a:p>
        </p:txBody>
      </p:sp>
      <p:sp>
        <p:nvSpPr>
          <p:cNvPr id="30" name="Rectangle 30"/>
          <p:cNvSpPr>
            <a:spLocks noGrp="1" noChangeArrowheads="1"/>
          </p:cNvSpPr>
          <p:nvPr>
            <p:ph type="dt" sz="quarter" idx="10"/>
          </p:nvPr>
        </p:nvSpPr>
        <p:spPr/>
        <p:txBody>
          <a:bodyPr/>
          <a:lstStyle>
            <a:lvl1pPr>
              <a:defRPr/>
            </a:lvl1pPr>
          </a:lstStyle>
          <a:p>
            <a:pPr>
              <a:defRPr/>
            </a:pPr>
            <a:endParaRPr lang="en-US" altLang="en-US"/>
          </a:p>
        </p:txBody>
      </p:sp>
      <p:sp>
        <p:nvSpPr>
          <p:cNvPr id="31" name="Rectangle 31"/>
          <p:cNvSpPr>
            <a:spLocks noGrp="1" noChangeArrowheads="1"/>
          </p:cNvSpPr>
          <p:nvPr>
            <p:ph type="ftr" sz="quarter" idx="11"/>
          </p:nvPr>
        </p:nvSpPr>
        <p:spPr/>
        <p:txBody>
          <a:bodyPr/>
          <a:lstStyle>
            <a:lvl1pPr>
              <a:defRPr/>
            </a:lvl1pPr>
          </a:lstStyle>
          <a:p>
            <a:pPr>
              <a:defRPr/>
            </a:pPr>
            <a:endParaRPr lang="en-US" altLang="en-US"/>
          </a:p>
        </p:txBody>
      </p:sp>
      <p:sp>
        <p:nvSpPr>
          <p:cNvPr id="32" name="Rectangle 32"/>
          <p:cNvSpPr>
            <a:spLocks noGrp="1" noChangeArrowheads="1"/>
          </p:cNvSpPr>
          <p:nvPr>
            <p:ph type="sldNum" sz="quarter" idx="12"/>
          </p:nvPr>
        </p:nvSpPr>
        <p:spPr/>
        <p:txBody>
          <a:bodyPr/>
          <a:lstStyle>
            <a:lvl1pPr>
              <a:defRPr/>
            </a:lvl1pPr>
          </a:lstStyle>
          <a:p>
            <a:pPr>
              <a:defRPr/>
            </a:pPr>
            <a:fld id="{213279FC-43AB-40F3-B378-160FAD0BC1DF}" type="slidenum">
              <a:rPr lang="en-US" altLang="en-US"/>
              <a:pPr>
                <a:defRPr/>
              </a:pPr>
              <a:t>‹#›</a:t>
            </a:fld>
            <a:endParaRPr lang="en-US" altLang="en-US"/>
          </a:p>
        </p:txBody>
      </p:sp>
    </p:spTree>
    <p:extLst>
      <p:ext uri="{BB962C8B-B14F-4D97-AF65-F5344CB8AC3E}">
        <p14:creationId xmlns:p14="http://schemas.microsoft.com/office/powerpoint/2010/main" val="1855464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eaLnBrk="0" hangingPunct="0">
              <a:defRPr b="1"/>
            </a:lvl1pPr>
          </a:lstStyle>
          <a:p>
            <a:pPr>
              <a:defRPr/>
            </a:pPr>
            <a:fld id="{84EB2C00-A06F-4718-BCBB-5560B98C39DD}" type="slidenum">
              <a:rPr lang="en-US"/>
              <a:pPr>
                <a:defRPr/>
              </a:pPr>
              <a:t>‹#›</a:t>
            </a:fld>
            <a:endParaRPr lang="en-US" dirty="0"/>
          </a:p>
        </p:txBody>
      </p:sp>
    </p:spTree>
    <p:extLst>
      <p:ext uri="{BB962C8B-B14F-4D97-AF65-F5344CB8AC3E}">
        <p14:creationId xmlns:p14="http://schemas.microsoft.com/office/powerpoint/2010/main" val="208456855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430B4118-0C99-4A98-9148-0B38ADB2A188}" type="slidenum">
              <a:rPr lang="en-US" altLang="en-US"/>
              <a:pPr>
                <a:defRPr/>
              </a:pPr>
              <a:t>‹#›</a:t>
            </a:fld>
            <a:endParaRPr lang="en-US" altLang="en-US"/>
          </a:p>
        </p:txBody>
      </p:sp>
    </p:spTree>
    <p:extLst>
      <p:ext uri="{BB962C8B-B14F-4D97-AF65-F5344CB8AC3E}">
        <p14:creationId xmlns:p14="http://schemas.microsoft.com/office/powerpoint/2010/main" val="1139572442"/>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12E424AD-1E0B-430A-A6B0-58E5ED116B14}" type="slidenum">
              <a:rPr lang="en-US" altLang="en-US"/>
              <a:pPr>
                <a:defRPr/>
              </a:pPr>
              <a:t>‹#›</a:t>
            </a:fld>
            <a:endParaRPr lang="en-US" altLang="en-US"/>
          </a:p>
        </p:txBody>
      </p:sp>
    </p:spTree>
    <p:extLst>
      <p:ext uri="{BB962C8B-B14F-4D97-AF65-F5344CB8AC3E}">
        <p14:creationId xmlns:p14="http://schemas.microsoft.com/office/powerpoint/2010/main" val="1700624828"/>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976438"/>
            <a:ext cx="3808412"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76438"/>
            <a:ext cx="3810000"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EC4CD117-AF5D-43F0-91E1-A55DCFC1460C}" type="slidenum">
              <a:rPr lang="en-US" altLang="en-US"/>
              <a:pPr>
                <a:defRPr/>
              </a:pPr>
              <a:t>‹#›</a:t>
            </a:fld>
            <a:endParaRPr lang="en-US" altLang="en-US"/>
          </a:p>
        </p:txBody>
      </p:sp>
    </p:spTree>
    <p:extLst>
      <p:ext uri="{BB962C8B-B14F-4D97-AF65-F5344CB8AC3E}">
        <p14:creationId xmlns:p14="http://schemas.microsoft.com/office/powerpoint/2010/main" val="2538497854"/>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21"/>
          <p:cNvSpPr>
            <a:spLocks noGrp="1" noChangeArrowheads="1"/>
          </p:cNvSpPr>
          <p:nvPr>
            <p:ph type="sldNum" sz="quarter" idx="12"/>
          </p:nvPr>
        </p:nvSpPr>
        <p:spPr>
          <a:ln/>
        </p:spPr>
        <p:txBody>
          <a:bodyPr/>
          <a:lstStyle>
            <a:lvl1pPr>
              <a:defRPr/>
            </a:lvl1pPr>
          </a:lstStyle>
          <a:p>
            <a:pPr>
              <a:defRPr/>
            </a:pPr>
            <a:fld id="{99C1BA65-31D9-4091-A090-2F6A286B12F5}" type="slidenum">
              <a:rPr lang="en-US" altLang="en-US"/>
              <a:pPr>
                <a:defRPr/>
              </a:pPr>
              <a:t>‹#›</a:t>
            </a:fld>
            <a:endParaRPr lang="en-US" altLang="en-US"/>
          </a:p>
        </p:txBody>
      </p:sp>
    </p:spTree>
    <p:extLst>
      <p:ext uri="{BB962C8B-B14F-4D97-AF65-F5344CB8AC3E}">
        <p14:creationId xmlns:p14="http://schemas.microsoft.com/office/powerpoint/2010/main" val="213105094"/>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21"/>
          <p:cNvSpPr>
            <a:spLocks noGrp="1" noChangeArrowheads="1"/>
          </p:cNvSpPr>
          <p:nvPr>
            <p:ph type="sldNum" sz="quarter" idx="12"/>
          </p:nvPr>
        </p:nvSpPr>
        <p:spPr>
          <a:ln/>
        </p:spPr>
        <p:txBody>
          <a:bodyPr/>
          <a:lstStyle>
            <a:lvl1pPr>
              <a:defRPr/>
            </a:lvl1pPr>
          </a:lstStyle>
          <a:p>
            <a:pPr>
              <a:defRPr/>
            </a:pPr>
            <a:fld id="{463A2665-5036-457D-BD83-DB07B7FB39CF}" type="slidenum">
              <a:rPr lang="en-US" altLang="en-US"/>
              <a:pPr>
                <a:defRPr/>
              </a:pPr>
              <a:t>‹#›</a:t>
            </a:fld>
            <a:endParaRPr lang="en-US" altLang="en-US"/>
          </a:p>
        </p:txBody>
      </p:sp>
    </p:spTree>
    <p:extLst>
      <p:ext uri="{BB962C8B-B14F-4D97-AF65-F5344CB8AC3E}">
        <p14:creationId xmlns:p14="http://schemas.microsoft.com/office/powerpoint/2010/main" val="153417383"/>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21"/>
          <p:cNvSpPr>
            <a:spLocks noGrp="1" noChangeArrowheads="1"/>
          </p:cNvSpPr>
          <p:nvPr>
            <p:ph type="sldNum" sz="quarter" idx="12"/>
          </p:nvPr>
        </p:nvSpPr>
        <p:spPr>
          <a:ln/>
        </p:spPr>
        <p:txBody>
          <a:bodyPr/>
          <a:lstStyle>
            <a:lvl1pPr>
              <a:defRPr/>
            </a:lvl1pPr>
          </a:lstStyle>
          <a:p>
            <a:pPr>
              <a:defRPr/>
            </a:pPr>
            <a:fld id="{CCEEDEDC-1883-4618-AA69-AAF036FD31D4}" type="slidenum">
              <a:rPr lang="en-US" altLang="en-US"/>
              <a:pPr>
                <a:defRPr/>
              </a:pPr>
              <a:t>‹#›</a:t>
            </a:fld>
            <a:endParaRPr lang="en-US" altLang="en-US"/>
          </a:p>
        </p:txBody>
      </p:sp>
    </p:spTree>
    <p:extLst>
      <p:ext uri="{BB962C8B-B14F-4D97-AF65-F5344CB8AC3E}">
        <p14:creationId xmlns:p14="http://schemas.microsoft.com/office/powerpoint/2010/main" val="2364075287"/>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C8AB69AE-AE9A-4792-9469-37AA5E83311F}" type="slidenum">
              <a:rPr lang="en-US" altLang="en-US"/>
              <a:pPr>
                <a:defRPr/>
              </a:pPr>
              <a:t>‹#›</a:t>
            </a:fld>
            <a:endParaRPr lang="en-US" altLang="en-US"/>
          </a:p>
        </p:txBody>
      </p:sp>
    </p:spTree>
    <p:extLst>
      <p:ext uri="{BB962C8B-B14F-4D97-AF65-F5344CB8AC3E}">
        <p14:creationId xmlns:p14="http://schemas.microsoft.com/office/powerpoint/2010/main" val="3447487048"/>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2824CC7D-2790-4755-A0D9-C02FAA2042C7}" type="slidenum">
              <a:rPr lang="en-US" altLang="en-US"/>
              <a:pPr>
                <a:defRPr/>
              </a:pPr>
              <a:t>‹#›</a:t>
            </a:fld>
            <a:endParaRPr lang="en-US" altLang="en-US"/>
          </a:p>
        </p:txBody>
      </p:sp>
    </p:spTree>
    <p:extLst>
      <p:ext uri="{BB962C8B-B14F-4D97-AF65-F5344CB8AC3E}">
        <p14:creationId xmlns:p14="http://schemas.microsoft.com/office/powerpoint/2010/main" val="3055132072"/>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D46EA841-AF0E-4FA9-92B0-13A51BC23BBC}" type="slidenum">
              <a:rPr lang="en-US" altLang="en-US"/>
              <a:pPr>
                <a:defRPr/>
              </a:pPr>
              <a:t>‹#›</a:t>
            </a:fld>
            <a:endParaRPr lang="en-US" altLang="en-US"/>
          </a:p>
        </p:txBody>
      </p:sp>
    </p:spTree>
    <p:extLst>
      <p:ext uri="{BB962C8B-B14F-4D97-AF65-F5344CB8AC3E}">
        <p14:creationId xmlns:p14="http://schemas.microsoft.com/office/powerpoint/2010/main" val="2853223982"/>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6688" y="608013"/>
            <a:ext cx="1941512" cy="5487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7388" y="608013"/>
            <a:ext cx="5676900" cy="5487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03574DCD-7807-4A1C-B7B5-0789B6DA03B1}" type="slidenum">
              <a:rPr lang="en-US" altLang="en-US"/>
              <a:pPr>
                <a:defRPr/>
              </a:pPr>
              <a:t>‹#›</a:t>
            </a:fld>
            <a:endParaRPr lang="en-US" altLang="en-US"/>
          </a:p>
        </p:txBody>
      </p:sp>
    </p:spTree>
    <p:extLst>
      <p:ext uri="{BB962C8B-B14F-4D97-AF65-F5344CB8AC3E}">
        <p14:creationId xmlns:p14="http://schemas.microsoft.com/office/powerpoint/2010/main" val="33776135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p:txBody>
          <a:bodyPr/>
          <a:lstStyle>
            <a:lvl1pPr eaLnBrk="0" hangingPunct="0">
              <a:defRPr b="1"/>
            </a:lvl1pPr>
          </a:lstStyle>
          <a:p>
            <a:pPr>
              <a:defRPr/>
            </a:pPr>
            <a:fld id="{EF65B5AF-1C85-47A4-A3C2-17FE369CD9C5}" type="slidenum">
              <a:rPr lang="en-US"/>
              <a:pPr>
                <a:defRPr/>
              </a:pPr>
              <a:t>‹#›</a:t>
            </a:fld>
            <a:endParaRPr lang="en-US" dirty="0"/>
          </a:p>
        </p:txBody>
      </p:sp>
    </p:spTree>
    <p:extLst>
      <p:ext uri="{BB962C8B-B14F-4D97-AF65-F5344CB8AC3E}">
        <p14:creationId xmlns:p14="http://schemas.microsoft.com/office/powerpoint/2010/main" val="1726905886"/>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7"/>
          <p:cNvGrpSpPr>
            <a:grpSpLocks/>
          </p:cNvGrpSpPr>
          <p:nvPr/>
        </p:nvGrpSpPr>
        <p:grpSpPr bwMode="auto">
          <a:xfrm>
            <a:off x="0" y="119063"/>
            <a:ext cx="9142413" cy="6738937"/>
            <a:chOff x="0" y="74"/>
            <a:chExt cx="5759" cy="4245"/>
          </a:xfrm>
        </p:grpSpPr>
        <p:sp>
          <p:nvSpPr>
            <p:cNvPr id="5" name="Rectangle 2"/>
            <p:cNvSpPr>
              <a:spLocks noChangeArrowheads="1"/>
            </p:cNvSpPr>
            <p:nvPr/>
          </p:nvSpPr>
          <p:spPr bwMode="ltGray">
            <a:xfrm>
              <a:off x="432" y="4113"/>
              <a:ext cx="2208" cy="2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6" name="Rectangle 3"/>
            <p:cNvSpPr>
              <a:spLocks noChangeArrowheads="1"/>
            </p:cNvSpPr>
            <p:nvPr/>
          </p:nvSpPr>
          <p:spPr bwMode="ltGray">
            <a:xfrm>
              <a:off x="432" y="1536"/>
              <a:ext cx="5327"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7" name="Oval 4"/>
            <p:cNvSpPr>
              <a:spLocks noChangeArrowheads="1"/>
            </p:cNvSpPr>
            <p:nvPr/>
          </p:nvSpPr>
          <p:spPr bwMode="auto">
            <a:xfrm>
              <a:off x="555"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8" name="Oval 5"/>
            <p:cNvSpPr>
              <a:spLocks noChangeArrowheads="1"/>
            </p:cNvSpPr>
            <p:nvPr/>
          </p:nvSpPr>
          <p:spPr bwMode="auto">
            <a:xfrm>
              <a:off x="555"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9" name="Oval 6"/>
            <p:cNvSpPr>
              <a:spLocks noChangeArrowheads="1"/>
            </p:cNvSpPr>
            <p:nvPr/>
          </p:nvSpPr>
          <p:spPr bwMode="auto">
            <a:xfrm>
              <a:off x="555"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0" name="Oval 7"/>
            <p:cNvSpPr>
              <a:spLocks noChangeArrowheads="1"/>
            </p:cNvSpPr>
            <p:nvPr/>
          </p:nvSpPr>
          <p:spPr bwMode="auto">
            <a:xfrm>
              <a:off x="555" y="65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1" name="Oval 8"/>
            <p:cNvSpPr>
              <a:spLocks noChangeArrowheads="1"/>
            </p:cNvSpPr>
            <p:nvPr/>
          </p:nvSpPr>
          <p:spPr bwMode="auto">
            <a:xfrm>
              <a:off x="555" y="79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2" name="Oval 9"/>
            <p:cNvSpPr>
              <a:spLocks noChangeArrowheads="1"/>
            </p:cNvSpPr>
            <p:nvPr/>
          </p:nvSpPr>
          <p:spPr bwMode="auto">
            <a:xfrm>
              <a:off x="555" y="93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3" name="Oval 10"/>
            <p:cNvSpPr>
              <a:spLocks noChangeArrowheads="1"/>
            </p:cNvSpPr>
            <p:nvPr/>
          </p:nvSpPr>
          <p:spPr bwMode="auto">
            <a:xfrm>
              <a:off x="555" y="108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4" name="Oval 11"/>
            <p:cNvSpPr>
              <a:spLocks noChangeArrowheads="1"/>
            </p:cNvSpPr>
            <p:nvPr/>
          </p:nvSpPr>
          <p:spPr bwMode="auto">
            <a:xfrm>
              <a:off x="555" y="122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5" name="Oval 12"/>
            <p:cNvSpPr>
              <a:spLocks noChangeArrowheads="1"/>
            </p:cNvSpPr>
            <p:nvPr/>
          </p:nvSpPr>
          <p:spPr bwMode="auto">
            <a:xfrm>
              <a:off x="555" y="137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nvGrpSpPr>
            <p:cNvPr id="16" name="Group 21"/>
            <p:cNvGrpSpPr>
              <a:grpSpLocks/>
            </p:cNvGrpSpPr>
            <p:nvPr/>
          </p:nvGrpSpPr>
          <p:grpSpPr bwMode="auto">
            <a:xfrm>
              <a:off x="2859" y="4202"/>
              <a:ext cx="2729" cy="41"/>
              <a:chOff x="2859" y="4202"/>
              <a:chExt cx="2729" cy="41"/>
            </a:xfrm>
          </p:grpSpPr>
          <p:sp>
            <p:nvSpPr>
              <p:cNvPr id="22" name="Oval 13"/>
              <p:cNvSpPr>
                <a:spLocks noChangeArrowheads="1"/>
              </p:cNvSpPr>
              <p:nvPr/>
            </p:nvSpPr>
            <p:spPr bwMode="auto">
              <a:xfrm>
                <a:off x="285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3" name="Oval 14"/>
              <p:cNvSpPr>
                <a:spLocks noChangeArrowheads="1"/>
              </p:cNvSpPr>
              <p:nvPr/>
            </p:nvSpPr>
            <p:spPr bwMode="auto">
              <a:xfrm>
                <a:off x="324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4" name="Oval 15"/>
              <p:cNvSpPr>
                <a:spLocks noChangeArrowheads="1"/>
              </p:cNvSpPr>
              <p:nvPr/>
            </p:nvSpPr>
            <p:spPr bwMode="auto">
              <a:xfrm>
                <a:off x="362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5" name="Oval 16"/>
              <p:cNvSpPr>
                <a:spLocks noChangeArrowheads="1"/>
              </p:cNvSpPr>
              <p:nvPr/>
            </p:nvSpPr>
            <p:spPr bwMode="auto">
              <a:xfrm>
                <a:off x="4011"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6" name="Oval 17"/>
              <p:cNvSpPr>
                <a:spLocks noChangeArrowheads="1"/>
              </p:cNvSpPr>
              <p:nvPr/>
            </p:nvSpPr>
            <p:spPr bwMode="auto">
              <a:xfrm>
                <a:off x="4395"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7" name="Oval 18"/>
              <p:cNvSpPr>
                <a:spLocks noChangeArrowheads="1"/>
              </p:cNvSpPr>
              <p:nvPr/>
            </p:nvSpPr>
            <p:spPr bwMode="auto">
              <a:xfrm>
                <a:off x="477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8" name="Oval 19"/>
              <p:cNvSpPr>
                <a:spLocks noChangeArrowheads="1"/>
              </p:cNvSpPr>
              <p:nvPr/>
            </p:nvSpPr>
            <p:spPr bwMode="auto">
              <a:xfrm>
                <a:off x="516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9" name="Oval 20"/>
              <p:cNvSpPr>
                <a:spLocks noChangeArrowheads="1"/>
              </p:cNvSpPr>
              <p:nvPr/>
            </p:nvSpPr>
            <p:spPr bwMode="auto">
              <a:xfrm>
                <a:off x="554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sp>
          <p:nvSpPr>
            <p:cNvPr id="17" name="Oval 22"/>
            <p:cNvSpPr>
              <a:spLocks noChangeArrowheads="1"/>
            </p:cNvSpPr>
            <p:nvPr/>
          </p:nvSpPr>
          <p:spPr bwMode="auto">
            <a:xfrm>
              <a:off x="555" y="50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nvGrpSpPr>
            <p:cNvPr id="18" name="Group 26"/>
            <p:cNvGrpSpPr>
              <a:grpSpLocks/>
            </p:cNvGrpSpPr>
            <p:nvPr/>
          </p:nvGrpSpPr>
          <p:grpSpPr bwMode="auto">
            <a:xfrm>
              <a:off x="0" y="2327"/>
              <a:ext cx="1203" cy="1203"/>
              <a:chOff x="0" y="2327"/>
              <a:chExt cx="1203" cy="1203"/>
            </a:xfrm>
          </p:grpSpPr>
          <p:sp>
            <p:nvSpPr>
              <p:cNvPr id="19" name="Freeform 23"/>
              <p:cNvSpPr>
                <a:spLocks/>
              </p:cNvSpPr>
              <p:nvPr/>
            </p:nvSpPr>
            <p:spPr bwMode="auto">
              <a:xfrm>
                <a:off x="0" y="2394"/>
                <a:ext cx="443" cy="1033"/>
              </a:xfrm>
              <a:custGeom>
                <a:avLst/>
                <a:gdLst>
                  <a:gd name="T0" fmla="*/ 290 w 443"/>
                  <a:gd name="T1" fmla="*/ 1016 h 1033"/>
                  <a:gd name="T2" fmla="*/ 316 w 443"/>
                  <a:gd name="T3" fmla="*/ 974 h 1033"/>
                  <a:gd name="T4" fmla="*/ 354 w 443"/>
                  <a:gd name="T5" fmla="*/ 920 h 1033"/>
                  <a:gd name="T6" fmla="*/ 384 w 443"/>
                  <a:gd name="T7" fmla="*/ 884 h 1033"/>
                  <a:gd name="T8" fmla="*/ 381 w 443"/>
                  <a:gd name="T9" fmla="*/ 832 h 1033"/>
                  <a:gd name="T10" fmla="*/ 370 w 443"/>
                  <a:gd name="T11" fmla="*/ 794 h 1033"/>
                  <a:gd name="T12" fmla="*/ 361 w 443"/>
                  <a:gd name="T13" fmla="*/ 760 h 1033"/>
                  <a:gd name="T14" fmla="*/ 361 w 443"/>
                  <a:gd name="T15" fmla="*/ 734 h 1033"/>
                  <a:gd name="T16" fmla="*/ 359 w 443"/>
                  <a:gd name="T17" fmla="*/ 707 h 1033"/>
                  <a:gd name="T18" fmla="*/ 373 w 443"/>
                  <a:gd name="T19" fmla="*/ 691 h 1033"/>
                  <a:gd name="T20" fmla="*/ 391 w 443"/>
                  <a:gd name="T21" fmla="*/ 686 h 1033"/>
                  <a:gd name="T22" fmla="*/ 395 w 443"/>
                  <a:gd name="T23" fmla="*/ 680 h 1033"/>
                  <a:gd name="T24" fmla="*/ 390 w 443"/>
                  <a:gd name="T25" fmla="*/ 671 h 1033"/>
                  <a:gd name="T26" fmla="*/ 386 w 443"/>
                  <a:gd name="T27" fmla="*/ 660 h 1033"/>
                  <a:gd name="T28" fmla="*/ 437 w 443"/>
                  <a:gd name="T29" fmla="*/ 635 h 1033"/>
                  <a:gd name="T30" fmla="*/ 442 w 443"/>
                  <a:gd name="T31" fmla="*/ 619 h 1033"/>
                  <a:gd name="T32" fmla="*/ 438 w 443"/>
                  <a:gd name="T33" fmla="*/ 604 h 1033"/>
                  <a:gd name="T34" fmla="*/ 400 w 443"/>
                  <a:gd name="T35" fmla="*/ 543 h 1033"/>
                  <a:gd name="T36" fmla="*/ 384 w 443"/>
                  <a:gd name="T37" fmla="*/ 474 h 1033"/>
                  <a:gd name="T38" fmla="*/ 354 w 443"/>
                  <a:gd name="T39" fmla="*/ 455 h 1033"/>
                  <a:gd name="T40" fmla="*/ 326 w 443"/>
                  <a:gd name="T41" fmla="*/ 433 h 1033"/>
                  <a:gd name="T42" fmla="*/ 312 w 443"/>
                  <a:gd name="T43" fmla="*/ 411 h 1033"/>
                  <a:gd name="T44" fmla="*/ 307 w 443"/>
                  <a:gd name="T45" fmla="*/ 391 h 1033"/>
                  <a:gd name="T46" fmla="*/ 290 w 443"/>
                  <a:gd name="T47" fmla="*/ 339 h 1033"/>
                  <a:gd name="T48" fmla="*/ 308 w 443"/>
                  <a:gd name="T49" fmla="*/ 289 h 1033"/>
                  <a:gd name="T50" fmla="*/ 298 w 443"/>
                  <a:gd name="T51" fmla="*/ 278 h 1033"/>
                  <a:gd name="T52" fmla="*/ 280 w 443"/>
                  <a:gd name="T53" fmla="*/ 307 h 1033"/>
                  <a:gd name="T54" fmla="*/ 269 w 443"/>
                  <a:gd name="T55" fmla="*/ 283 h 1033"/>
                  <a:gd name="T56" fmla="*/ 272 w 443"/>
                  <a:gd name="T57" fmla="*/ 224 h 1033"/>
                  <a:gd name="T58" fmla="*/ 280 w 443"/>
                  <a:gd name="T59" fmla="*/ 177 h 1033"/>
                  <a:gd name="T60" fmla="*/ 280 w 443"/>
                  <a:gd name="T61" fmla="*/ 146 h 1033"/>
                  <a:gd name="T62" fmla="*/ 281 w 443"/>
                  <a:gd name="T63" fmla="*/ 123 h 1033"/>
                  <a:gd name="T64" fmla="*/ 290 w 443"/>
                  <a:gd name="T65" fmla="*/ 104 h 1033"/>
                  <a:gd name="T66" fmla="*/ 296 w 443"/>
                  <a:gd name="T67" fmla="*/ 97 h 1033"/>
                  <a:gd name="T68" fmla="*/ 298 w 443"/>
                  <a:gd name="T69" fmla="*/ 94 h 1033"/>
                  <a:gd name="T70" fmla="*/ 301 w 443"/>
                  <a:gd name="T71" fmla="*/ 92 h 1033"/>
                  <a:gd name="T72" fmla="*/ 307 w 443"/>
                  <a:gd name="T73" fmla="*/ 83 h 1033"/>
                  <a:gd name="T74" fmla="*/ 317 w 443"/>
                  <a:gd name="T75" fmla="*/ 79 h 1033"/>
                  <a:gd name="T76" fmla="*/ 328 w 443"/>
                  <a:gd name="T77" fmla="*/ 77 h 1033"/>
                  <a:gd name="T78" fmla="*/ 337 w 443"/>
                  <a:gd name="T79" fmla="*/ 74 h 1033"/>
                  <a:gd name="T80" fmla="*/ 345 w 443"/>
                  <a:gd name="T81" fmla="*/ 67 h 1033"/>
                  <a:gd name="T82" fmla="*/ 337 w 443"/>
                  <a:gd name="T83" fmla="*/ 50 h 1033"/>
                  <a:gd name="T84" fmla="*/ 337 w 443"/>
                  <a:gd name="T85" fmla="*/ 47 h 1033"/>
                  <a:gd name="T86" fmla="*/ 337 w 443"/>
                  <a:gd name="T87" fmla="*/ 43 h 1033"/>
                  <a:gd name="T88" fmla="*/ 337 w 443"/>
                  <a:gd name="T89" fmla="*/ 41 h 1033"/>
                  <a:gd name="T90" fmla="*/ 334 w 443"/>
                  <a:gd name="T91" fmla="*/ 38 h 1033"/>
                  <a:gd name="T92" fmla="*/ 321 w 443"/>
                  <a:gd name="T93" fmla="*/ 21 h 1033"/>
                  <a:gd name="T94" fmla="*/ 316 w 443"/>
                  <a:gd name="T95" fmla="*/ 0 h 1033"/>
                  <a:gd name="T96" fmla="*/ 188 w 443"/>
                  <a:gd name="T97" fmla="*/ 94 h 1033"/>
                  <a:gd name="T98" fmla="*/ 88 w 443"/>
                  <a:gd name="T99" fmla="*/ 218 h 1033"/>
                  <a:gd name="T100" fmla="*/ 21 w 443"/>
                  <a:gd name="T101" fmla="*/ 366 h 1033"/>
                  <a:gd name="T102" fmla="*/ 0 w 443"/>
                  <a:gd name="T103" fmla="*/ 530 h 1033"/>
                  <a:gd name="T104" fmla="*/ 20 w 443"/>
                  <a:gd name="T105" fmla="*/ 680 h 1033"/>
                  <a:gd name="T106" fmla="*/ 74 w 443"/>
                  <a:gd name="T107" fmla="*/ 819 h 1033"/>
                  <a:gd name="T108" fmla="*/ 160 w 443"/>
                  <a:gd name="T109" fmla="*/ 938 h 1033"/>
                  <a:gd name="T110" fmla="*/ 272 w 443"/>
                  <a:gd name="T111" fmla="*/ 1032 h 103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43" h="1033">
                    <a:moveTo>
                      <a:pt x="272" y="1032"/>
                    </a:moveTo>
                    <a:lnTo>
                      <a:pt x="290" y="1016"/>
                    </a:lnTo>
                    <a:lnTo>
                      <a:pt x="301" y="992"/>
                    </a:lnTo>
                    <a:lnTo>
                      <a:pt x="316" y="974"/>
                    </a:lnTo>
                    <a:lnTo>
                      <a:pt x="328" y="955"/>
                    </a:lnTo>
                    <a:lnTo>
                      <a:pt x="354" y="920"/>
                    </a:lnTo>
                    <a:lnTo>
                      <a:pt x="373" y="904"/>
                    </a:lnTo>
                    <a:lnTo>
                      <a:pt x="384" y="884"/>
                    </a:lnTo>
                    <a:lnTo>
                      <a:pt x="390" y="848"/>
                    </a:lnTo>
                    <a:lnTo>
                      <a:pt x="381" y="832"/>
                    </a:lnTo>
                    <a:lnTo>
                      <a:pt x="375" y="812"/>
                    </a:lnTo>
                    <a:lnTo>
                      <a:pt x="370" y="794"/>
                    </a:lnTo>
                    <a:lnTo>
                      <a:pt x="361" y="774"/>
                    </a:lnTo>
                    <a:lnTo>
                      <a:pt x="361" y="760"/>
                    </a:lnTo>
                    <a:lnTo>
                      <a:pt x="361" y="747"/>
                    </a:lnTo>
                    <a:lnTo>
                      <a:pt x="361" y="734"/>
                    </a:lnTo>
                    <a:lnTo>
                      <a:pt x="359" y="722"/>
                    </a:lnTo>
                    <a:lnTo>
                      <a:pt x="359" y="707"/>
                    </a:lnTo>
                    <a:lnTo>
                      <a:pt x="364" y="698"/>
                    </a:lnTo>
                    <a:lnTo>
                      <a:pt x="373" y="691"/>
                    </a:lnTo>
                    <a:lnTo>
                      <a:pt x="390" y="686"/>
                    </a:lnTo>
                    <a:lnTo>
                      <a:pt x="391" y="686"/>
                    </a:lnTo>
                    <a:lnTo>
                      <a:pt x="395" y="682"/>
                    </a:lnTo>
                    <a:lnTo>
                      <a:pt x="395" y="680"/>
                    </a:lnTo>
                    <a:lnTo>
                      <a:pt x="395" y="677"/>
                    </a:lnTo>
                    <a:lnTo>
                      <a:pt x="390" y="671"/>
                    </a:lnTo>
                    <a:lnTo>
                      <a:pt x="386" y="666"/>
                    </a:lnTo>
                    <a:lnTo>
                      <a:pt x="386" y="660"/>
                    </a:lnTo>
                    <a:lnTo>
                      <a:pt x="395" y="655"/>
                    </a:lnTo>
                    <a:lnTo>
                      <a:pt x="437" y="635"/>
                    </a:lnTo>
                    <a:lnTo>
                      <a:pt x="442" y="626"/>
                    </a:lnTo>
                    <a:lnTo>
                      <a:pt x="442" y="619"/>
                    </a:lnTo>
                    <a:lnTo>
                      <a:pt x="442" y="613"/>
                    </a:lnTo>
                    <a:lnTo>
                      <a:pt x="438" y="604"/>
                    </a:lnTo>
                    <a:lnTo>
                      <a:pt x="417" y="577"/>
                    </a:lnTo>
                    <a:lnTo>
                      <a:pt x="400" y="543"/>
                    </a:lnTo>
                    <a:lnTo>
                      <a:pt x="391" y="511"/>
                    </a:lnTo>
                    <a:lnTo>
                      <a:pt x="384" y="474"/>
                    </a:lnTo>
                    <a:lnTo>
                      <a:pt x="368" y="465"/>
                    </a:lnTo>
                    <a:lnTo>
                      <a:pt x="354" y="455"/>
                    </a:lnTo>
                    <a:lnTo>
                      <a:pt x="339" y="444"/>
                    </a:lnTo>
                    <a:lnTo>
                      <a:pt x="326" y="433"/>
                    </a:lnTo>
                    <a:lnTo>
                      <a:pt x="317" y="422"/>
                    </a:lnTo>
                    <a:lnTo>
                      <a:pt x="312" y="411"/>
                    </a:lnTo>
                    <a:lnTo>
                      <a:pt x="308" y="402"/>
                    </a:lnTo>
                    <a:lnTo>
                      <a:pt x="307" y="391"/>
                    </a:lnTo>
                    <a:lnTo>
                      <a:pt x="285" y="363"/>
                    </a:lnTo>
                    <a:lnTo>
                      <a:pt x="290" y="339"/>
                    </a:lnTo>
                    <a:lnTo>
                      <a:pt x="301" y="314"/>
                    </a:lnTo>
                    <a:lnTo>
                      <a:pt x="308" y="289"/>
                    </a:lnTo>
                    <a:lnTo>
                      <a:pt x="308" y="267"/>
                    </a:lnTo>
                    <a:lnTo>
                      <a:pt x="298" y="278"/>
                    </a:lnTo>
                    <a:lnTo>
                      <a:pt x="287" y="294"/>
                    </a:lnTo>
                    <a:lnTo>
                      <a:pt x="280" y="307"/>
                    </a:lnTo>
                    <a:lnTo>
                      <a:pt x="272" y="314"/>
                    </a:lnTo>
                    <a:lnTo>
                      <a:pt x="269" y="283"/>
                    </a:lnTo>
                    <a:lnTo>
                      <a:pt x="271" y="254"/>
                    </a:lnTo>
                    <a:lnTo>
                      <a:pt x="272" y="224"/>
                    </a:lnTo>
                    <a:lnTo>
                      <a:pt x="272" y="195"/>
                    </a:lnTo>
                    <a:lnTo>
                      <a:pt x="280" y="177"/>
                    </a:lnTo>
                    <a:lnTo>
                      <a:pt x="280" y="164"/>
                    </a:lnTo>
                    <a:lnTo>
                      <a:pt x="280" y="146"/>
                    </a:lnTo>
                    <a:lnTo>
                      <a:pt x="281" y="133"/>
                    </a:lnTo>
                    <a:lnTo>
                      <a:pt x="281" y="123"/>
                    </a:lnTo>
                    <a:lnTo>
                      <a:pt x="285" y="113"/>
                    </a:lnTo>
                    <a:lnTo>
                      <a:pt x="290" y="104"/>
                    </a:lnTo>
                    <a:lnTo>
                      <a:pt x="296" y="97"/>
                    </a:lnTo>
                    <a:lnTo>
                      <a:pt x="298" y="94"/>
                    </a:lnTo>
                    <a:lnTo>
                      <a:pt x="301" y="92"/>
                    </a:lnTo>
                    <a:lnTo>
                      <a:pt x="303" y="86"/>
                    </a:lnTo>
                    <a:lnTo>
                      <a:pt x="307" y="83"/>
                    </a:lnTo>
                    <a:lnTo>
                      <a:pt x="308" y="83"/>
                    </a:lnTo>
                    <a:lnTo>
                      <a:pt x="317" y="79"/>
                    </a:lnTo>
                    <a:lnTo>
                      <a:pt x="323" y="77"/>
                    </a:lnTo>
                    <a:lnTo>
                      <a:pt x="328" y="77"/>
                    </a:lnTo>
                    <a:lnTo>
                      <a:pt x="334" y="74"/>
                    </a:lnTo>
                    <a:lnTo>
                      <a:pt x="337" y="74"/>
                    </a:lnTo>
                    <a:lnTo>
                      <a:pt x="339" y="72"/>
                    </a:lnTo>
                    <a:lnTo>
                      <a:pt x="345" y="67"/>
                    </a:lnTo>
                    <a:lnTo>
                      <a:pt x="345" y="63"/>
                    </a:lnTo>
                    <a:lnTo>
                      <a:pt x="337" y="50"/>
                    </a:lnTo>
                    <a:lnTo>
                      <a:pt x="337" y="47"/>
                    </a:lnTo>
                    <a:lnTo>
                      <a:pt x="337" y="43"/>
                    </a:lnTo>
                    <a:lnTo>
                      <a:pt x="337" y="41"/>
                    </a:lnTo>
                    <a:lnTo>
                      <a:pt x="334" y="41"/>
                    </a:lnTo>
                    <a:lnTo>
                      <a:pt x="334" y="38"/>
                    </a:lnTo>
                    <a:lnTo>
                      <a:pt x="328" y="30"/>
                    </a:lnTo>
                    <a:lnTo>
                      <a:pt x="321" y="21"/>
                    </a:lnTo>
                    <a:lnTo>
                      <a:pt x="317" y="11"/>
                    </a:lnTo>
                    <a:lnTo>
                      <a:pt x="316" y="0"/>
                    </a:lnTo>
                    <a:lnTo>
                      <a:pt x="249" y="41"/>
                    </a:lnTo>
                    <a:lnTo>
                      <a:pt x="188" y="94"/>
                    </a:lnTo>
                    <a:lnTo>
                      <a:pt x="133" y="151"/>
                    </a:lnTo>
                    <a:lnTo>
                      <a:pt x="88" y="218"/>
                    </a:lnTo>
                    <a:lnTo>
                      <a:pt x="50" y="289"/>
                    </a:lnTo>
                    <a:lnTo>
                      <a:pt x="21" y="366"/>
                    </a:lnTo>
                    <a:lnTo>
                      <a:pt x="5" y="446"/>
                    </a:lnTo>
                    <a:lnTo>
                      <a:pt x="0" y="530"/>
                    </a:lnTo>
                    <a:lnTo>
                      <a:pt x="5" y="608"/>
                    </a:lnTo>
                    <a:lnTo>
                      <a:pt x="20" y="680"/>
                    </a:lnTo>
                    <a:lnTo>
                      <a:pt x="45" y="751"/>
                    </a:lnTo>
                    <a:lnTo>
                      <a:pt x="74" y="819"/>
                    </a:lnTo>
                    <a:lnTo>
                      <a:pt x="114" y="879"/>
                    </a:lnTo>
                    <a:lnTo>
                      <a:pt x="160" y="938"/>
                    </a:lnTo>
                    <a:lnTo>
                      <a:pt x="215" y="987"/>
                    </a:lnTo>
                    <a:lnTo>
                      <a:pt x="272" y="1032"/>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0" name="Freeform 24"/>
              <p:cNvSpPr>
                <a:spLocks/>
              </p:cNvSpPr>
              <p:nvPr/>
            </p:nvSpPr>
            <p:spPr bwMode="auto">
              <a:xfrm>
                <a:off x="379" y="2327"/>
                <a:ext cx="824" cy="1203"/>
              </a:xfrm>
              <a:custGeom>
                <a:avLst/>
                <a:gdLst>
                  <a:gd name="T0" fmla="*/ 796 w 824"/>
                  <a:gd name="T1" fmla="*/ 688 h 1203"/>
                  <a:gd name="T2" fmla="*/ 756 w 824"/>
                  <a:gd name="T3" fmla="*/ 641 h 1203"/>
                  <a:gd name="T4" fmla="*/ 812 w 824"/>
                  <a:gd name="T5" fmla="*/ 615 h 1203"/>
                  <a:gd name="T6" fmla="*/ 814 w 824"/>
                  <a:gd name="T7" fmla="*/ 502 h 1203"/>
                  <a:gd name="T8" fmla="*/ 705 w 824"/>
                  <a:gd name="T9" fmla="*/ 247 h 1203"/>
                  <a:gd name="T10" fmla="*/ 651 w 824"/>
                  <a:gd name="T11" fmla="*/ 262 h 1203"/>
                  <a:gd name="T12" fmla="*/ 574 w 824"/>
                  <a:gd name="T13" fmla="*/ 289 h 1203"/>
                  <a:gd name="T14" fmla="*/ 536 w 824"/>
                  <a:gd name="T15" fmla="*/ 258 h 1203"/>
                  <a:gd name="T16" fmla="*/ 563 w 824"/>
                  <a:gd name="T17" fmla="*/ 170 h 1203"/>
                  <a:gd name="T18" fmla="*/ 532 w 824"/>
                  <a:gd name="T19" fmla="*/ 81 h 1203"/>
                  <a:gd name="T20" fmla="*/ 455 w 824"/>
                  <a:gd name="T21" fmla="*/ 56 h 1203"/>
                  <a:gd name="T22" fmla="*/ 484 w 824"/>
                  <a:gd name="T23" fmla="*/ 150 h 1203"/>
                  <a:gd name="T24" fmla="*/ 465 w 824"/>
                  <a:gd name="T25" fmla="*/ 190 h 1203"/>
                  <a:gd name="T26" fmla="*/ 442 w 824"/>
                  <a:gd name="T27" fmla="*/ 200 h 1203"/>
                  <a:gd name="T28" fmla="*/ 419 w 824"/>
                  <a:gd name="T29" fmla="*/ 164 h 1203"/>
                  <a:gd name="T30" fmla="*/ 381 w 824"/>
                  <a:gd name="T31" fmla="*/ 108 h 1203"/>
                  <a:gd name="T32" fmla="*/ 406 w 824"/>
                  <a:gd name="T33" fmla="*/ 108 h 1203"/>
                  <a:gd name="T34" fmla="*/ 424 w 824"/>
                  <a:gd name="T35" fmla="*/ 72 h 1203"/>
                  <a:gd name="T36" fmla="*/ 325 w 824"/>
                  <a:gd name="T37" fmla="*/ 0 h 1203"/>
                  <a:gd name="T38" fmla="*/ 281 w 824"/>
                  <a:gd name="T39" fmla="*/ 27 h 1203"/>
                  <a:gd name="T40" fmla="*/ 240 w 824"/>
                  <a:gd name="T41" fmla="*/ 72 h 1203"/>
                  <a:gd name="T42" fmla="*/ 209 w 824"/>
                  <a:gd name="T43" fmla="*/ 114 h 1203"/>
                  <a:gd name="T44" fmla="*/ 209 w 824"/>
                  <a:gd name="T45" fmla="*/ 150 h 1203"/>
                  <a:gd name="T46" fmla="*/ 240 w 824"/>
                  <a:gd name="T47" fmla="*/ 164 h 1203"/>
                  <a:gd name="T48" fmla="*/ 209 w 824"/>
                  <a:gd name="T49" fmla="*/ 222 h 1203"/>
                  <a:gd name="T50" fmla="*/ 213 w 824"/>
                  <a:gd name="T51" fmla="*/ 242 h 1203"/>
                  <a:gd name="T52" fmla="*/ 267 w 824"/>
                  <a:gd name="T53" fmla="*/ 222 h 1203"/>
                  <a:gd name="T54" fmla="*/ 303 w 824"/>
                  <a:gd name="T55" fmla="*/ 170 h 1203"/>
                  <a:gd name="T56" fmla="*/ 354 w 824"/>
                  <a:gd name="T57" fmla="*/ 231 h 1203"/>
                  <a:gd name="T58" fmla="*/ 372 w 824"/>
                  <a:gd name="T59" fmla="*/ 291 h 1203"/>
                  <a:gd name="T60" fmla="*/ 348 w 824"/>
                  <a:gd name="T61" fmla="*/ 294 h 1203"/>
                  <a:gd name="T62" fmla="*/ 298 w 824"/>
                  <a:gd name="T63" fmla="*/ 309 h 1203"/>
                  <a:gd name="T64" fmla="*/ 323 w 824"/>
                  <a:gd name="T65" fmla="*/ 330 h 1203"/>
                  <a:gd name="T66" fmla="*/ 260 w 824"/>
                  <a:gd name="T67" fmla="*/ 339 h 1203"/>
                  <a:gd name="T68" fmla="*/ 189 w 824"/>
                  <a:gd name="T69" fmla="*/ 411 h 1203"/>
                  <a:gd name="T70" fmla="*/ 184 w 824"/>
                  <a:gd name="T71" fmla="*/ 469 h 1203"/>
                  <a:gd name="T72" fmla="*/ 148 w 824"/>
                  <a:gd name="T73" fmla="*/ 435 h 1203"/>
                  <a:gd name="T74" fmla="*/ 83 w 824"/>
                  <a:gd name="T75" fmla="*/ 402 h 1203"/>
                  <a:gd name="T76" fmla="*/ 0 w 824"/>
                  <a:gd name="T77" fmla="*/ 455 h 1203"/>
                  <a:gd name="T78" fmla="*/ 54 w 824"/>
                  <a:gd name="T79" fmla="*/ 496 h 1203"/>
                  <a:gd name="T80" fmla="*/ 74 w 824"/>
                  <a:gd name="T81" fmla="*/ 485 h 1203"/>
                  <a:gd name="T82" fmla="*/ 54 w 824"/>
                  <a:gd name="T83" fmla="*/ 608 h 1203"/>
                  <a:gd name="T84" fmla="*/ 132 w 824"/>
                  <a:gd name="T85" fmla="*/ 641 h 1203"/>
                  <a:gd name="T86" fmla="*/ 195 w 824"/>
                  <a:gd name="T87" fmla="*/ 661 h 1203"/>
                  <a:gd name="T88" fmla="*/ 249 w 824"/>
                  <a:gd name="T89" fmla="*/ 744 h 1203"/>
                  <a:gd name="T90" fmla="*/ 334 w 824"/>
                  <a:gd name="T91" fmla="*/ 886 h 1203"/>
                  <a:gd name="T92" fmla="*/ 391 w 824"/>
                  <a:gd name="T93" fmla="*/ 1007 h 1203"/>
                  <a:gd name="T94" fmla="*/ 292 w 824"/>
                  <a:gd name="T95" fmla="*/ 1052 h 1203"/>
                  <a:gd name="T96" fmla="*/ 182 w 824"/>
                  <a:gd name="T97" fmla="*/ 1105 h 1203"/>
                  <a:gd name="T98" fmla="*/ 68 w 824"/>
                  <a:gd name="T99" fmla="*/ 1180 h 1203"/>
                  <a:gd name="T100" fmla="*/ 200 w 824"/>
                  <a:gd name="T101" fmla="*/ 1202 h 1203"/>
                  <a:gd name="T102" fmla="*/ 417 w 824"/>
                  <a:gd name="T103" fmla="*/ 1168 h 1203"/>
                  <a:gd name="T104" fmla="*/ 613 w 824"/>
                  <a:gd name="T105" fmla="*/ 1052 h 1203"/>
                  <a:gd name="T106" fmla="*/ 610 w 824"/>
                  <a:gd name="T107" fmla="*/ 929 h 1203"/>
                  <a:gd name="T108" fmla="*/ 543 w 824"/>
                  <a:gd name="T109" fmla="*/ 888 h 1203"/>
                  <a:gd name="T110" fmla="*/ 567 w 824"/>
                  <a:gd name="T111" fmla="*/ 791 h 1203"/>
                  <a:gd name="T112" fmla="*/ 655 w 824"/>
                  <a:gd name="T113" fmla="*/ 738 h 1203"/>
                  <a:gd name="T114" fmla="*/ 725 w 824"/>
                  <a:gd name="T115" fmla="*/ 713 h 1203"/>
                  <a:gd name="T116" fmla="*/ 792 w 824"/>
                  <a:gd name="T117" fmla="*/ 729 h 120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24" h="1203">
                    <a:moveTo>
                      <a:pt x="803" y="736"/>
                    </a:moveTo>
                    <a:lnTo>
                      <a:pt x="807" y="724"/>
                    </a:lnTo>
                    <a:lnTo>
                      <a:pt x="808" y="713"/>
                    </a:lnTo>
                    <a:lnTo>
                      <a:pt x="812" y="702"/>
                    </a:lnTo>
                    <a:lnTo>
                      <a:pt x="814" y="691"/>
                    </a:lnTo>
                    <a:lnTo>
                      <a:pt x="803" y="691"/>
                    </a:lnTo>
                    <a:lnTo>
                      <a:pt x="796" y="688"/>
                    </a:lnTo>
                    <a:lnTo>
                      <a:pt x="783" y="686"/>
                    </a:lnTo>
                    <a:lnTo>
                      <a:pt x="776" y="680"/>
                    </a:lnTo>
                    <a:lnTo>
                      <a:pt x="770" y="675"/>
                    </a:lnTo>
                    <a:lnTo>
                      <a:pt x="767" y="666"/>
                    </a:lnTo>
                    <a:lnTo>
                      <a:pt x="761" y="661"/>
                    </a:lnTo>
                    <a:lnTo>
                      <a:pt x="760" y="655"/>
                    </a:lnTo>
                    <a:lnTo>
                      <a:pt x="756" y="641"/>
                    </a:lnTo>
                    <a:lnTo>
                      <a:pt x="756" y="624"/>
                    </a:lnTo>
                    <a:lnTo>
                      <a:pt x="760" y="610"/>
                    </a:lnTo>
                    <a:lnTo>
                      <a:pt x="767" y="599"/>
                    </a:lnTo>
                    <a:lnTo>
                      <a:pt x="781" y="597"/>
                    </a:lnTo>
                    <a:lnTo>
                      <a:pt x="792" y="599"/>
                    </a:lnTo>
                    <a:lnTo>
                      <a:pt x="803" y="608"/>
                    </a:lnTo>
                    <a:lnTo>
                      <a:pt x="812" y="615"/>
                    </a:lnTo>
                    <a:lnTo>
                      <a:pt x="819" y="628"/>
                    </a:lnTo>
                    <a:lnTo>
                      <a:pt x="823" y="619"/>
                    </a:lnTo>
                    <a:lnTo>
                      <a:pt x="823" y="610"/>
                    </a:lnTo>
                    <a:lnTo>
                      <a:pt x="823" y="605"/>
                    </a:lnTo>
                    <a:lnTo>
                      <a:pt x="823" y="597"/>
                    </a:lnTo>
                    <a:lnTo>
                      <a:pt x="819" y="549"/>
                    </a:lnTo>
                    <a:lnTo>
                      <a:pt x="814" y="502"/>
                    </a:lnTo>
                    <a:lnTo>
                      <a:pt x="807" y="455"/>
                    </a:lnTo>
                    <a:lnTo>
                      <a:pt x="792" y="411"/>
                    </a:lnTo>
                    <a:lnTo>
                      <a:pt x="776" y="366"/>
                    </a:lnTo>
                    <a:lnTo>
                      <a:pt x="756" y="325"/>
                    </a:lnTo>
                    <a:lnTo>
                      <a:pt x="734" y="285"/>
                    </a:lnTo>
                    <a:lnTo>
                      <a:pt x="709" y="247"/>
                    </a:lnTo>
                    <a:lnTo>
                      <a:pt x="705" y="247"/>
                    </a:lnTo>
                    <a:lnTo>
                      <a:pt x="702" y="244"/>
                    </a:lnTo>
                    <a:lnTo>
                      <a:pt x="698" y="244"/>
                    </a:lnTo>
                    <a:lnTo>
                      <a:pt x="693" y="242"/>
                    </a:lnTo>
                    <a:lnTo>
                      <a:pt x="677" y="253"/>
                    </a:lnTo>
                    <a:lnTo>
                      <a:pt x="668" y="254"/>
                    </a:lnTo>
                    <a:lnTo>
                      <a:pt x="660" y="258"/>
                    </a:lnTo>
                    <a:lnTo>
                      <a:pt x="651" y="262"/>
                    </a:lnTo>
                    <a:lnTo>
                      <a:pt x="642" y="264"/>
                    </a:lnTo>
                    <a:lnTo>
                      <a:pt x="631" y="267"/>
                    </a:lnTo>
                    <a:lnTo>
                      <a:pt x="619" y="273"/>
                    </a:lnTo>
                    <a:lnTo>
                      <a:pt x="606" y="278"/>
                    </a:lnTo>
                    <a:lnTo>
                      <a:pt x="594" y="283"/>
                    </a:lnTo>
                    <a:lnTo>
                      <a:pt x="583" y="285"/>
                    </a:lnTo>
                    <a:lnTo>
                      <a:pt x="574" y="289"/>
                    </a:lnTo>
                    <a:lnTo>
                      <a:pt x="567" y="291"/>
                    </a:lnTo>
                    <a:lnTo>
                      <a:pt x="557" y="289"/>
                    </a:lnTo>
                    <a:lnTo>
                      <a:pt x="554" y="285"/>
                    </a:lnTo>
                    <a:lnTo>
                      <a:pt x="548" y="280"/>
                    </a:lnTo>
                    <a:lnTo>
                      <a:pt x="547" y="278"/>
                    </a:lnTo>
                    <a:lnTo>
                      <a:pt x="543" y="273"/>
                    </a:lnTo>
                    <a:lnTo>
                      <a:pt x="536" y="258"/>
                    </a:lnTo>
                    <a:lnTo>
                      <a:pt x="532" y="244"/>
                    </a:lnTo>
                    <a:lnTo>
                      <a:pt x="532" y="231"/>
                    </a:lnTo>
                    <a:lnTo>
                      <a:pt x="530" y="217"/>
                    </a:lnTo>
                    <a:lnTo>
                      <a:pt x="532" y="202"/>
                    </a:lnTo>
                    <a:lnTo>
                      <a:pt x="541" y="190"/>
                    </a:lnTo>
                    <a:lnTo>
                      <a:pt x="552" y="177"/>
                    </a:lnTo>
                    <a:lnTo>
                      <a:pt x="563" y="170"/>
                    </a:lnTo>
                    <a:lnTo>
                      <a:pt x="574" y="159"/>
                    </a:lnTo>
                    <a:lnTo>
                      <a:pt x="583" y="146"/>
                    </a:lnTo>
                    <a:lnTo>
                      <a:pt x="588" y="134"/>
                    </a:lnTo>
                    <a:lnTo>
                      <a:pt x="588" y="119"/>
                    </a:lnTo>
                    <a:lnTo>
                      <a:pt x="568" y="105"/>
                    </a:lnTo>
                    <a:lnTo>
                      <a:pt x="552" y="92"/>
                    </a:lnTo>
                    <a:lnTo>
                      <a:pt x="532" y="81"/>
                    </a:lnTo>
                    <a:lnTo>
                      <a:pt x="512" y="70"/>
                    </a:lnTo>
                    <a:lnTo>
                      <a:pt x="491" y="58"/>
                    </a:lnTo>
                    <a:lnTo>
                      <a:pt x="471" y="47"/>
                    </a:lnTo>
                    <a:lnTo>
                      <a:pt x="449" y="38"/>
                    </a:lnTo>
                    <a:lnTo>
                      <a:pt x="428" y="31"/>
                    </a:lnTo>
                    <a:lnTo>
                      <a:pt x="442" y="45"/>
                    </a:lnTo>
                    <a:lnTo>
                      <a:pt x="455" y="56"/>
                    </a:lnTo>
                    <a:lnTo>
                      <a:pt x="465" y="63"/>
                    </a:lnTo>
                    <a:lnTo>
                      <a:pt x="484" y="74"/>
                    </a:lnTo>
                    <a:lnTo>
                      <a:pt x="485" y="88"/>
                    </a:lnTo>
                    <a:lnTo>
                      <a:pt x="484" y="105"/>
                    </a:lnTo>
                    <a:lnTo>
                      <a:pt x="478" y="123"/>
                    </a:lnTo>
                    <a:lnTo>
                      <a:pt x="478" y="135"/>
                    </a:lnTo>
                    <a:lnTo>
                      <a:pt x="484" y="150"/>
                    </a:lnTo>
                    <a:lnTo>
                      <a:pt x="484" y="155"/>
                    </a:lnTo>
                    <a:lnTo>
                      <a:pt x="480" y="161"/>
                    </a:lnTo>
                    <a:lnTo>
                      <a:pt x="474" y="166"/>
                    </a:lnTo>
                    <a:lnTo>
                      <a:pt x="469" y="170"/>
                    </a:lnTo>
                    <a:lnTo>
                      <a:pt x="465" y="175"/>
                    </a:lnTo>
                    <a:lnTo>
                      <a:pt x="465" y="180"/>
                    </a:lnTo>
                    <a:lnTo>
                      <a:pt x="465" y="190"/>
                    </a:lnTo>
                    <a:lnTo>
                      <a:pt x="464" y="195"/>
                    </a:lnTo>
                    <a:lnTo>
                      <a:pt x="460" y="197"/>
                    </a:lnTo>
                    <a:lnTo>
                      <a:pt x="458" y="200"/>
                    </a:lnTo>
                    <a:lnTo>
                      <a:pt x="455" y="200"/>
                    </a:lnTo>
                    <a:lnTo>
                      <a:pt x="453" y="200"/>
                    </a:lnTo>
                    <a:lnTo>
                      <a:pt x="447" y="197"/>
                    </a:lnTo>
                    <a:lnTo>
                      <a:pt x="442" y="200"/>
                    </a:lnTo>
                    <a:lnTo>
                      <a:pt x="433" y="202"/>
                    </a:lnTo>
                    <a:lnTo>
                      <a:pt x="428" y="202"/>
                    </a:lnTo>
                    <a:lnTo>
                      <a:pt x="424" y="200"/>
                    </a:lnTo>
                    <a:lnTo>
                      <a:pt x="424" y="197"/>
                    </a:lnTo>
                    <a:lnTo>
                      <a:pt x="422" y="195"/>
                    </a:lnTo>
                    <a:lnTo>
                      <a:pt x="419" y="164"/>
                    </a:lnTo>
                    <a:lnTo>
                      <a:pt x="411" y="159"/>
                    </a:lnTo>
                    <a:lnTo>
                      <a:pt x="406" y="150"/>
                    </a:lnTo>
                    <a:lnTo>
                      <a:pt x="397" y="141"/>
                    </a:lnTo>
                    <a:lnTo>
                      <a:pt x="390" y="134"/>
                    </a:lnTo>
                    <a:lnTo>
                      <a:pt x="386" y="125"/>
                    </a:lnTo>
                    <a:lnTo>
                      <a:pt x="384" y="117"/>
                    </a:lnTo>
                    <a:lnTo>
                      <a:pt x="381" y="108"/>
                    </a:lnTo>
                    <a:lnTo>
                      <a:pt x="384" y="103"/>
                    </a:lnTo>
                    <a:lnTo>
                      <a:pt x="386" y="99"/>
                    </a:lnTo>
                    <a:lnTo>
                      <a:pt x="390" y="99"/>
                    </a:lnTo>
                    <a:lnTo>
                      <a:pt x="390" y="97"/>
                    </a:lnTo>
                    <a:lnTo>
                      <a:pt x="391" y="97"/>
                    </a:lnTo>
                    <a:lnTo>
                      <a:pt x="397" y="103"/>
                    </a:lnTo>
                    <a:lnTo>
                      <a:pt x="406" y="108"/>
                    </a:lnTo>
                    <a:lnTo>
                      <a:pt x="413" y="110"/>
                    </a:lnTo>
                    <a:lnTo>
                      <a:pt x="422" y="110"/>
                    </a:lnTo>
                    <a:lnTo>
                      <a:pt x="424" y="110"/>
                    </a:lnTo>
                    <a:lnTo>
                      <a:pt x="424" y="108"/>
                    </a:lnTo>
                    <a:lnTo>
                      <a:pt x="424" y="72"/>
                    </a:lnTo>
                    <a:lnTo>
                      <a:pt x="411" y="56"/>
                    </a:lnTo>
                    <a:lnTo>
                      <a:pt x="395" y="42"/>
                    </a:lnTo>
                    <a:lnTo>
                      <a:pt x="377" y="27"/>
                    </a:lnTo>
                    <a:lnTo>
                      <a:pt x="364" y="9"/>
                    </a:lnTo>
                    <a:lnTo>
                      <a:pt x="350" y="5"/>
                    </a:lnTo>
                    <a:lnTo>
                      <a:pt x="339" y="2"/>
                    </a:lnTo>
                    <a:lnTo>
                      <a:pt x="325" y="0"/>
                    </a:lnTo>
                    <a:lnTo>
                      <a:pt x="312" y="0"/>
                    </a:lnTo>
                    <a:lnTo>
                      <a:pt x="308" y="0"/>
                    </a:lnTo>
                    <a:lnTo>
                      <a:pt x="308" y="2"/>
                    </a:lnTo>
                    <a:lnTo>
                      <a:pt x="308" y="5"/>
                    </a:lnTo>
                    <a:lnTo>
                      <a:pt x="307" y="9"/>
                    </a:lnTo>
                    <a:lnTo>
                      <a:pt x="289" y="14"/>
                    </a:lnTo>
                    <a:lnTo>
                      <a:pt x="281" y="27"/>
                    </a:lnTo>
                    <a:lnTo>
                      <a:pt x="276" y="42"/>
                    </a:lnTo>
                    <a:lnTo>
                      <a:pt x="265" y="56"/>
                    </a:lnTo>
                    <a:lnTo>
                      <a:pt x="260" y="56"/>
                    </a:lnTo>
                    <a:lnTo>
                      <a:pt x="256" y="56"/>
                    </a:lnTo>
                    <a:lnTo>
                      <a:pt x="251" y="56"/>
                    </a:lnTo>
                    <a:lnTo>
                      <a:pt x="249" y="58"/>
                    </a:lnTo>
                    <a:lnTo>
                      <a:pt x="240" y="72"/>
                    </a:lnTo>
                    <a:lnTo>
                      <a:pt x="231" y="87"/>
                    </a:lnTo>
                    <a:lnTo>
                      <a:pt x="224" y="99"/>
                    </a:lnTo>
                    <a:lnTo>
                      <a:pt x="213" y="110"/>
                    </a:lnTo>
                    <a:lnTo>
                      <a:pt x="209" y="110"/>
                    </a:lnTo>
                    <a:lnTo>
                      <a:pt x="209" y="114"/>
                    </a:lnTo>
                    <a:lnTo>
                      <a:pt x="184" y="139"/>
                    </a:lnTo>
                    <a:lnTo>
                      <a:pt x="184" y="141"/>
                    </a:lnTo>
                    <a:lnTo>
                      <a:pt x="195" y="146"/>
                    </a:lnTo>
                    <a:lnTo>
                      <a:pt x="209" y="150"/>
                    </a:lnTo>
                    <a:lnTo>
                      <a:pt x="224" y="153"/>
                    </a:lnTo>
                    <a:lnTo>
                      <a:pt x="234" y="153"/>
                    </a:lnTo>
                    <a:lnTo>
                      <a:pt x="236" y="155"/>
                    </a:lnTo>
                    <a:lnTo>
                      <a:pt x="240" y="155"/>
                    </a:lnTo>
                    <a:lnTo>
                      <a:pt x="240" y="159"/>
                    </a:lnTo>
                    <a:lnTo>
                      <a:pt x="242" y="161"/>
                    </a:lnTo>
                    <a:lnTo>
                      <a:pt x="240" y="164"/>
                    </a:lnTo>
                    <a:lnTo>
                      <a:pt x="234" y="166"/>
                    </a:lnTo>
                    <a:lnTo>
                      <a:pt x="231" y="170"/>
                    </a:lnTo>
                    <a:lnTo>
                      <a:pt x="225" y="171"/>
                    </a:lnTo>
                    <a:lnTo>
                      <a:pt x="220" y="180"/>
                    </a:lnTo>
                    <a:lnTo>
                      <a:pt x="215" y="195"/>
                    </a:lnTo>
                    <a:lnTo>
                      <a:pt x="209" y="208"/>
                    </a:lnTo>
                    <a:lnTo>
                      <a:pt x="209" y="222"/>
                    </a:lnTo>
                    <a:lnTo>
                      <a:pt x="213" y="227"/>
                    </a:lnTo>
                    <a:lnTo>
                      <a:pt x="215" y="227"/>
                    </a:lnTo>
                    <a:lnTo>
                      <a:pt x="213" y="231"/>
                    </a:lnTo>
                    <a:lnTo>
                      <a:pt x="209" y="238"/>
                    </a:lnTo>
                    <a:lnTo>
                      <a:pt x="213" y="242"/>
                    </a:lnTo>
                    <a:lnTo>
                      <a:pt x="215" y="244"/>
                    </a:lnTo>
                    <a:lnTo>
                      <a:pt x="231" y="233"/>
                    </a:lnTo>
                    <a:lnTo>
                      <a:pt x="260" y="231"/>
                    </a:lnTo>
                    <a:lnTo>
                      <a:pt x="260" y="227"/>
                    </a:lnTo>
                    <a:lnTo>
                      <a:pt x="262" y="226"/>
                    </a:lnTo>
                    <a:lnTo>
                      <a:pt x="265" y="226"/>
                    </a:lnTo>
                    <a:lnTo>
                      <a:pt x="267" y="222"/>
                    </a:lnTo>
                    <a:lnTo>
                      <a:pt x="267" y="200"/>
                    </a:lnTo>
                    <a:lnTo>
                      <a:pt x="289" y="155"/>
                    </a:lnTo>
                    <a:lnTo>
                      <a:pt x="292" y="155"/>
                    </a:lnTo>
                    <a:lnTo>
                      <a:pt x="303" y="170"/>
                    </a:lnTo>
                    <a:lnTo>
                      <a:pt x="312" y="180"/>
                    </a:lnTo>
                    <a:lnTo>
                      <a:pt x="323" y="195"/>
                    </a:lnTo>
                    <a:lnTo>
                      <a:pt x="336" y="206"/>
                    </a:lnTo>
                    <a:lnTo>
                      <a:pt x="343" y="211"/>
                    </a:lnTo>
                    <a:lnTo>
                      <a:pt x="345" y="217"/>
                    </a:lnTo>
                    <a:lnTo>
                      <a:pt x="350" y="226"/>
                    </a:lnTo>
                    <a:lnTo>
                      <a:pt x="354" y="231"/>
                    </a:lnTo>
                    <a:lnTo>
                      <a:pt x="354" y="244"/>
                    </a:lnTo>
                    <a:lnTo>
                      <a:pt x="354" y="258"/>
                    </a:lnTo>
                    <a:lnTo>
                      <a:pt x="359" y="273"/>
                    </a:lnTo>
                    <a:lnTo>
                      <a:pt x="364" y="283"/>
                    </a:lnTo>
                    <a:lnTo>
                      <a:pt x="366" y="285"/>
                    </a:lnTo>
                    <a:lnTo>
                      <a:pt x="370" y="289"/>
                    </a:lnTo>
                    <a:lnTo>
                      <a:pt x="372" y="291"/>
                    </a:lnTo>
                    <a:lnTo>
                      <a:pt x="375" y="294"/>
                    </a:lnTo>
                    <a:lnTo>
                      <a:pt x="375" y="298"/>
                    </a:lnTo>
                    <a:lnTo>
                      <a:pt x="372" y="300"/>
                    </a:lnTo>
                    <a:lnTo>
                      <a:pt x="372" y="305"/>
                    </a:lnTo>
                    <a:lnTo>
                      <a:pt x="370" y="309"/>
                    </a:lnTo>
                    <a:lnTo>
                      <a:pt x="359" y="305"/>
                    </a:lnTo>
                    <a:lnTo>
                      <a:pt x="348" y="294"/>
                    </a:lnTo>
                    <a:lnTo>
                      <a:pt x="336" y="285"/>
                    </a:lnTo>
                    <a:lnTo>
                      <a:pt x="323" y="283"/>
                    </a:lnTo>
                    <a:lnTo>
                      <a:pt x="314" y="289"/>
                    </a:lnTo>
                    <a:lnTo>
                      <a:pt x="308" y="294"/>
                    </a:lnTo>
                    <a:lnTo>
                      <a:pt x="299" y="300"/>
                    </a:lnTo>
                    <a:lnTo>
                      <a:pt x="296" y="305"/>
                    </a:lnTo>
                    <a:lnTo>
                      <a:pt x="298" y="309"/>
                    </a:lnTo>
                    <a:lnTo>
                      <a:pt x="299" y="310"/>
                    </a:lnTo>
                    <a:lnTo>
                      <a:pt x="299" y="314"/>
                    </a:lnTo>
                    <a:lnTo>
                      <a:pt x="303" y="314"/>
                    </a:lnTo>
                    <a:lnTo>
                      <a:pt x="312" y="314"/>
                    </a:lnTo>
                    <a:lnTo>
                      <a:pt x="317" y="316"/>
                    </a:lnTo>
                    <a:lnTo>
                      <a:pt x="319" y="321"/>
                    </a:lnTo>
                    <a:lnTo>
                      <a:pt x="323" y="330"/>
                    </a:lnTo>
                    <a:lnTo>
                      <a:pt x="319" y="334"/>
                    </a:lnTo>
                    <a:lnTo>
                      <a:pt x="317" y="339"/>
                    </a:lnTo>
                    <a:lnTo>
                      <a:pt x="260" y="327"/>
                    </a:lnTo>
                    <a:lnTo>
                      <a:pt x="260" y="334"/>
                    </a:lnTo>
                    <a:lnTo>
                      <a:pt x="260" y="339"/>
                    </a:lnTo>
                    <a:lnTo>
                      <a:pt x="260" y="345"/>
                    </a:lnTo>
                    <a:lnTo>
                      <a:pt x="256" y="347"/>
                    </a:lnTo>
                    <a:lnTo>
                      <a:pt x="251" y="356"/>
                    </a:lnTo>
                    <a:lnTo>
                      <a:pt x="249" y="357"/>
                    </a:lnTo>
                    <a:lnTo>
                      <a:pt x="242" y="366"/>
                    </a:lnTo>
                    <a:lnTo>
                      <a:pt x="225" y="393"/>
                    </a:lnTo>
                    <a:lnTo>
                      <a:pt x="189" y="411"/>
                    </a:lnTo>
                    <a:lnTo>
                      <a:pt x="188" y="413"/>
                    </a:lnTo>
                    <a:lnTo>
                      <a:pt x="184" y="419"/>
                    </a:lnTo>
                    <a:lnTo>
                      <a:pt x="184" y="424"/>
                    </a:lnTo>
                    <a:lnTo>
                      <a:pt x="184" y="430"/>
                    </a:lnTo>
                    <a:lnTo>
                      <a:pt x="184" y="439"/>
                    </a:lnTo>
                    <a:lnTo>
                      <a:pt x="184" y="453"/>
                    </a:lnTo>
                    <a:lnTo>
                      <a:pt x="184" y="469"/>
                    </a:lnTo>
                    <a:lnTo>
                      <a:pt x="184" y="478"/>
                    </a:lnTo>
                    <a:lnTo>
                      <a:pt x="173" y="478"/>
                    </a:lnTo>
                    <a:lnTo>
                      <a:pt x="164" y="475"/>
                    </a:lnTo>
                    <a:lnTo>
                      <a:pt x="157" y="469"/>
                    </a:lnTo>
                    <a:lnTo>
                      <a:pt x="151" y="464"/>
                    </a:lnTo>
                    <a:lnTo>
                      <a:pt x="151" y="449"/>
                    </a:lnTo>
                    <a:lnTo>
                      <a:pt x="148" y="435"/>
                    </a:lnTo>
                    <a:lnTo>
                      <a:pt x="141" y="424"/>
                    </a:lnTo>
                    <a:lnTo>
                      <a:pt x="130" y="413"/>
                    </a:lnTo>
                    <a:lnTo>
                      <a:pt x="117" y="417"/>
                    </a:lnTo>
                    <a:lnTo>
                      <a:pt x="110" y="417"/>
                    </a:lnTo>
                    <a:lnTo>
                      <a:pt x="101" y="413"/>
                    </a:lnTo>
                    <a:lnTo>
                      <a:pt x="94" y="408"/>
                    </a:lnTo>
                    <a:lnTo>
                      <a:pt x="83" y="402"/>
                    </a:lnTo>
                    <a:lnTo>
                      <a:pt x="72" y="397"/>
                    </a:lnTo>
                    <a:lnTo>
                      <a:pt x="59" y="393"/>
                    </a:lnTo>
                    <a:lnTo>
                      <a:pt x="49" y="392"/>
                    </a:lnTo>
                    <a:lnTo>
                      <a:pt x="38" y="402"/>
                    </a:lnTo>
                    <a:lnTo>
                      <a:pt x="21" y="424"/>
                    </a:lnTo>
                    <a:lnTo>
                      <a:pt x="5" y="448"/>
                    </a:lnTo>
                    <a:lnTo>
                      <a:pt x="0" y="455"/>
                    </a:lnTo>
                    <a:lnTo>
                      <a:pt x="21" y="475"/>
                    </a:lnTo>
                    <a:lnTo>
                      <a:pt x="25" y="516"/>
                    </a:lnTo>
                    <a:lnTo>
                      <a:pt x="29" y="516"/>
                    </a:lnTo>
                    <a:lnTo>
                      <a:pt x="38" y="513"/>
                    </a:lnTo>
                    <a:lnTo>
                      <a:pt x="43" y="511"/>
                    </a:lnTo>
                    <a:lnTo>
                      <a:pt x="49" y="505"/>
                    </a:lnTo>
                    <a:lnTo>
                      <a:pt x="54" y="496"/>
                    </a:lnTo>
                    <a:lnTo>
                      <a:pt x="58" y="491"/>
                    </a:lnTo>
                    <a:lnTo>
                      <a:pt x="63" y="485"/>
                    </a:lnTo>
                    <a:lnTo>
                      <a:pt x="72" y="480"/>
                    </a:lnTo>
                    <a:lnTo>
                      <a:pt x="74" y="480"/>
                    </a:lnTo>
                    <a:lnTo>
                      <a:pt x="74" y="484"/>
                    </a:lnTo>
                    <a:lnTo>
                      <a:pt x="74" y="485"/>
                    </a:lnTo>
                    <a:lnTo>
                      <a:pt x="63" y="538"/>
                    </a:lnTo>
                    <a:lnTo>
                      <a:pt x="79" y="556"/>
                    </a:lnTo>
                    <a:lnTo>
                      <a:pt x="77" y="567"/>
                    </a:lnTo>
                    <a:lnTo>
                      <a:pt x="68" y="574"/>
                    </a:lnTo>
                    <a:lnTo>
                      <a:pt x="59" y="583"/>
                    </a:lnTo>
                    <a:lnTo>
                      <a:pt x="54" y="597"/>
                    </a:lnTo>
                    <a:lnTo>
                      <a:pt x="54" y="608"/>
                    </a:lnTo>
                    <a:lnTo>
                      <a:pt x="63" y="619"/>
                    </a:lnTo>
                    <a:lnTo>
                      <a:pt x="74" y="630"/>
                    </a:lnTo>
                    <a:lnTo>
                      <a:pt x="88" y="641"/>
                    </a:lnTo>
                    <a:lnTo>
                      <a:pt x="101" y="646"/>
                    </a:lnTo>
                    <a:lnTo>
                      <a:pt x="114" y="646"/>
                    </a:lnTo>
                    <a:lnTo>
                      <a:pt x="124" y="644"/>
                    </a:lnTo>
                    <a:lnTo>
                      <a:pt x="132" y="641"/>
                    </a:lnTo>
                    <a:lnTo>
                      <a:pt x="141" y="635"/>
                    </a:lnTo>
                    <a:lnTo>
                      <a:pt x="148" y="635"/>
                    </a:lnTo>
                    <a:lnTo>
                      <a:pt x="153" y="639"/>
                    </a:lnTo>
                    <a:lnTo>
                      <a:pt x="160" y="641"/>
                    </a:lnTo>
                    <a:lnTo>
                      <a:pt x="168" y="644"/>
                    </a:lnTo>
                    <a:lnTo>
                      <a:pt x="184" y="652"/>
                    </a:lnTo>
                    <a:lnTo>
                      <a:pt x="195" y="661"/>
                    </a:lnTo>
                    <a:lnTo>
                      <a:pt x="209" y="670"/>
                    </a:lnTo>
                    <a:lnTo>
                      <a:pt x="220" y="677"/>
                    </a:lnTo>
                    <a:lnTo>
                      <a:pt x="225" y="691"/>
                    </a:lnTo>
                    <a:lnTo>
                      <a:pt x="229" y="706"/>
                    </a:lnTo>
                    <a:lnTo>
                      <a:pt x="231" y="722"/>
                    </a:lnTo>
                    <a:lnTo>
                      <a:pt x="234" y="738"/>
                    </a:lnTo>
                    <a:lnTo>
                      <a:pt x="249" y="744"/>
                    </a:lnTo>
                    <a:lnTo>
                      <a:pt x="262" y="749"/>
                    </a:lnTo>
                    <a:lnTo>
                      <a:pt x="276" y="758"/>
                    </a:lnTo>
                    <a:lnTo>
                      <a:pt x="287" y="772"/>
                    </a:lnTo>
                    <a:lnTo>
                      <a:pt x="298" y="800"/>
                    </a:lnTo>
                    <a:lnTo>
                      <a:pt x="308" y="830"/>
                    </a:lnTo>
                    <a:lnTo>
                      <a:pt x="319" y="861"/>
                    </a:lnTo>
                    <a:lnTo>
                      <a:pt x="334" y="886"/>
                    </a:lnTo>
                    <a:lnTo>
                      <a:pt x="350" y="904"/>
                    </a:lnTo>
                    <a:lnTo>
                      <a:pt x="366" y="924"/>
                    </a:lnTo>
                    <a:lnTo>
                      <a:pt x="381" y="944"/>
                    </a:lnTo>
                    <a:lnTo>
                      <a:pt x="395" y="966"/>
                    </a:lnTo>
                    <a:lnTo>
                      <a:pt x="397" y="980"/>
                    </a:lnTo>
                    <a:lnTo>
                      <a:pt x="397" y="993"/>
                    </a:lnTo>
                    <a:lnTo>
                      <a:pt x="391" y="1007"/>
                    </a:lnTo>
                    <a:lnTo>
                      <a:pt x="381" y="1018"/>
                    </a:lnTo>
                    <a:lnTo>
                      <a:pt x="364" y="1022"/>
                    </a:lnTo>
                    <a:lnTo>
                      <a:pt x="348" y="1027"/>
                    </a:lnTo>
                    <a:lnTo>
                      <a:pt x="334" y="1032"/>
                    </a:lnTo>
                    <a:lnTo>
                      <a:pt x="319" y="1038"/>
                    </a:lnTo>
                    <a:lnTo>
                      <a:pt x="307" y="1043"/>
                    </a:lnTo>
                    <a:lnTo>
                      <a:pt x="292" y="1052"/>
                    </a:lnTo>
                    <a:lnTo>
                      <a:pt x="278" y="1063"/>
                    </a:lnTo>
                    <a:lnTo>
                      <a:pt x="262" y="1074"/>
                    </a:lnTo>
                    <a:lnTo>
                      <a:pt x="249" y="1083"/>
                    </a:lnTo>
                    <a:lnTo>
                      <a:pt x="231" y="1090"/>
                    </a:lnTo>
                    <a:lnTo>
                      <a:pt x="215" y="1094"/>
                    </a:lnTo>
                    <a:lnTo>
                      <a:pt x="198" y="1099"/>
                    </a:lnTo>
                    <a:lnTo>
                      <a:pt x="182" y="1105"/>
                    </a:lnTo>
                    <a:lnTo>
                      <a:pt x="164" y="1110"/>
                    </a:lnTo>
                    <a:lnTo>
                      <a:pt x="151" y="1119"/>
                    </a:lnTo>
                    <a:lnTo>
                      <a:pt x="141" y="1132"/>
                    </a:lnTo>
                    <a:lnTo>
                      <a:pt x="124" y="1146"/>
                    </a:lnTo>
                    <a:lnTo>
                      <a:pt x="106" y="1160"/>
                    </a:lnTo>
                    <a:lnTo>
                      <a:pt x="88" y="1171"/>
                    </a:lnTo>
                    <a:lnTo>
                      <a:pt x="68" y="1180"/>
                    </a:lnTo>
                    <a:lnTo>
                      <a:pt x="88" y="1186"/>
                    </a:lnTo>
                    <a:lnTo>
                      <a:pt x="106" y="1188"/>
                    </a:lnTo>
                    <a:lnTo>
                      <a:pt x="124" y="1193"/>
                    </a:lnTo>
                    <a:lnTo>
                      <a:pt x="142" y="1197"/>
                    </a:lnTo>
                    <a:lnTo>
                      <a:pt x="162" y="1198"/>
                    </a:lnTo>
                    <a:lnTo>
                      <a:pt x="182" y="1198"/>
                    </a:lnTo>
                    <a:lnTo>
                      <a:pt x="200" y="1202"/>
                    </a:lnTo>
                    <a:lnTo>
                      <a:pt x="220" y="1202"/>
                    </a:lnTo>
                    <a:lnTo>
                      <a:pt x="252" y="1202"/>
                    </a:lnTo>
                    <a:lnTo>
                      <a:pt x="287" y="1198"/>
                    </a:lnTo>
                    <a:lnTo>
                      <a:pt x="319" y="1193"/>
                    </a:lnTo>
                    <a:lnTo>
                      <a:pt x="354" y="1186"/>
                    </a:lnTo>
                    <a:lnTo>
                      <a:pt x="386" y="1177"/>
                    </a:lnTo>
                    <a:lnTo>
                      <a:pt x="417" y="1168"/>
                    </a:lnTo>
                    <a:lnTo>
                      <a:pt x="447" y="1155"/>
                    </a:lnTo>
                    <a:lnTo>
                      <a:pt x="478" y="1141"/>
                    </a:lnTo>
                    <a:lnTo>
                      <a:pt x="505" y="1126"/>
                    </a:lnTo>
                    <a:lnTo>
                      <a:pt x="536" y="1110"/>
                    </a:lnTo>
                    <a:lnTo>
                      <a:pt x="559" y="1094"/>
                    </a:lnTo>
                    <a:lnTo>
                      <a:pt x="588" y="1074"/>
                    </a:lnTo>
                    <a:lnTo>
                      <a:pt x="613" y="1052"/>
                    </a:lnTo>
                    <a:lnTo>
                      <a:pt x="637" y="1029"/>
                    </a:lnTo>
                    <a:lnTo>
                      <a:pt x="660" y="1007"/>
                    </a:lnTo>
                    <a:lnTo>
                      <a:pt x="682" y="982"/>
                    </a:lnTo>
                    <a:lnTo>
                      <a:pt x="666" y="966"/>
                    </a:lnTo>
                    <a:lnTo>
                      <a:pt x="646" y="955"/>
                    </a:lnTo>
                    <a:lnTo>
                      <a:pt x="626" y="940"/>
                    </a:lnTo>
                    <a:lnTo>
                      <a:pt x="610" y="929"/>
                    </a:lnTo>
                    <a:lnTo>
                      <a:pt x="590" y="922"/>
                    </a:lnTo>
                    <a:lnTo>
                      <a:pt x="574" y="917"/>
                    </a:lnTo>
                    <a:lnTo>
                      <a:pt x="557" y="904"/>
                    </a:lnTo>
                    <a:lnTo>
                      <a:pt x="547" y="893"/>
                    </a:lnTo>
                    <a:lnTo>
                      <a:pt x="547" y="892"/>
                    </a:lnTo>
                    <a:lnTo>
                      <a:pt x="547" y="888"/>
                    </a:lnTo>
                    <a:lnTo>
                      <a:pt x="543" y="888"/>
                    </a:lnTo>
                    <a:lnTo>
                      <a:pt x="543" y="886"/>
                    </a:lnTo>
                    <a:lnTo>
                      <a:pt x="543" y="874"/>
                    </a:lnTo>
                    <a:lnTo>
                      <a:pt x="547" y="863"/>
                    </a:lnTo>
                    <a:lnTo>
                      <a:pt x="547" y="855"/>
                    </a:lnTo>
                    <a:lnTo>
                      <a:pt x="548" y="845"/>
                    </a:lnTo>
                    <a:lnTo>
                      <a:pt x="557" y="819"/>
                    </a:lnTo>
                    <a:lnTo>
                      <a:pt x="567" y="791"/>
                    </a:lnTo>
                    <a:lnTo>
                      <a:pt x="579" y="769"/>
                    </a:lnTo>
                    <a:lnTo>
                      <a:pt x="601" y="753"/>
                    </a:lnTo>
                    <a:lnTo>
                      <a:pt x="613" y="749"/>
                    </a:lnTo>
                    <a:lnTo>
                      <a:pt x="624" y="744"/>
                    </a:lnTo>
                    <a:lnTo>
                      <a:pt x="631" y="742"/>
                    </a:lnTo>
                    <a:lnTo>
                      <a:pt x="642" y="738"/>
                    </a:lnTo>
                    <a:lnTo>
                      <a:pt x="655" y="738"/>
                    </a:lnTo>
                    <a:lnTo>
                      <a:pt x="666" y="736"/>
                    </a:lnTo>
                    <a:lnTo>
                      <a:pt x="673" y="729"/>
                    </a:lnTo>
                    <a:lnTo>
                      <a:pt x="684" y="727"/>
                    </a:lnTo>
                    <a:lnTo>
                      <a:pt x="695" y="727"/>
                    </a:lnTo>
                    <a:lnTo>
                      <a:pt x="704" y="722"/>
                    </a:lnTo>
                    <a:lnTo>
                      <a:pt x="715" y="718"/>
                    </a:lnTo>
                    <a:lnTo>
                      <a:pt x="725" y="713"/>
                    </a:lnTo>
                    <a:lnTo>
                      <a:pt x="736" y="711"/>
                    </a:lnTo>
                    <a:lnTo>
                      <a:pt x="749" y="707"/>
                    </a:lnTo>
                    <a:lnTo>
                      <a:pt x="760" y="707"/>
                    </a:lnTo>
                    <a:lnTo>
                      <a:pt x="770" y="711"/>
                    </a:lnTo>
                    <a:lnTo>
                      <a:pt x="776" y="717"/>
                    </a:lnTo>
                    <a:lnTo>
                      <a:pt x="783" y="722"/>
                    </a:lnTo>
                    <a:lnTo>
                      <a:pt x="792" y="729"/>
                    </a:lnTo>
                    <a:lnTo>
                      <a:pt x="803" y="736"/>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1" name="Freeform 25"/>
              <p:cNvSpPr>
                <a:spLocks/>
              </p:cNvSpPr>
              <p:nvPr/>
            </p:nvSpPr>
            <p:spPr bwMode="auto">
              <a:xfrm>
                <a:off x="530" y="2834"/>
                <a:ext cx="63" cy="73"/>
              </a:xfrm>
              <a:custGeom>
                <a:avLst/>
                <a:gdLst>
                  <a:gd name="T0" fmla="*/ 42 w 63"/>
                  <a:gd name="T1" fmla="*/ 65 h 73"/>
                  <a:gd name="T2" fmla="*/ 58 w 63"/>
                  <a:gd name="T3" fmla="*/ 72 h 73"/>
                  <a:gd name="T4" fmla="*/ 62 w 63"/>
                  <a:gd name="T5" fmla="*/ 72 h 73"/>
                  <a:gd name="T6" fmla="*/ 62 w 63"/>
                  <a:gd name="T7" fmla="*/ 67 h 73"/>
                  <a:gd name="T8" fmla="*/ 58 w 63"/>
                  <a:gd name="T9" fmla="*/ 65 h 73"/>
                  <a:gd name="T10" fmla="*/ 58 w 63"/>
                  <a:gd name="T11" fmla="*/ 62 h 73"/>
                  <a:gd name="T12" fmla="*/ 44 w 63"/>
                  <a:gd name="T13" fmla="*/ 56 h 73"/>
                  <a:gd name="T14" fmla="*/ 37 w 63"/>
                  <a:gd name="T15" fmla="*/ 45 h 73"/>
                  <a:gd name="T16" fmla="*/ 31 w 63"/>
                  <a:gd name="T17" fmla="*/ 34 h 73"/>
                  <a:gd name="T18" fmla="*/ 26 w 63"/>
                  <a:gd name="T19" fmla="*/ 20 h 73"/>
                  <a:gd name="T20" fmla="*/ 9 w 63"/>
                  <a:gd name="T21" fmla="*/ 0 h 73"/>
                  <a:gd name="T22" fmla="*/ 6 w 63"/>
                  <a:gd name="T23" fmla="*/ 4 h 73"/>
                  <a:gd name="T24" fmla="*/ 2 w 63"/>
                  <a:gd name="T25" fmla="*/ 9 h 73"/>
                  <a:gd name="T26" fmla="*/ 0 w 63"/>
                  <a:gd name="T27" fmla="*/ 11 h 73"/>
                  <a:gd name="T28" fmla="*/ 0 w 63"/>
                  <a:gd name="T29" fmla="*/ 18 h 73"/>
                  <a:gd name="T30" fmla="*/ 0 w 63"/>
                  <a:gd name="T31" fmla="*/ 20 h 73"/>
                  <a:gd name="T32" fmla="*/ 0 w 63"/>
                  <a:gd name="T33" fmla="*/ 20 h 73"/>
                  <a:gd name="T34" fmla="*/ 0 w 63"/>
                  <a:gd name="T35" fmla="*/ 20 h 73"/>
                  <a:gd name="T36" fmla="*/ 0 w 63"/>
                  <a:gd name="T37" fmla="*/ 20 h 73"/>
                  <a:gd name="T38" fmla="*/ 9 w 63"/>
                  <a:gd name="T39" fmla="*/ 31 h 73"/>
                  <a:gd name="T40" fmla="*/ 20 w 63"/>
                  <a:gd name="T41" fmla="*/ 45 h 73"/>
                  <a:gd name="T42" fmla="*/ 31 w 63"/>
                  <a:gd name="T43" fmla="*/ 56 h 73"/>
                  <a:gd name="T44" fmla="*/ 42 w 63"/>
                  <a:gd name="T45" fmla="*/ 65 h 7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3" h="73">
                    <a:moveTo>
                      <a:pt x="42" y="65"/>
                    </a:moveTo>
                    <a:lnTo>
                      <a:pt x="58" y="72"/>
                    </a:lnTo>
                    <a:lnTo>
                      <a:pt x="62" y="72"/>
                    </a:lnTo>
                    <a:lnTo>
                      <a:pt x="62" y="67"/>
                    </a:lnTo>
                    <a:lnTo>
                      <a:pt x="58" y="65"/>
                    </a:lnTo>
                    <a:lnTo>
                      <a:pt x="58" y="62"/>
                    </a:lnTo>
                    <a:lnTo>
                      <a:pt x="44" y="56"/>
                    </a:lnTo>
                    <a:lnTo>
                      <a:pt x="37" y="45"/>
                    </a:lnTo>
                    <a:lnTo>
                      <a:pt x="31" y="34"/>
                    </a:lnTo>
                    <a:lnTo>
                      <a:pt x="26" y="20"/>
                    </a:lnTo>
                    <a:lnTo>
                      <a:pt x="9" y="0"/>
                    </a:lnTo>
                    <a:lnTo>
                      <a:pt x="6" y="4"/>
                    </a:lnTo>
                    <a:lnTo>
                      <a:pt x="2" y="9"/>
                    </a:lnTo>
                    <a:lnTo>
                      <a:pt x="0" y="11"/>
                    </a:lnTo>
                    <a:lnTo>
                      <a:pt x="0" y="18"/>
                    </a:lnTo>
                    <a:lnTo>
                      <a:pt x="0" y="20"/>
                    </a:lnTo>
                    <a:lnTo>
                      <a:pt x="9" y="31"/>
                    </a:lnTo>
                    <a:lnTo>
                      <a:pt x="20" y="45"/>
                    </a:lnTo>
                    <a:lnTo>
                      <a:pt x="31" y="56"/>
                    </a:lnTo>
                    <a:lnTo>
                      <a:pt x="42" y="65"/>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grpSp>
      <p:sp>
        <p:nvSpPr>
          <p:cNvPr id="3100" name="Rectangle 28"/>
          <p:cNvSpPr>
            <a:spLocks noGrp="1" noChangeArrowheads="1"/>
          </p:cNvSpPr>
          <p:nvPr>
            <p:ph type="ctrTitle" sz="quarter"/>
          </p:nvPr>
        </p:nvSpPr>
        <p:spPr>
          <a:xfrm>
            <a:off x="687388" y="2286000"/>
            <a:ext cx="7770812" cy="1143000"/>
          </a:xfrm>
        </p:spPr>
        <p:txBody>
          <a:bodyPr/>
          <a:lstStyle>
            <a:lvl1pPr>
              <a:defRPr/>
            </a:lvl1pPr>
          </a:lstStyle>
          <a:p>
            <a:r>
              <a:rPr lang="en-US" altLang="en-US"/>
              <a:t>Click to edit Master title style</a:t>
            </a:r>
          </a:p>
        </p:txBody>
      </p:sp>
      <p:sp>
        <p:nvSpPr>
          <p:cNvPr id="3101" name="Rectangle 29"/>
          <p:cNvSpPr>
            <a:spLocks noGrp="1" noChangeArrowheads="1"/>
          </p:cNvSpPr>
          <p:nvPr>
            <p:ph type="subTitle" sz="quarter" idx="1"/>
          </p:nvPr>
        </p:nvSpPr>
        <p:spPr>
          <a:xfrm>
            <a:off x="2057400" y="4119563"/>
            <a:ext cx="6400800" cy="1751012"/>
          </a:xfrm>
        </p:spPr>
        <p:txBody>
          <a:bodyPr/>
          <a:lstStyle>
            <a:lvl1pPr marL="0" indent="0" algn="ctr">
              <a:buFontTx/>
              <a:buNone/>
              <a:defRPr/>
            </a:lvl1pPr>
          </a:lstStyle>
          <a:p>
            <a:r>
              <a:rPr lang="en-US" altLang="en-US"/>
              <a:t>Click to edit Master subtitle style</a:t>
            </a:r>
          </a:p>
        </p:txBody>
      </p:sp>
      <p:sp>
        <p:nvSpPr>
          <p:cNvPr id="30" name="Rectangle 30"/>
          <p:cNvSpPr>
            <a:spLocks noGrp="1" noChangeArrowheads="1"/>
          </p:cNvSpPr>
          <p:nvPr>
            <p:ph type="dt" sz="quarter" idx="10"/>
          </p:nvPr>
        </p:nvSpPr>
        <p:spPr/>
        <p:txBody>
          <a:bodyPr/>
          <a:lstStyle>
            <a:lvl1pPr eaLnBrk="1" hangingPunct="1">
              <a:defRPr/>
            </a:lvl1pPr>
          </a:lstStyle>
          <a:p>
            <a:pPr>
              <a:defRPr/>
            </a:pPr>
            <a:endParaRPr lang="en-US" altLang="en-US"/>
          </a:p>
        </p:txBody>
      </p:sp>
      <p:sp>
        <p:nvSpPr>
          <p:cNvPr id="31" name="Rectangle 31"/>
          <p:cNvSpPr>
            <a:spLocks noGrp="1" noChangeArrowheads="1"/>
          </p:cNvSpPr>
          <p:nvPr>
            <p:ph type="ftr" sz="quarter" idx="11"/>
          </p:nvPr>
        </p:nvSpPr>
        <p:spPr/>
        <p:txBody>
          <a:bodyPr/>
          <a:lstStyle>
            <a:lvl1pPr eaLnBrk="1" hangingPunct="1">
              <a:defRPr/>
            </a:lvl1pPr>
          </a:lstStyle>
          <a:p>
            <a:pPr>
              <a:defRPr/>
            </a:pPr>
            <a:endParaRPr lang="en-US" altLang="en-US"/>
          </a:p>
        </p:txBody>
      </p:sp>
      <p:sp>
        <p:nvSpPr>
          <p:cNvPr id="32" name="Rectangle 32"/>
          <p:cNvSpPr>
            <a:spLocks noGrp="1" noChangeArrowheads="1"/>
          </p:cNvSpPr>
          <p:nvPr>
            <p:ph type="sldNum" sz="quarter" idx="12"/>
          </p:nvPr>
        </p:nvSpPr>
        <p:spPr/>
        <p:txBody>
          <a:bodyPr/>
          <a:lstStyle>
            <a:lvl1pPr eaLnBrk="1" hangingPunct="1">
              <a:defRPr/>
            </a:lvl1pPr>
          </a:lstStyle>
          <a:p>
            <a:pPr>
              <a:defRPr/>
            </a:pPr>
            <a:fld id="{DD093C4C-C79B-48B4-BC62-3F597A70C922}" type="slidenum">
              <a:rPr lang="en-US" altLang="en-US"/>
              <a:pPr>
                <a:defRPr/>
              </a:pPr>
              <a:t>‹#›</a:t>
            </a:fld>
            <a:endParaRPr lang="en-US" altLang="en-US"/>
          </a:p>
        </p:txBody>
      </p:sp>
    </p:spTree>
    <p:extLst>
      <p:ext uri="{BB962C8B-B14F-4D97-AF65-F5344CB8AC3E}">
        <p14:creationId xmlns:p14="http://schemas.microsoft.com/office/powerpoint/2010/main" val="2404392703"/>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p:txBody>
          <a:bodyPr/>
          <a:lstStyle>
            <a:lvl1pPr eaLnBrk="1" hangingPunct="1">
              <a:defRPr/>
            </a:lvl1pPr>
          </a:lstStyle>
          <a:p>
            <a:pPr>
              <a:defRPr/>
            </a:pPr>
            <a:endParaRPr lang="en-US" altLang="en-US"/>
          </a:p>
        </p:txBody>
      </p:sp>
      <p:sp>
        <p:nvSpPr>
          <p:cNvPr id="5" name="Rectangle 20"/>
          <p:cNvSpPr>
            <a:spLocks noGrp="1" noChangeArrowheads="1"/>
          </p:cNvSpPr>
          <p:nvPr>
            <p:ph type="ftr" sz="quarter" idx="11"/>
          </p:nvPr>
        </p:nvSpPr>
        <p:spPr/>
        <p:txBody>
          <a:bodyPr/>
          <a:lstStyle>
            <a:lvl1pPr eaLnBrk="1" hangingPunct="1">
              <a:defRPr/>
            </a:lvl1pPr>
          </a:lstStyle>
          <a:p>
            <a:pPr>
              <a:defRPr/>
            </a:pPr>
            <a:endParaRPr lang="en-US" altLang="en-US"/>
          </a:p>
        </p:txBody>
      </p:sp>
      <p:sp>
        <p:nvSpPr>
          <p:cNvPr id="6" name="Rectangle 21"/>
          <p:cNvSpPr>
            <a:spLocks noGrp="1" noChangeArrowheads="1"/>
          </p:cNvSpPr>
          <p:nvPr>
            <p:ph type="sldNum" sz="quarter" idx="12"/>
          </p:nvPr>
        </p:nvSpPr>
        <p:spPr/>
        <p:txBody>
          <a:bodyPr/>
          <a:lstStyle>
            <a:lvl1pPr eaLnBrk="1" hangingPunct="1">
              <a:defRPr/>
            </a:lvl1pPr>
          </a:lstStyle>
          <a:p>
            <a:pPr>
              <a:defRPr/>
            </a:pPr>
            <a:fld id="{C54CFEAA-59FB-456C-A70F-21592EA14350}" type="slidenum">
              <a:rPr lang="en-US" altLang="en-US"/>
              <a:pPr>
                <a:defRPr/>
              </a:pPr>
              <a:t>‹#›</a:t>
            </a:fld>
            <a:endParaRPr lang="en-US" altLang="en-US"/>
          </a:p>
        </p:txBody>
      </p:sp>
    </p:spTree>
    <p:extLst>
      <p:ext uri="{BB962C8B-B14F-4D97-AF65-F5344CB8AC3E}">
        <p14:creationId xmlns:p14="http://schemas.microsoft.com/office/powerpoint/2010/main" val="1658703904"/>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p:txBody>
          <a:bodyPr/>
          <a:lstStyle>
            <a:lvl1pPr eaLnBrk="1" hangingPunct="1">
              <a:defRPr/>
            </a:lvl1pPr>
          </a:lstStyle>
          <a:p>
            <a:pPr>
              <a:defRPr/>
            </a:pPr>
            <a:endParaRPr lang="en-US" altLang="en-US"/>
          </a:p>
        </p:txBody>
      </p:sp>
      <p:sp>
        <p:nvSpPr>
          <p:cNvPr id="5" name="Rectangle 20"/>
          <p:cNvSpPr>
            <a:spLocks noGrp="1" noChangeArrowheads="1"/>
          </p:cNvSpPr>
          <p:nvPr>
            <p:ph type="ftr" sz="quarter" idx="11"/>
          </p:nvPr>
        </p:nvSpPr>
        <p:spPr/>
        <p:txBody>
          <a:bodyPr/>
          <a:lstStyle>
            <a:lvl1pPr eaLnBrk="1" hangingPunct="1">
              <a:defRPr/>
            </a:lvl1pPr>
          </a:lstStyle>
          <a:p>
            <a:pPr>
              <a:defRPr/>
            </a:pPr>
            <a:endParaRPr lang="en-US" altLang="en-US"/>
          </a:p>
        </p:txBody>
      </p:sp>
      <p:sp>
        <p:nvSpPr>
          <p:cNvPr id="6" name="Rectangle 21"/>
          <p:cNvSpPr>
            <a:spLocks noGrp="1" noChangeArrowheads="1"/>
          </p:cNvSpPr>
          <p:nvPr>
            <p:ph type="sldNum" sz="quarter" idx="12"/>
          </p:nvPr>
        </p:nvSpPr>
        <p:spPr/>
        <p:txBody>
          <a:bodyPr/>
          <a:lstStyle>
            <a:lvl1pPr eaLnBrk="1" hangingPunct="1">
              <a:defRPr/>
            </a:lvl1pPr>
          </a:lstStyle>
          <a:p>
            <a:pPr>
              <a:defRPr/>
            </a:pPr>
            <a:fld id="{DECA3504-7E0A-4D48-A5F0-0D0D5DB2476A}" type="slidenum">
              <a:rPr lang="en-US" altLang="en-US"/>
              <a:pPr>
                <a:defRPr/>
              </a:pPr>
              <a:t>‹#›</a:t>
            </a:fld>
            <a:endParaRPr lang="en-US" altLang="en-US"/>
          </a:p>
        </p:txBody>
      </p:sp>
    </p:spTree>
    <p:extLst>
      <p:ext uri="{BB962C8B-B14F-4D97-AF65-F5344CB8AC3E}">
        <p14:creationId xmlns:p14="http://schemas.microsoft.com/office/powerpoint/2010/main" val="3379564481"/>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976438"/>
            <a:ext cx="3808412"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76438"/>
            <a:ext cx="3810000"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p:txBody>
          <a:bodyPr/>
          <a:lstStyle>
            <a:lvl1pPr eaLnBrk="1" hangingPunct="1">
              <a:defRPr/>
            </a:lvl1pPr>
          </a:lstStyle>
          <a:p>
            <a:pPr>
              <a:defRPr/>
            </a:pPr>
            <a:endParaRPr lang="en-US" altLang="en-US"/>
          </a:p>
        </p:txBody>
      </p:sp>
      <p:sp>
        <p:nvSpPr>
          <p:cNvPr id="6" name="Rectangle 20"/>
          <p:cNvSpPr>
            <a:spLocks noGrp="1" noChangeArrowheads="1"/>
          </p:cNvSpPr>
          <p:nvPr>
            <p:ph type="ftr" sz="quarter" idx="11"/>
          </p:nvPr>
        </p:nvSpPr>
        <p:spPr/>
        <p:txBody>
          <a:bodyPr/>
          <a:lstStyle>
            <a:lvl1pPr eaLnBrk="1" hangingPunct="1">
              <a:defRPr/>
            </a:lvl1pPr>
          </a:lstStyle>
          <a:p>
            <a:pPr>
              <a:defRPr/>
            </a:pPr>
            <a:endParaRPr lang="en-US" altLang="en-US"/>
          </a:p>
        </p:txBody>
      </p:sp>
      <p:sp>
        <p:nvSpPr>
          <p:cNvPr id="7" name="Rectangle 21"/>
          <p:cNvSpPr>
            <a:spLocks noGrp="1" noChangeArrowheads="1"/>
          </p:cNvSpPr>
          <p:nvPr>
            <p:ph type="sldNum" sz="quarter" idx="12"/>
          </p:nvPr>
        </p:nvSpPr>
        <p:spPr/>
        <p:txBody>
          <a:bodyPr/>
          <a:lstStyle>
            <a:lvl1pPr eaLnBrk="1" hangingPunct="1">
              <a:defRPr/>
            </a:lvl1pPr>
          </a:lstStyle>
          <a:p>
            <a:pPr>
              <a:defRPr/>
            </a:pPr>
            <a:fld id="{C5DC0792-2599-4347-965A-EEE2A06D4BC0}" type="slidenum">
              <a:rPr lang="en-US" altLang="en-US"/>
              <a:pPr>
                <a:defRPr/>
              </a:pPr>
              <a:t>‹#›</a:t>
            </a:fld>
            <a:endParaRPr lang="en-US" altLang="en-US"/>
          </a:p>
        </p:txBody>
      </p:sp>
    </p:spTree>
    <p:extLst>
      <p:ext uri="{BB962C8B-B14F-4D97-AF65-F5344CB8AC3E}">
        <p14:creationId xmlns:p14="http://schemas.microsoft.com/office/powerpoint/2010/main" val="3220913838"/>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p:txBody>
          <a:bodyPr/>
          <a:lstStyle>
            <a:lvl1pPr eaLnBrk="1" hangingPunct="1">
              <a:defRPr/>
            </a:lvl1pPr>
          </a:lstStyle>
          <a:p>
            <a:pPr>
              <a:defRPr/>
            </a:pPr>
            <a:endParaRPr lang="en-US" altLang="en-US"/>
          </a:p>
        </p:txBody>
      </p:sp>
      <p:sp>
        <p:nvSpPr>
          <p:cNvPr id="8" name="Rectangle 20"/>
          <p:cNvSpPr>
            <a:spLocks noGrp="1" noChangeArrowheads="1"/>
          </p:cNvSpPr>
          <p:nvPr>
            <p:ph type="ftr" sz="quarter" idx="11"/>
          </p:nvPr>
        </p:nvSpPr>
        <p:spPr/>
        <p:txBody>
          <a:bodyPr/>
          <a:lstStyle>
            <a:lvl1pPr eaLnBrk="1" hangingPunct="1">
              <a:defRPr/>
            </a:lvl1pPr>
          </a:lstStyle>
          <a:p>
            <a:pPr>
              <a:defRPr/>
            </a:pPr>
            <a:endParaRPr lang="en-US" altLang="en-US"/>
          </a:p>
        </p:txBody>
      </p:sp>
      <p:sp>
        <p:nvSpPr>
          <p:cNvPr id="9" name="Rectangle 21"/>
          <p:cNvSpPr>
            <a:spLocks noGrp="1" noChangeArrowheads="1"/>
          </p:cNvSpPr>
          <p:nvPr>
            <p:ph type="sldNum" sz="quarter" idx="12"/>
          </p:nvPr>
        </p:nvSpPr>
        <p:spPr/>
        <p:txBody>
          <a:bodyPr/>
          <a:lstStyle>
            <a:lvl1pPr eaLnBrk="1" hangingPunct="1">
              <a:defRPr/>
            </a:lvl1pPr>
          </a:lstStyle>
          <a:p>
            <a:pPr>
              <a:defRPr/>
            </a:pPr>
            <a:fld id="{321601C2-02D2-45A3-86E5-A0D9CCDBCDC9}" type="slidenum">
              <a:rPr lang="en-US" altLang="en-US"/>
              <a:pPr>
                <a:defRPr/>
              </a:pPr>
              <a:t>‹#›</a:t>
            </a:fld>
            <a:endParaRPr lang="en-US" altLang="en-US"/>
          </a:p>
        </p:txBody>
      </p:sp>
    </p:spTree>
    <p:extLst>
      <p:ext uri="{BB962C8B-B14F-4D97-AF65-F5344CB8AC3E}">
        <p14:creationId xmlns:p14="http://schemas.microsoft.com/office/powerpoint/2010/main" val="2524505870"/>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p:txBody>
          <a:bodyPr/>
          <a:lstStyle>
            <a:lvl1pPr eaLnBrk="1" hangingPunct="1">
              <a:defRPr/>
            </a:lvl1pPr>
          </a:lstStyle>
          <a:p>
            <a:pPr>
              <a:defRPr/>
            </a:pPr>
            <a:endParaRPr lang="en-US" altLang="en-US"/>
          </a:p>
        </p:txBody>
      </p:sp>
      <p:sp>
        <p:nvSpPr>
          <p:cNvPr id="4" name="Rectangle 20"/>
          <p:cNvSpPr>
            <a:spLocks noGrp="1" noChangeArrowheads="1"/>
          </p:cNvSpPr>
          <p:nvPr>
            <p:ph type="ftr" sz="quarter" idx="11"/>
          </p:nvPr>
        </p:nvSpPr>
        <p:spPr/>
        <p:txBody>
          <a:bodyPr/>
          <a:lstStyle>
            <a:lvl1pPr eaLnBrk="1" hangingPunct="1">
              <a:defRPr/>
            </a:lvl1pPr>
          </a:lstStyle>
          <a:p>
            <a:pPr>
              <a:defRPr/>
            </a:pPr>
            <a:endParaRPr lang="en-US" altLang="en-US"/>
          </a:p>
        </p:txBody>
      </p:sp>
      <p:sp>
        <p:nvSpPr>
          <p:cNvPr id="5" name="Rectangle 21"/>
          <p:cNvSpPr>
            <a:spLocks noGrp="1" noChangeArrowheads="1"/>
          </p:cNvSpPr>
          <p:nvPr>
            <p:ph type="sldNum" sz="quarter" idx="12"/>
          </p:nvPr>
        </p:nvSpPr>
        <p:spPr/>
        <p:txBody>
          <a:bodyPr/>
          <a:lstStyle>
            <a:lvl1pPr eaLnBrk="1" hangingPunct="1">
              <a:defRPr/>
            </a:lvl1pPr>
          </a:lstStyle>
          <a:p>
            <a:pPr>
              <a:defRPr/>
            </a:pPr>
            <a:fld id="{2EBEC911-1D90-48CB-A139-873F1E488251}" type="slidenum">
              <a:rPr lang="en-US" altLang="en-US"/>
              <a:pPr>
                <a:defRPr/>
              </a:pPr>
              <a:t>‹#›</a:t>
            </a:fld>
            <a:endParaRPr lang="en-US" altLang="en-US"/>
          </a:p>
        </p:txBody>
      </p:sp>
    </p:spTree>
    <p:extLst>
      <p:ext uri="{BB962C8B-B14F-4D97-AF65-F5344CB8AC3E}">
        <p14:creationId xmlns:p14="http://schemas.microsoft.com/office/powerpoint/2010/main" val="306970216"/>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p:txBody>
          <a:bodyPr/>
          <a:lstStyle>
            <a:lvl1pPr eaLnBrk="1" hangingPunct="1">
              <a:defRPr/>
            </a:lvl1pPr>
          </a:lstStyle>
          <a:p>
            <a:pPr>
              <a:defRPr/>
            </a:pPr>
            <a:endParaRPr lang="en-US" altLang="en-US"/>
          </a:p>
        </p:txBody>
      </p:sp>
      <p:sp>
        <p:nvSpPr>
          <p:cNvPr id="3" name="Rectangle 20"/>
          <p:cNvSpPr>
            <a:spLocks noGrp="1" noChangeArrowheads="1"/>
          </p:cNvSpPr>
          <p:nvPr>
            <p:ph type="ftr" sz="quarter" idx="11"/>
          </p:nvPr>
        </p:nvSpPr>
        <p:spPr/>
        <p:txBody>
          <a:bodyPr/>
          <a:lstStyle>
            <a:lvl1pPr eaLnBrk="1" hangingPunct="1">
              <a:defRPr/>
            </a:lvl1pPr>
          </a:lstStyle>
          <a:p>
            <a:pPr>
              <a:defRPr/>
            </a:pPr>
            <a:endParaRPr lang="en-US" altLang="en-US"/>
          </a:p>
        </p:txBody>
      </p:sp>
      <p:sp>
        <p:nvSpPr>
          <p:cNvPr id="4" name="Rectangle 21"/>
          <p:cNvSpPr>
            <a:spLocks noGrp="1" noChangeArrowheads="1"/>
          </p:cNvSpPr>
          <p:nvPr>
            <p:ph type="sldNum" sz="quarter" idx="12"/>
          </p:nvPr>
        </p:nvSpPr>
        <p:spPr/>
        <p:txBody>
          <a:bodyPr/>
          <a:lstStyle>
            <a:lvl1pPr eaLnBrk="1" hangingPunct="1">
              <a:defRPr/>
            </a:lvl1pPr>
          </a:lstStyle>
          <a:p>
            <a:pPr>
              <a:defRPr/>
            </a:pPr>
            <a:fld id="{95F26327-24FB-471D-8747-7B7941449A04}" type="slidenum">
              <a:rPr lang="en-US" altLang="en-US"/>
              <a:pPr>
                <a:defRPr/>
              </a:pPr>
              <a:t>‹#›</a:t>
            </a:fld>
            <a:endParaRPr lang="en-US" altLang="en-US"/>
          </a:p>
        </p:txBody>
      </p:sp>
    </p:spTree>
    <p:extLst>
      <p:ext uri="{BB962C8B-B14F-4D97-AF65-F5344CB8AC3E}">
        <p14:creationId xmlns:p14="http://schemas.microsoft.com/office/powerpoint/2010/main" val="905112027"/>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p:txBody>
          <a:bodyPr/>
          <a:lstStyle>
            <a:lvl1pPr eaLnBrk="1" hangingPunct="1">
              <a:defRPr/>
            </a:lvl1pPr>
          </a:lstStyle>
          <a:p>
            <a:pPr>
              <a:defRPr/>
            </a:pPr>
            <a:endParaRPr lang="en-US" altLang="en-US"/>
          </a:p>
        </p:txBody>
      </p:sp>
      <p:sp>
        <p:nvSpPr>
          <p:cNvPr id="6" name="Rectangle 20"/>
          <p:cNvSpPr>
            <a:spLocks noGrp="1" noChangeArrowheads="1"/>
          </p:cNvSpPr>
          <p:nvPr>
            <p:ph type="ftr" sz="quarter" idx="11"/>
          </p:nvPr>
        </p:nvSpPr>
        <p:spPr/>
        <p:txBody>
          <a:bodyPr/>
          <a:lstStyle>
            <a:lvl1pPr eaLnBrk="1" hangingPunct="1">
              <a:defRPr/>
            </a:lvl1pPr>
          </a:lstStyle>
          <a:p>
            <a:pPr>
              <a:defRPr/>
            </a:pPr>
            <a:endParaRPr lang="en-US" altLang="en-US"/>
          </a:p>
        </p:txBody>
      </p:sp>
      <p:sp>
        <p:nvSpPr>
          <p:cNvPr id="7" name="Rectangle 21"/>
          <p:cNvSpPr>
            <a:spLocks noGrp="1" noChangeArrowheads="1"/>
          </p:cNvSpPr>
          <p:nvPr>
            <p:ph type="sldNum" sz="quarter" idx="12"/>
          </p:nvPr>
        </p:nvSpPr>
        <p:spPr/>
        <p:txBody>
          <a:bodyPr/>
          <a:lstStyle>
            <a:lvl1pPr eaLnBrk="1" hangingPunct="1">
              <a:defRPr/>
            </a:lvl1pPr>
          </a:lstStyle>
          <a:p>
            <a:pPr>
              <a:defRPr/>
            </a:pPr>
            <a:fld id="{09C0DF0F-E621-4F41-AF4B-2AA3AB74F9EB}" type="slidenum">
              <a:rPr lang="en-US" altLang="en-US"/>
              <a:pPr>
                <a:defRPr/>
              </a:pPr>
              <a:t>‹#›</a:t>
            </a:fld>
            <a:endParaRPr lang="en-US" altLang="en-US"/>
          </a:p>
        </p:txBody>
      </p:sp>
    </p:spTree>
    <p:extLst>
      <p:ext uri="{BB962C8B-B14F-4D97-AF65-F5344CB8AC3E}">
        <p14:creationId xmlns:p14="http://schemas.microsoft.com/office/powerpoint/2010/main" val="3467002147"/>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p:txBody>
          <a:bodyPr/>
          <a:lstStyle>
            <a:lvl1pPr eaLnBrk="1" hangingPunct="1">
              <a:defRPr/>
            </a:lvl1pPr>
          </a:lstStyle>
          <a:p>
            <a:pPr>
              <a:defRPr/>
            </a:pPr>
            <a:endParaRPr lang="en-US" altLang="en-US"/>
          </a:p>
        </p:txBody>
      </p:sp>
      <p:sp>
        <p:nvSpPr>
          <p:cNvPr id="6" name="Rectangle 20"/>
          <p:cNvSpPr>
            <a:spLocks noGrp="1" noChangeArrowheads="1"/>
          </p:cNvSpPr>
          <p:nvPr>
            <p:ph type="ftr" sz="quarter" idx="11"/>
          </p:nvPr>
        </p:nvSpPr>
        <p:spPr/>
        <p:txBody>
          <a:bodyPr/>
          <a:lstStyle>
            <a:lvl1pPr eaLnBrk="1" hangingPunct="1">
              <a:defRPr/>
            </a:lvl1pPr>
          </a:lstStyle>
          <a:p>
            <a:pPr>
              <a:defRPr/>
            </a:pPr>
            <a:endParaRPr lang="en-US" altLang="en-US"/>
          </a:p>
        </p:txBody>
      </p:sp>
      <p:sp>
        <p:nvSpPr>
          <p:cNvPr id="7" name="Rectangle 21"/>
          <p:cNvSpPr>
            <a:spLocks noGrp="1" noChangeArrowheads="1"/>
          </p:cNvSpPr>
          <p:nvPr>
            <p:ph type="sldNum" sz="quarter" idx="12"/>
          </p:nvPr>
        </p:nvSpPr>
        <p:spPr/>
        <p:txBody>
          <a:bodyPr/>
          <a:lstStyle>
            <a:lvl1pPr eaLnBrk="1" hangingPunct="1">
              <a:defRPr/>
            </a:lvl1pPr>
          </a:lstStyle>
          <a:p>
            <a:pPr>
              <a:defRPr/>
            </a:pPr>
            <a:fld id="{C36203E3-E54A-4751-9D89-104498434218}" type="slidenum">
              <a:rPr lang="en-US" altLang="en-US"/>
              <a:pPr>
                <a:defRPr/>
              </a:pPr>
              <a:t>‹#›</a:t>
            </a:fld>
            <a:endParaRPr lang="en-US" altLang="en-US"/>
          </a:p>
        </p:txBody>
      </p:sp>
    </p:spTree>
    <p:extLst>
      <p:ext uri="{BB962C8B-B14F-4D97-AF65-F5344CB8AC3E}">
        <p14:creationId xmlns:p14="http://schemas.microsoft.com/office/powerpoint/2010/main" val="3439514077"/>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p:txBody>
          <a:bodyPr/>
          <a:lstStyle>
            <a:lvl1pPr eaLnBrk="1" hangingPunct="1">
              <a:defRPr/>
            </a:lvl1pPr>
          </a:lstStyle>
          <a:p>
            <a:pPr>
              <a:defRPr/>
            </a:pPr>
            <a:endParaRPr lang="en-US" altLang="en-US"/>
          </a:p>
        </p:txBody>
      </p:sp>
      <p:sp>
        <p:nvSpPr>
          <p:cNvPr id="5" name="Rectangle 20"/>
          <p:cNvSpPr>
            <a:spLocks noGrp="1" noChangeArrowheads="1"/>
          </p:cNvSpPr>
          <p:nvPr>
            <p:ph type="ftr" sz="quarter" idx="11"/>
          </p:nvPr>
        </p:nvSpPr>
        <p:spPr/>
        <p:txBody>
          <a:bodyPr/>
          <a:lstStyle>
            <a:lvl1pPr eaLnBrk="1" hangingPunct="1">
              <a:defRPr/>
            </a:lvl1pPr>
          </a:lstStyle>
          <a:p>
            <a:pPr>
              <a:defRPr/>
            </a:pPr>
            <a:endParaRPr lang="en-US" altLang="en-US"/>
          </a:p>
        </p:txBody>
      </p:sp>
      <p:sp>
        <p:nvSpPr>
          <p:cNvPr id="6" name="Rectangle 21"/>
          <p:cNvSpPr>
            <a:spLocks noGrp="1" noChangeArrowheads="1"/>
          </p:cNvSpPr>
          <p:nvPr>
            <p:ph type="sldNum" sz="quarter" idx="12"/>
          </p:nvPr>
        </p:nvSpPr>
        <p:spPr/>
        <p:txBody>
          <a:bodyPr/>
          <a:lstStyle>
            <a:lvl1pPr eaLnBrk="1" hangingPunct="1">
              <a:defRPr/>
            </a:lvl1pPr>
          </a:lstStyle>
          <a:p>
            <a:pPr>
              <a:defRPr/>
            </a:pPr>
            <a:fld id="{25C59D61-605F-461E-9996-55C8144BF420}" type="slidenum">
              <a:rPr lang="en-US" altLang="en-US"/>
              <a:pPr>
                <a:defRPr/>
              </a:pPr>
              <a:t>‹#›</a:t>
            </a:fld>
            <a:endParaRPr lang="en-US" altLang="en-US"/>
          </a:p>
        </p:txBody>
      </p:sp>
    </p:spTree>
    <p:extLst>
      <p:ext uri="{BB962C8B-B14F-4D97-AF65-F5344CB8AC3E}">
        <p14:creationId xmlns:p14="http://schemas.microsoft.com/office/powerpoint/2010/main" val="3981059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eaLnBrk="0" hangingPunct="0">
              <a:defRPr b="1"/>
            </a:lvl1pPr>
          </a:lstStyle>
          <a:p>
            <a:pPr>
              <a:defRPr/>
            </a:pPr>
            <a:fld id="{A8E73CD8-BEA7-4D08-A5E6-EC808BB9A715}" type="slidenum">
              <a:rPr lang="en-US"/>
              <a:pPr>
                <a:defRPr/>
              </a:pPr>
              <a:t>‹#›</a:t>
            </a:fld>
            <a:endParaRPr lang="en-US" dirty="0"/>
          </a:p>
        </p:txBody>
      </p:sp>
    </p:spTree>
    <p:extLst>
      <p:ext uri="{BB962C8B-B14F-4D97-AF65-F5344CB8AC3E}">
        <p14:creationId xmlns:p14="http://schemas.microsoft.com/office/powerpoint/2010/main" val="191117863"/>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6688" y="608013"/>
            <a:ext cx="1941512" cy="5487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7388" y="608013"/>
            <a:ext cx="5676900" cy="5487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p:txBody>
          <a:bodyPr/>
          <a:lstStyle>
            <a:lvl1pPr eaLnBrk="1" hangingPunct="1">
              <a:defRPr/>
            </a:lvl1pPr>
          </a:lstStyle>
          <a:p>
            <a:pPr>
              <a:defRPr/>
            </a:pPr>
            <a:endParaRPr lang="en-US" altLang="en-US"/>
          </a:p>
        </p:txBody>
      </p:sp>
      <p:sp>
        <p:nvSpPr>
          <p:cNvPr id="5" name="Rectangle 20"/>
          <p:cNvSpPr>
            <a:spLocks noGrp="1" noChangeArrowheads="1"/>
          </p:cNvSpPr>
          <p:nvPr>
            <p:ph type="ftr" sz="quarter" idx="11"/>
          </p:nvPr>
        </p:nvSpPr>
        <p:spPr/>
        <p:txBody>
          <a:bodyPr/>
          <a:lstStyle>
            <a:lvl1pPr eaLnBrk="1" hangingPunct="1">
              <a:defRPr/>
            </a:lvl1pPr>
          </a:lstStyle>
          <a:p>
            <a:pPr>
              <a:defRPr/>
            </a:pPr>
            <a:endParaRPr lang="en-US" altLang="en-US"/>
          </a:p>
        </p:txBody>
      </p:sp>
      <p:sp>
        <p:nvSpPr>
          <p:cNvPr id="6" name="Rectangle 21"/>
          <p:cNvSpPr>
            <a:spLocks noGrp="1" noChangeArrowheads="1"/>
          </p:cNvSpPr>
          <p:nvPr>
            <p:ph type="sldNum" sz="quarter" idx="12"/>
          </p:nvPr>
        </p:nvSpPr>
        <p:spPr/>
        <p:txBody>
          <a:bodyPr/>
          <a:lstStyle>
            <a:lvl1pPr eaLnBrk="1" hangingPunct="1">
              <a:defRPr/>
            </a:lvl1pPr>
          </a:lstStyle>
          <a:p>
            <a:pPr>
              <a:defRPr/>
            </a:pPr>
            <a:fld id="{3CD440CB-6EDF-4812-9641-5DBE2FDEF2C8}" type="slidenum">
              <a:rPr lang="en-US" altLang="en-US"/>
              <a:pPr>
                <a:defRPr/>
              </a:pPr>
              <a:t>‹#›</a:t>
            </a:fld>
            <a:endParaRPr lang="en-US" altLang="en-US"/>
          </a:p>
        </p:txBody>
      </p:sp>
    </p:spTree>
    <p:extLst>
      <p:ext uri="{BB962C8B-B14F-4D97-AF65-F5344CB8AC3E}">
        <p14:creationId xmlns:p14="http://schemas.microsoft.com/office/powerpoint/2010/main" val="3268173484"/>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7388" y="608013"/>
            <a:ext cx="7770812"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7388" y="1976438"/>
            <a:ext cx="7770812" cy="4119562"/>
          </a:xfrm>
        </p:spPr>
        <p:txBody>
          <a:bodyPr/>
          <a:lstStyle/>
          <a:p>
            <a:pPr lvl="0"/>
            <a:endParaRPr lang="en-US" noProof="0" smtClean="0"/>
          </a:p>
        </p:txBody>
      </p:sp>
      <p:sp>
        <p:nvSpPr>
          <p:cNvPr id="4" name="Rectangle 19"/>
          <p:cNvSpPr>
            <a:spLocks noGrp="1" noChangeArrowheads="1"/>
          </p:cNvSpPr>
          <p:nvPr>
            <p:ph type="dt" sz="half" idx="10"/>
          </p:nvPr>
        </p:nvSpPr>
        <p:spPr/>
        <p:txBody>
          <a:bodyPr/>
          <a:lstStyle>
            <a:lvl1pPr eaLnBrk="1" hangingPunct="1">
              <a:defRPr/>
            </a:lvl1pPr>
          </a:lstStyle>
          <a:p>
            <a:pPr>
              <a:defRPr/>
            </a:pPr>
            <a:endParaRPr lang="en-US" altLang="en-US"/>
          </a:p>
        </p:txBody>
      </p:sp>
      <p:sp>
        <p:nvSpPr>
          <p:cNvPr id="5" name="Rectangle 20"/>
          <p:cNvSpPr>
            <a:spLocks noGrp="1" noChangeArrowheads="1"/>
          </p:cNvSpPr>
          <p:nvPr>
            <p:ph type="ftr" sz="quarter" idx="11"/>
          </p:nvPr>
        </p:nvSpPr>
        <p:spPr/>
        <p:txBody>
          <a:bodyPr/>
          <a:lstStyle>
            <a:lvl1pPr eaLnBrk="1" hangingPunct="1">
              <a:defRPr/>
            </a:lvl1pPr>
          </a:lstStyle>
          <a:p>
            <a:pPr>
              <a:defRPr/>
            </a:pPr>
            <a:endParaRPr lang="en-US" altLang="en-US"/>
          </a:p>
        </p:txBody>
      </p:sp>
      <p:sp>
        <p:nvSpPr>
          <p:cNvPr id="6" name="Rectangle 21"/>
          <p:cNvSpPr>
            <a:spLocks noGrp="1" noChangeArrowheads="1"/>
          </p:cNvSpPr>
          <p:nvPr>
            <p:ph type="sldNum" sz="quarter" idx="12"/>
          </p:nvPr>
        </p:nvSpPr>
        <p:spPr/>
        <p:txBody>
          <a:bodyPr/>
          <a:lstStyle>
            <a:lvl1pPr eaLnBrk="1" hangingPunct="1">
              <a:defRPr/>
            </a:lvl1pPr>
          </a:lstStyle>
          <a:p>
            <a:pPr>
              <a:defRPr/>
            </a:pPr>
            <a:fld id="{85DFF439-D7FC-4540-B39C-798C58C20DE8}" type="slidenum">
              <a:rPr lang="en-US" altLang="en-US"/>
              <a:pPr>
                <a:defRPr/>
              </a:pPr>
              <a:t>‹#›</a:t>
            </a:fld>
            <a:endParaRPr lang="en-US" altLang="en-US"/>
          </a:p>
        </p:txBody>
      </p:sp>
    </p:spTree>
    <p:extLst>
      <p:ext uri="{BB962C8B-B14F-4D97-AF65-F5344CB8AC3E}">
        <p14:creationId xmlns:p14="http://schemas.microsoft.com/office/powerpoint/2010/main" val="3383586767"/>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7388" y="608013"/>
            <a:ext cx="77708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7388" y="1976438"/>
            <a:ext cx="3808412" cy="4119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976438"/>
            <a:ext cx="3810000" cy="4119562"/>
          </a:xfrm>
        </p:spPr>
        <p:txBody>
          <a:bodyPr/>
          <a:lstStyle/>
          <a:p>
            <a:pPr lvl="0"/>
            <a:endParaRPr lang="en-US" noProof="0"/>
          </a:p>
        </p:txBody>
      </p:sp>
      <p:sp>
        <p:nvSpPr>
          <p:cNvPr id="5" name="Rectangle 19"/>
          <p:cNvSpPr>
            <a:spLocks noGrp="1" noChangeArrowheads="1"/>
          </p:cNvSpPr>
          <p:nvPr>
            <p:ph type="dt" sz="half" idx="10"/>
          </p:nvPr>
        </p:nvSpPr>
        <p:spPr/>
        <p:txBody>
          <a:bodyPr/>
          <a:lstStyle>
            <a:lvl1pPr eaLnBrk="1" hangingPunct="1">
              <a:defRPr/>
            </a:lvl1pPr>
          </a:lstStyle>
          <a:p>
            <a:pPr>
              <a:defRPr/>
            </a:pPr>
            <a:endParaRPr lang="en-US" altLang="en-US"/>
          </a:p>
        </p:txBody>
      </p:sp>
      <p:sp>
        <p:nvSpPr>
          <p:cNvPr id="6" name="Rectangle 20"/>
          <p:cNvSpPr>
            <a:spLocks noGrp="1" noChangeArrowheads="1"/>
          </p:cNvSpPr>
          <p:nvPr>
            <p:ph type="ftr" sz="quarter" idx="11"/>
          </p:nvPr>
        </p:nvSpPr>
        <p:spPr/>
        <p:txBody>
          <a:bodyPr/>
          <a:lstStyle>
            <a:lvl1pPr eaLnBrk="1" hangingPunct="1">
              <a:defRPr/>
            </a:lvl1pPr>
          </a:lstStyle>
          <a:p>
            <a:pPr>
              <a:defRPr/>
            </a:pPr>
            <a:endParaRPr lang="en-US" altLang="en-US"/>
          </a:p>
        </p:txBody>
      </p:sp>
      <p:sp>
        <p:nvSpPr>
          <p:cNvPr id="7" name="Rectangle 21"/>
          <p:cNvSpPr>
            <a:spLocks noGrp="1" noChangeArrowheads="1"/>
          </p:cNvSpPr>
          <p:nvPr>
            <p:ph type="sldNum" sz="quarter" idx="12"/>
          </p:nvPr>
        </p:nvSpPr>
        <p:spPr/>
        <p:txBody>
          <a:bodyPr/>
          <a:lstStyle>
            <a:lvl1pPr eaLnBrk="1" hangingPunct="1">
              <a:defRPr/>
            </a:lvl1pPr>
          </a:lstStyle>
          <a:p>
            <a:pPr>
              <a:defRPr/>
            </a:pPr>
            <a:fld id="{2D433020-A6DD-4925-9E61-9615DF6F4700}" type="slidenum">
              <a:rPr lang="en-US" altLang="en-US"/>
              <a:pPr>
                <a:defRPr/>
              </a:pPr>
              <a:t>‹#›</a:t>
            </a:fld>
            <a:endParaRPr lang="en-US" altLang="en-US"/>
          </a:p>
        </p:txBody>
      </p:sp>
    </p:spTree>
    <p:extLst>
      <p:ext uri="{BB962C8B-B14F-4D97-AF65-F5344CB8AC3E}">
        <p14:creationId xmlns:p14="http://schemas.microsoft.com/office/powerpoint/2010/main" val="1418818908"/>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7"/>
          <p:cNvGrpSpPr>
            <a:grpSpLocks/>
          </p:cNvGrpSpPr>
          <p:nvPr/>
        </p:nvGrpSpPr>
        <p:grpSpPr bwMode="auto">
          <a:xfrm>
            <a:off x="0" y="119063"/>
            <a:ext cx="9142413" cy="6738937"/>
            <a:chOff x="0" y="74"/>
            <a:chExt cx="5759" cy="4245"/>
          </a:xfrm>
        </p:grpSpPr>
        <p:sp>
          <p:nvSpPr>
            <p:cNvPr id="5" name="Rectangle 2"/>
            <p:cNvSpPr>
              <a:spLocks noChangeArrowheads="1"/>
            </p:cNvSpPr>
            <p:nvPr/>
          </p:nvSpPr>
          <p:spPr bwMode="ltGray">
            <a:xfrm>
              <a:off x="432" y="4113"/>
              <a:ext cx="2208" cy="2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6" name="Rectangle 3"/>
            <p:cNvSpPr>
              <a:spLocks noChangeArrowheads="1"/>
            </p:cNvSpPr>
            <p:nvPr/>
          </p:nvSpPr>
          <p:spPr bwMode="ltGray">
            <a:xfrm>
              <a:off x="432" y="1536"/>
              <a:ext cx="5327"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7" name="Oval 4"/>
            <p:cNvSpPr>
              <a:spLocks noChangeArrowheads="1"/>
            </p:cNvSpPr>
            <p:nvPr/>
          </p:nvSpPr>
          <p:spPr bwMode="auto">
            <a:xfrm>
              <a:off x="555"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8" name="Oval 5"/>
            <p:cNvSpPr>
              <a:spLocks noChangeArrowheads="1"/>
            </p:cNvSpPr>
            <p:nvPr/>
          </p:nvSpPr>
          <p:spPr bwMode="auto">
            <a:xfrm>
              <a:off x="555"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9" name="Oval 6"/>
            <p:cNvSpPr>
              <a:spLocks noChangeArrowheads="1"/>
            </p:cNvSpPr>
            <p:nvPr/>
          </p:nvSpPr>
          <p:spPr bwMode="auto">
            <a:xfrm>
              <a:off x="555"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0" name="Oval 7"/>
            <p:cNvSpPr>
              <a:spLocks noChangeArrowheads="1"/>
            </p:cNvSpPr>
            <p:nvPr/>
          </p:nvSpPr>
          <p:spPr bwMode="auto">
            <a:xfrm>
              <a:off x="555" y="65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1" name="Oval 8"/>
            <p:cNvSpPr>
              <a:spLocks noChangeArrowheads="1"/>
            </p:cNvSpPr>
            <p:nvPr/>
          </p:nvSpPr>
          <p:spPr bwMode="auto">
            <a:xfrm>
              <a:off x="555" y="79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2" name="Oval 9"/>
            <p:cNvSpPr>
              <a:spLocks noChangeArrowheads="1"/>
            </p:cNvSpPr>
            <p:nvPr/>
          </p:nvSpPr>
          <p:spPr bwMode="auto">
            <a:xfrm>
              <a:off x="555" y="93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3" name="Oval 10"/>
            <p:cNvSpPr>
              <a:spLocks noChangeArrowheads="1"/>
            </p:cNvSpPr>
            <p:nvPr/>
          </p:nvSpPr>
          <p:spPr bwMode="auto">
            <a:xfrm>
              <a:off x="555" y="108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4" name="Oval 11"/>
            <p:cNvSpPr>
              <a:spLocks noChangeArrowheads="1"/>
            </p:cNvSpPr>
            <p:nvPr/>
          </p:nvSpPr>
          <p:spPr bwMode="auto">
            <a:xfrm>
              <a:off x="555" y="122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5" name="Oval 12"/>
            <p:cNvSpPr>
              <a:spLocks noChangeArrowheads="1"/>
            </p:cNvSpPr>
            <p:nvPr/>
          </p:nvSpPr>
          <p:spPr bwMode="auto">
            <a:xfrm>
              <a:off x="555" y="137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nvGrpSpPr>
            <p:cNvPr id="16" name="Group 21"/>
            <p:cNvGrpSpPr>
              <a:grpSpLocks/>
            </p:cNvGrpSpPr>
            <p:nvPr/>
          </p:nvGrpSpPr>
          <p:grpSpPr bwMode="auto">
            <a:xfrm>
              <a:off x="2859" y="4202"/>
              <a:ext cx="2729" cy="41"/>
              <a:chOff x="2859" y="4202"/>
              <a:chExt cx="2729" cy="41"/>
            </a:xfrm>
          </p:grpSpPr>
          <p:sp>
            <p:nvSpPr>
              <p:cNvPr id="22" name="Oval 13"/>
              <p:cNvSpPr>
                <a:spLocks noChangeArrowheads="1"/>
              </p:cNvSpPr>
              <p:nvPr/>
            </p:nvSpPr>
            <p:spPr bwMode="auto">
              <a:xfrm>
                <a:off x="285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3" name="Oval 14"/>
              <p:cNvSpPr>
                <a:spLocks noChangeArrowheads="1"/>
              </p:cNvSpPr>
              <p:nvPr/>
            </p:nvSpPr>
            <p:spPr bwMode="auto">
              <a:xfrm>
                <a:off x="324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4" name="Oval 15"/>
              <p:cNvSpPr>
                <a:spLocks noChangeArrowheads="1"/>
              </p:cNvSpPr>
              <p:nvPr/>
            </p:nvSpPr>
            <p:spPr bwMode="auto">
              <a:xfrm>
                <a:off x="362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5" name="Oval 16"/>
              <p:cNvSpPr>
                <a:spLocks noChangeArrowheads="1"/>
              </p:cNvSpPr>
              <p:nvPr/>
            </p:nvSpPr>
            <p:spPr bwMode="auto">
              <a:xfrm>
                <a:off x="4011"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6" name="Oval 17"/>
              <p:cNvSpPr>
                <a:spLocks noChangeArrowheads="1"/>
              </p:cNvSpPr>
              <p:nvPr/>
            </p:nvSpPr>
            <p:spPr bwMode="auto">
              <a:xfrm>
                <a:off x="4395"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7" name="Oval 18"/>
              <p:cNvSpPr>
                <a:spLocks noChangeArrowheads="1"/>
              </p:cNvSpPr>
              <p:nvPr/>
            </p:nvSpPr>
            <p:spPr bwMode="auto">
              <a:xfrm>
                <a:off x="477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8" name="Oval 19"/>
              <p:cNvSpPr>
                <a:spLocks noChangeArrowheads="1"/>
              </p:cNvSpPr>
              <p:nvPr/>
            </p:nvSpPr>
            <p:spPr bwMode="auto">
              <a:xfrm>
                <a:off x="516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9" name="Oval 20"/>
              <p:cNvSpPr>
                <a:spLocks noChangeArrowheads="1"/>
              </p:cNvSpPr>
              <p:nvPr/>
            </p:nvSpPr>
            <p:spPr bwMode="auto">
              <a:xfrm>
                <a:off x="554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sp>
          <p:nvSpPr>
            <p:cNvPr id="17" name="Oval 22"/>
            <p:cNvSpPr>
              <a:spLocks noChangeArrowheads="1"/>
            </p:cNvSpPr>
            <p:nvPr/>
          </p:nvSpPr>
          <p:spPr bwMode="auto">
            <a:xfrm>
              <a:off x="555" y="50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nvGrpSpPr>
            <p:cNvPr id="18" name="Group 26"/>
            <p:cNvGrpSpPr>
              <a:grpSpLocks/>
            </p:cNvGrpSpPr>
            <p:nvPr/>
          </p:nvGrpSpPr>
          <p:grpSpPr bwMode="auto">
            <a:xfrm>
              <a:off x="0" y="2327"/>
              <a:ext cx="1203" cy="1203"/>
              <a:chOff x="0" y="2327"/>
              <a:chExt cx="1203" cy="1203"/>
            </a:xfrm>
          </p:grpSpPr>
          <p:sp>
            <p:nvSpPr>
              <p:cNvPr id="19" name="Freeform 23"/>
              <p:cNvSpPr>
                <a:spLocks/>
              </p:cNvSpPr>
              <p:nvPr/>
            </p:nvSpPr>
            <p:spPr bwMode="auto">
              <a:xfrm>
                <a:off x="0" y="2394"/>
                <a:ext cx="443" cy="1033"/>
              </a:xfrm>
              <a:custGeom>
                <a:avLst/>
                <a:gdLst>
                  <a:gd name="T0" fmla="*/ 290 w 443"/>
                  <a:gd name="T1" fmla="*/ 1016 h 1033"/>
                  <a:gd name="T2" fmla="*/ 316 w 443"/>
                  <a:gd name="T3" fmla="*/ 974 h 1033"/>
                  <a:gd name="T4" fmla="*/ 354 w 443"/>
                  <a:gd name="T5" fmla="*/ 920 h 1033"/>
                  <a:gd name="T6" fmla="*/ 384 w 443"/>
                  <a:gd name="T7" fmla="*/ 884 h 1033"/>
                  <a:gd name="T8" fmla="*/ 381 w 443"/>
                  <a:gd name="T9" fmla="*/ 832 h 1033"/>
                  <a:gd name="T10" fmla="*/ 370 w 443"/>
                  <a:gd name="T11" fmla="*/ 794 h 1033"/>
                  <a:gd name="T12" fmla="*/ 361 w 443"/>
                  <a:gd name="T13" fmla="*/ 760 h 1033"/>
                  <a:gd name="T14" fmla="*/ 361 w 443"/>
                  <a:gd name="T15" fmla="*/ 734 h 1033"/>
                  <a:gd name="T16" fmla="*/ 359 w 443"/>
                  <a:gd name="T17" fmla="*/ 707 h 1033"/>
                  <a:gd name="T18" fmla="*/ 373 w 443"/>
                  <a:gd name="T19" fmla="*/ 691 h 1033"/>
                  <a:gd name="T20" fmla="*/ 391 w 443"/>
                  <a:gd name="T21" fmla="*/ 686 h 1033"/>
                  <a:gd name="T22" fmla="*/ 395 w 443"/>
                  <a:gd name="T23" fmla="*/ 680 h 1033"/>
                  <a:gd name="T24" fmla="*/ 390 w 443"/>
                  <a:gd name="T25" fmla="*/ 671 h 1033"/>
                  <a:gd name="T26" fmla="*/ 386 w 443"/>
                  <a:gd name="T27" fmla="*/ 660 h 1033"/>
                  <a:gd name="T28" fmla="*/ 437 w 443"/>
                  <a:gd name="T29" fmla="*/ 635 h 1033"/>
                  <a:gd name="T30" fmla="*/ 442 w 443"/>
                  <a:gd name="T31" fmla="*/ 619 h 1033"/>
                  <a:gd name="T32" fmla="*/ 438 w 443"/>
                  <a:gd name="T33" fmla="*/ 604 h 1033"/>
                  <a:gd name="T34" fmla="*/ 400 w 443"/>
                  <a:gd name="T35" fmla="*/ 543 h 1033"/>
                  <a:gd name="T36" fmla="*/ 384 w 443"/>
                  <a:gd name="T37" fmla="*/ 474 h 1033"/>
                  <a:gd name="T38" fmla="*/ 354 w 443"/>
                  <a:gd name="T39" fmla="*/ 455 h 1033"/>
                  <a:gd name="T40" fmla="*/ 326 w 443"/>
                  <a:gd name="T41" fmla="*/ 433 h 1033"/>
                  <a:gd name="T42" fmla="*/ 312 w 443"/>
                  <a:gd name="T43" fmla="*/ 411 h 1033"/>
                  <a:gd name="T44" fmla="*/ 307 w 443"/>
                  <a:gd name="T45" fmla="*/ 391 h 1033"/>
                  <a:gd name="T46" fmla="*/ 290 w 443"/>
                  <a:gd name="T47" fmla="*/ 339 h 1033"/>
                  <a:gd name="T48" fmla="*/ 308 w 443"/>
                  <a:gd name="T49" fmla="*/ 289 h 1033"/>
                  <a:gd name="T50" fmla="*/ 298 w 443"/>
                  <a:gd name="T51" fmla="*/ 278 h 1033"/>
                  <a:gd name="T52" fmla="*/ 280 w 443"/>
                  <a:gd name="T53" fmla="*/ 307 h 1033"/>
                  <a:gd name="T54" fmla="*/ 269 w 443"/>
                  <a:gd name="T55" fmla="*/ 283 h 1033"/>
                  <a:gd name="T56" fmla="*/ 272 w 443"/>
                  <a:gd name="T57" fmla="*/ 224 h 1033"/>
                  <a:gd name="T58" fmla="*/ 280 w 443"/>
                  <a:gd name="T59" fmla="*/ 177 h 1033"/>
                  <a:gd name="T60" fmla="*/ 280 w 443"/>
                  <a:gd name="T61" fmla="*/ 146 h 1033"/>
                  <a:gd name="T62" fmla="*/ 281 w 443"/>
                  <a:gd name="T63" fmla="*/ 123 h 1033"/>
                  <a:gd name="T64" fmla="*/ 290 w 443"/>
                  <a:gd name="T65" fmla="*/ 104 h 1033"/>
                  <a:gd name="T66" fmla="*/ 296 w 443"/>
                  <a:gd name="T67" fmla="*/ 97 h 1033"/>
                  <a:gd name="T68" fmla="*/ 298 w 443"/>
                  <a:gd name="T69" fmla="*/ 94 h 1033"/>
                  <a:gd name="T70" fmla="*/ 301 w 443"/>
                  <a:gd name="T71" fmla="*/ 92 h 1033"/>
                  <a:gd name="T72" fmla="*/ 307 w 443"/>
                  <a:gd name="T73" fmla="*/ 83 h 1033"/>
                  <a:gd name="T74" fmla="*/ 317 w 443"/>
                  <a:gd name="T75" fmla="*/ 79 h 1033"/>
                  <a:gd name="T76" fmla="*/ 328 w 443"/>
                  <a:gd name="T77" fmla="*/ 77 h 1033"/>
                  <a:gd name="T78" fmla="*/ 337 w 443"/>
                  <a:gd name="T79" fmla="*/ 74 h 1033"/>
                  <a:gd name="T80" fmla="*/ 345 w 443"/>
                  <a:gd name="T81" fmla="*/ 67 h 1033"/>
                  <a:gd name="T82" fmla="*/ 337 w 443"/>
                  <a:gd name="T83" fmla="*/ 50 h 1033"/>
                  <a:gd name="T84" fmla="*/ 337 w 443"/>
                  <a:gd name="T85" fmla="*/ 47 h 1033"/>
                  <a:gd name="T86" fmla="*/ 337 w 443"/>
                  <a:gd name="T87" fmla="*/ 43 h 1033"/>
                  <a:gd name="T88" fmla="*/ 337 w 443"/>
                  <a:gd name="T89" fmla="*/ 41 h 1033"/>
                  <a:gd name="T90" fmla="*/ 334 w 443"/>
                  <a:gd name="T91" fmla="*/ 38 h 1033"/>
                  <a:gd name="T92" fmla="*/ 321 w 443"/>
                  <a:gd name="T93" fmla="*/ 21 h 1033"/>
                  <a:gd name="T94" fmla="*/ 316 w 443"/>
                  <a:gd name="T95" fmla="*/ 0 h 1033"/>
                  <a:gd name="T96" fmla="*/ 188 w 443"/>
                  <a:gd name="T97" fmla="*/ 94 h 1033"/>
                  <a:gd name="T98" fmla="*/ 88 w 443"/>
                  <a:gd name="T99" fmla="*/ 218 h 1033"/>
                  <a:gd name="T100" fmla="*/ 21 w 443"/>
                  <a:gd name="T101" fmla="*/ 366 h 1033"/>
                  <a:gd name="T102" fmla="*/ 0 w 443"/>
                  <a:gd name="T103" fmla="*/ 530 h 1033"/>
                  <a:gd name="T104" fmla="*/ 20 w 443"/>
                  <a:gd name="T105" fmla="*/ 680 h 1033"/>
                  <a:gd name="T106" fmla="*/ 74 w 443"/>
                  <a:gd name="T107" fmla="*/ 819 h 1033"/>
                  <a:gd name="T108" fmla="*/ 160 w 443"/>
                  <a:gd name="T109" fmla="*/ 938 h 1033"/>
                  <a:gd name="T110" fmla="*/ 272 w 443"/>
                  <a:gd name="T111" fmla="*/ 1032 h 103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43" h="1033">
                    <a:moveTo>
                      <a:pt x="272" y="1032"/>
                    </a:moveTo>
                    <a:lnTo>
                      <a:pt x="290" y="1016"/>
                    </a:lnTo>
                    <a:lnTo>
                      <a:pt x="301" y="992"/>
                    </a:lnTo>
                    <a:lnTo>
                      <a:pt x="316" y="974"/>
                    </a:lnTo>
                    <a:lnTo>
                      <a:pt x="328" y="955"/>
                    </a:lnTo>
                    <a:lnTo>
                      <a:pt x="354" y="920"/>
                    </a:lnTo>
                    <a:lnTo>
                      <a:pt x="373" y="904"/>
                    </a:lnTo>
                    <a:lnTo>
                      <a:pt x="384" y="884"/>
                    </a:lnTo>
                    <a:lnTo>
                      <a:pt x="390" y="848"/>
                    </a:lnTo>
                    <a:lnTo>
                      <a:pt x="381" y="832"/>
                    </a:lnTo>
                    <a:lnTo>
                      <a:pt x="375" y="812"/>
                    </a:lnTo>
                    <a:lnTo>
                      <a:pt x="370" y="794"/>
                    </a:lnTo>
                    <a:lnTo>
                      <a:pt x="361" y="774"/>
                    </a:lnTo>
                    <a:lnTo>
                      <a:pt x="361" y="760"/>
                    </a:lnTo>
                    <a:lnTo>
                      <a:pt x="361" y="747"/>
                    </a:lnTo>
                    <a:lnTo>
                      <a:pt x="361" y="734"/>
                    </a:lnTo>
                    <a:lnTo>
                      <a:pt x="359" y="722"/>
                    </a:lnTo>
                    <a:lnTo>
                      <a:pt x="359" y="707"/>
                    </a:lnTo>
                    <a:lnTo>
                      <a:pt x="364" y="698"/>
                    </a:lnTo>
                    <a:lnTo>
                      <a:pt x="373" y="691"/>
                    </a:lnTo>
                    <a:lnTo>
                      <a:pt x="390" y="686"/>
                    </a:lnTo>
                    <a:lnTo>
                      <a:pt x="391" y="686"/>
                    </a:lnTo>
                    <a:lnTo>
                      <a:pt x="395" y="682"/>
                    </a:lnTo>
                    <a:lnTo>
                      <a:pt x="395" y="680"/>
                    </a:lnTo>
                    <a:lnTo>
                      <a:pt x="395" y="677"/>
                    </a:lnTo>
                    <a:lnTo>
                      <a:pt x="390" y="671"/>
                    </a:lnTo>
                    <a:lnTo>
                      <a:pt x="386" y="666"/>
                    </a:lnTo>
                    <a:lnTo>
                      <a:pt x="386" y="660"/>
                    </a:lnTo>
                    <a:lnTo>
                      <a:pt x="395" y="655"/>
                    </a:lnTo>
                    <a:lnTo>
                      <a:pt x="437" y="635"/>
                    </a:lnTo>
                    <a:lnTo>
                      <a:pt x="442" y="626"/>
                    </a:lnTo>
                    <a:lnTo>
                      <a:pt x="442" y="619"/>
                    </a:lnTo>
                    <a:lnTo>
                      <a:pt x="442" y="613"/>
                    </a:lnTo>
                    <a:lnTo>
                      <a:pt x="438" y="604"/>
                    </a:lnTo>
                    <a:lnTo>
                      <a:pt x="417" y="577"/>
                    </a:lnTo>
                    <a:lnTo>
                      <a:pt x="400" y="543"/>
                    </a:lnTo>
                    <a:lnTo>
                      <a:pt x="391" y="511"/>
                    </a:lnTo>
                    <a:lnTo>
                      <a:pt x="384" y="474"/>
                    </a:lnTo>
                    <a:lnTo>
                      <a:pt x="368" y="465"/>
                    </a:lnTo>
                    <a:lnTo>
                      <a:pt x="354" y="455"/>
                    </a:lnTo>
                    <a:lnTo>
                      <a:pt x="339" y="444"/>
                    </a:lnTo>
                    <a:lnTo>
                      <a:pt x="326" y="433"/>
                    </a:lnTo>
                    <a:lnTo>
                      <a:pt x="317" y="422"/>
                    </a:lnTo>
                    <a:lnTo>
                      <a:pt x="312" y="411"/>
                    </a:lnTo>
                    <a:lnTo>
                      <a:pt x="308" y="402"/>
                    </a:lnTo>
                    <a:lnTo>
                      <a:pt x="307" y="391"/>
                    </a:lnTo>
                    <a:lnTo>
                      <a:pt x="285" y="363"/>
                    </a:lnTo>
                    <a:lnTo>
                      <a:pt x="290" y="339"/>
                    </a:lnTo>
                    <a:lnTo>
                      <a:pt x="301" y="314"/>
                    </a:lnTo>
                    <a:lnTo>
                      <a:pt x="308" y="289"/>
                    </a:lnTo>
                    <a:lnTo>
                      <a:pt x="308" y="267"/>
                    </a:lnTo>
                    <a:lnTo>
                      <a:pt x="298" y="278"/>
                    </a:lnTo>
                    <a:lnTo>
                      <a:pt x="287" y="294"/>
                    </a:lnTo>
                    <a:lnTo>
                      <a:pt x="280" y="307"/>
                    </a:lnTo>
                    <a:lnTo>
                      <a:pt x="272" y="314"/>
                    </a:lnTo>
                    <a:lnTo>
                      <a:pt x="269" y="283"/>
                    </a:lnTo>
                    <a:lnTo>
                      <a:pt x="271" y="254"/>
                    </a:lnTo>
                    <a:lnTo>
                      <a:pt x="272" y="224"/>
                    </a:lnTo>
                    <a:lnTo>
                      <a:pt x="272" y="195"/>
                    </a:lnTo>
                    <a:lnTo>
                      <a:pt x="280" y="177"/>
                    </a:lnTo>
                    <a:lnTo>
                      <a:pt x="280" y="164"/>
                    </a:lnTo>
                    <a:lnTo>
                      <a:pt x="280" y="146"/>
                    </a:lnTo>
                    <a:lnTo>
                      <a:pt x="281" y="133"/>
                    </a:lnTo>
                    <a:lnTo>
                      <a:pt x="281" y="123"/>
                    </a:lnTo>
                    <a:lnTo>
                      <a:pt x="285" y="113"/>
                    </a:lnTo>
                    <a:lnTo>
                      <a:pt x="290" y="104"/>
                    </a:lnTo>
                    <a:lnTo>
                      <a:pt x="296" y="97"/>
                    </a:lnTo>
                    <a:lnTo>
                      <a:pt x="298" y="94"/>
                    </a:lnTo>
                    <a:lnTo>
                      <a:pt x="301" y="92"/>
                    </a:lnTo>
                    <a:lnTo>
                      <a:pt x="303" y="86"/>
                    </a:lnTo>
                    <a:lnTo>
                      <a:pt x="307" y="83"/>
                    </a:lnTo>
                    <a:lnTo>
                      <a:pt x="308" y="83"/>
                    </a:lnTo>
                    <a:lnTo>
                      <a:pt x="317" y="79"/>
                    </a:lnTo>
                    <a:lnTo>
                      <a:pt x="323" y="77"/>
                    </a:lnTo>
                    <a:lnTo>
                      <a:pt x="328" y="77"/>
                    </a:lnTo>
                    <a:lnTo>
                      <a:pt x="334" y="74"/>
                    </a:lnTo>
                    <a:lnTo>
                      <a:pt x="337" y="74"/>
                    </a:lnTo>
                    <a:lnTo>
                      <a:pt x="339" y="72"/>
                    </a:lnTo>
                    <a:lnTo>
                      <a:pt x="345" y="67"/>
                    </a:lnTo>
                    <a:lnTo>
                      <a:pt x="345" y="63"/>
                    </a:lnTo>
                    <a:lnTo>
                      <a:pt x="337" y="50"/>
                    </a:lnTo>
                    <a:lnTo>
                      <a:pt x="337" y="47"/>
                    </a:lnTo>
                    <a:lnTo>
                      <a:pt x="337" y="43"/>
                    </a:lnTo>
                    <a:lnTo>
                      <a:pt x="337" y="41"/>
                    </a:lnTo>
                    <a:lnTo>
                      <a:pt x="334" y="41"/>
                    </a:lnTo>
                    <a:lnTo>
                      <a:pt x="334" y="38"/>
                    </a:lnTo>
                    <a:lnTo>
                      <a:pt x="328" y="30"/>
                    </a:lnTo>
                    <a:lnTo>
                      <a:pt x="321" y="21"/>
                    </a:lnTo>
                    <a:lnTo>
                      <a:pt x="317" y="11"/>
                    </a:lnTo>
                    <a:lnTo>
                      <a:pt x="316" y="0"/>
                    </a:lnTo>
                    <a:lnTo>
                      <a:pt x="249" y="41"/>
                    </a:lnTo>
                    <a:lnTo>
                      <a:pt x="188" y="94"/>
                    </a:lnTo>
                    <a:lnTo>
                      <a:pt x="133" y="151"/>
                    </a:lnTo>
                    <a:lnTo>
                      <a:pt x="88" y="218"/>
                    </a:lnTo>
                    <a:lnTo>
                      <a:pt x="50" y="289"/>
                    </a:lnTo>
                    <a:lnTo>
                      <a:pt x="21" y="366"/>
                    </a:lnTo>
                    <a:lnTo>
                      <a:pt x="5" y="446"/>
                    </a:lnTo>
                    <a:lnTo>
                      <a:pt x="0" y="530"/>
                    </a:lnTo>
                    <a:lnTo>
                      <a:pt x="5" y="608"/>
                    </a:lnTo>
                    <a:lnTo>
                      <a:pt x="20" y="680"/>
                    </a:lnTo>
                    <a:lnTo>
                      <a:pt x="45" y="751"/>
                    </a:lnTo>
                    <a:lnTo>
                      <a:pt x="74" y="819"/>
                    </a:lnTo>
                    <a:lnTo>
                      <a:pt x="114" y="879"/>
                    </a:lnTo>
                    <a:lnTo>
                      <a:pt x="160" y="938"/>
                    </a:lnTo>
                    <a:lnTo>
                      <a:pt x="215" y="987"/>
                    </a:lnTo>
                    <a:lnTo>
                      <a:pt x="272" y="1032"/>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0" name="Freeform 24"/>
              <p:cNvSpPr>
                <a:spLocks/>
              </p:cNvSpPr>
              <p:nvPr/>
            </p:nvSpPr>
            <p:spPr bwMode="auto">
              <a:xfrm>
                <a:off x="379" y="2327"/>
                <a:ext cx="824" cy="1203"/>
              </a:xfrm>
              <a:custGeom>
                <a:avLst/>
                <a:gdLst>
                  <a:gd name="T0" fmla="*/ 796 w 824"/>
                  <a:gd name="T1" fmla="*/ 688 h 1203"/>
                  <a:gd name="T2" fmla="*/ 756 w 824"/>
                  <a:gd name="T3" fmla="*/ 641 h 1203"/>
                  <a:gd name="T4" fmla="*/ 812 w 824"/>
                  <a:gd name="T5" fmla="*/ 615 h 1203"/>
                  <a:gd name="T6" fmla="*/ 814 w 824"/>
                  <a:gd name="T7" fmla="*/ 502 h 1203"/>
                  <a:gd name="T8" fmla="*/ 705 w 824"/>
                  <a:gd name="T9" fmla="*/ 247 h 1203"/>
                  <a:gd name="T10" fmla="*/ 651 w 824"/>
                  <a:gd name="T11" fmla="*/ 262 h 1203"/>
                  <a:gd name="T12" fmla="*/ 574 w 824"/>
                  <a:gd name="T13" fmla="*/ 289 h 1203"/>
                  <a:gd name="T14" fmla="*/ 536 w 824"/>
                  <a:gd name="T15" fmla="*/ 258 h 1203"/>
                  <a:gd name="T16" fmla="*/ 563 w 824"/>
                  <a:gd name="T17" fmla="*/ 170 h 1203"/>
                  <a:gd name="T18" fmla="*/ 532 w 824"/>
                  <a:gd name="T19" fmla="*/ 81 h 1203"/>
                  <a:gd name="T20" fmla="*/ 455 w 824"/>
                  <a:gd name="T21" fmla="*/ 56 h 1203"/>
                  <a:gd name="T22" fmla="*/ 484 w 824"/>
                  <a:gd name="T23" fmla="*/ 150 h 1203"/>
                  <a:gd name="T24" fmla="*/ 465 w 824"/>
                  <a:gd name="T25" fmla="*/ 190 h 1203"/>
                  <a:gd name="T26" fmla="*/ 442 w 824"/>
                  <a:gd name="T27" fmla="*/ 200 h 1203"/>
                  <a:gd name="T28" fmla="*/ 419 w 824"/>
                  <a:gd name="T29" fmla="*/ 164 h 1203"/>
                  <a:gd name="T30" fmla="*/ 381 w 824"/>
                  <a:gd name="T31" fmla="*/ 108 h 1203"/>
                  <a:gd name="T32" fmla="*/ 406 w 824"/>
                  <a:gd name="T33" fmla="*/ 108 h 1203"/>
                  <a:gd name="T34" fmla="*/ 424 w 824"/>
                  <a:gd name="T35" fmla="*/ 72 h 1203"/>
                  <a:gd name="T36" fmla="*/ 325 w 824"/>
                  <a:gd name="T37" fmla="*/ 0 h 1203"/>
                  <a:gd name="T38" fmla="*/ 281 w 824"/>
                  <a:gd name="T39" fmla="*/ 27 h 1203"/>
                  <a:gd name="T40" fmla="*/ 240 w 824"/>
                  <a:gd name="T41" fmla="*/ 72 h 1203"/>
                  <a:gd name="T42" fmla="*/ 209 w 824"/>
                  <a:gd name="T43" fmla="*/ 114 h 1203"/>
                  <a:gd name="T44" fmla="*/ 209 w 824"/>
                  <a:gd name="T45" fmla="*/ 150 h 1203"/>
                  <a:gd name="T46" fmla="*/ 240 w 824"/>
                  <a:gd name="T47" fmla="*/ 164 h 1203"/>
                  <a:gd name="T48" fmla="*/ 209 w 824"/>
                  <a:gd name="T49" fmla="*/ 222 h 1203"/>
                  <a:gd name="T50" fmla="*/ 213 w 824"/>
                  <a:gd name="T51" fmla="*/ 242 h 1203"/>
                  <a:gd name="T52" fmla="*/ 267 w 824"/>
                  <a:gd name="T53" fmla="*/ 222 h 1203"/>
                  <a:gd name="T54" fmla="*/ 303 w 824"/>
                  <a:gd name="T55" fmla="*/ 170 h 1203"/>
                  <a:gd name="T56" fmla="*/ 354 w 824"/>
                  <a:gd name="T57" fmla="*/ 231 h 1203"/>
                  <a:gd name="T58" fmla="*/ 372 w 824"/>
                  <a:gd name="T59" fmla="*/ 291 h 1203"/>
                  <a:gd name="T60" fmla="*/ 348 w 824"/>
                  <a:gd name="T61" fmla="*/ 294 h 1203"/>
                  <a:gd name="T62" fmla="*/ 298 w 824"/>
                  <a:gd name="T63" fmla="*/ 309 h 1203"/>
                  <a:gd name="T64" fmla="*/ 323 w 824"/>
                  <a:gd name="T65" fmla="*/ 330 h 1203"/>
                  <a:gd name="T66" fmla="*/ 260 w 824"/>
                  <a:gd name="T67" fmla="*/ 339 h 1203"/>
                  <a:gd name="T68" fmla="*/ 189 w 824"/>
                  <a:gd name="T69" fmla="*/ 411 h 1203"/>
                  <a:gd name="T70" fmla="*/ 184 w 824"/>
                  <a:gd name="T71" fmla="*/ 469 h 1203"/>
                  <a:gd name="T72" fmla="*/ 148 w 824"/>
                  <a:gd name="T73" fmla="*/ 435 h 1203"/>
                  <a:gd name="T74" fmla="*/ 83 w 824"/>
                  <a:gd name="T75" fmla="*/ 402 h 1203"/>
                  <a:gd name="T76" fmla="*/ 0 w 824"/>
                  <a:gd name="T77" fmla="*/ 455 h 1203"/>
                  <a:gd name="T78" fmla="*/ 54 w 824"/>
                  <a:gd name="T79" fmla="*/ 496 h 1203"/>
                  <a:gd name="T80" fmla="*/ 74 w 824"/>
                  <a:gd name="T81" fmla="*/ 485 h 1203"/>
                  <a:gd name="T82" fmla="*/ 54 w 824"/>
                  <a:gd name="T83" fmla="*/ 608 h 1203"/>
                  <a:gd name="T84" fmla="*/ 132 w 824"/>
                  <a:gd name="T85" fmla="*/ 641 h 1203"/>
                  <a:gd name="T86" fmla="*/ 195 w 824"/>
                  <a:gd name="T87" fmla="*/ 661 h 1203"/>
                  <a:gd name="T88" fmla="*/ 249 w 824"/>
                  <a:gd name="T89" fmla="*/ 744 h 1203"/>
                  <a:gd name="T90" fmla="*/ 334 w 824"/>
                  <a:gd name="T91" fmla="*/ 886 h 1203"/>
                  <a:gd name="T92" fmla="*/ 391 w 824"/>
                  <a:gd name="T93" fmla="*/ 1007 h 1203"/>
                  <a:gd name="T94" fmla="*/ 292 w 824"/>
                  <a:gd name="T95" fmla="*/ 1052 h 1203"/>
                  <a:gd name="T96" fmla="*/ 182 w 824"/>
                  <a:gd name="T97" fmla="*/ 1105 h 1203"/>
                  <a:gd name="T98" fmla="*/ 68 w 824"/>
                  <a:gd name="T99" fmla="*/ 1180 h 1203"/>
                  <a:gd name="T100" fmla="*/ 200 w 824"/>
                  <a:gd name="T101" fmla="*/ 1202 h 1203"/>
                  <a:gd name="T102" fmla="*/ 417 w 824"/>
                  <a:gd name="T103" fmla="*/ 1168 h 1203"/>
                  <a:gd name="T104" fmla="*/ 613 w 824"/>
                  <a:gd name="T105" fmla="*/ 1052 h 1203"/>
                  <a:gd name="T106" fmla="*/ 610 w 824"/>
                  <a:gd name="T107" fmla="*/ 929 h 1203"/>
                  <a:gd name="T108" fmla="*/ 543 w 824"/>
                  <a:gd name="T109" fmla="*/ 888 h 1203"/>
                  <a:gd name="T110" fmla="*/ 567 w 824"/>
                  <a:gd name="T111" fmla="*/ 791 h 1203"/>
                  <a:gd name="T112" fmla="*/ 655 w 824"/>
                  <a:gd name="T113" fmla="*/ 738 h 1203"/>
                  <a:gd name="T114" fmla="*/ 725 w 824"/>
                  <a:gd name="T115" fmla="*/ 713 h 1203"/>
                  <a:gd name="T116" fmla="*/ 792 w 824"/>
                  <a:gd name="T117" fmla="*/ 729 h 120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24" h="1203">
                    <a:moveTo>
                      <a:pt x="803" y="736"/>
                    </a:moveTo>
                    <a:lnTo>
                      <a:pt x="807" y="724"/>
                    </a:lnTo>
                    <a:lnTo>
                      <a:pt x="808" y="713"/>
                    </a:lnTo>
                    <a:lnTo>
                      <a:pt x="812" y="702"/>
                    </a:lnTo>
                    <a:lnTo>
                      <a:pt x="814" y="691"/>
                    </a:lnTo>
                    <a:lnTo>
                      <a:pt x="803" y="691"/>
                    </a:lnTo>
                    <a:lnTo>
                      <a:pt x="796" y="688"/>
                    </a:lnTo>
                    <a:lnTo>
                      <a:pt x="783" y="686"/>
                    </a:lnTo>
                    <a:lnTo>
                      <a:pt x="776" y="680"/>
                    </a:lnTo>
                    <a:lnTo>
                      <a:pt x="770" y="675"/>
                    </a:lnTo>
                    <a:lnTo>
                      <a:pt x="767" y="666"/>
                    </a:lnTo>
                    <a:lnTo>
                      <a:pt x="761" y="661"/>
                    </a:lnTo>
                    <a:lnTo>
                      <a:pt x="760" y="655"/>
                    </a:lnTo>
                    <a:lnTo>
                      <a:pt x="756" y="641"/>
                    </a:lnTo>
                    <a:lnTo>
                      <a:pt x="756" y="624"/>
                    </a:lnTo>
                    <a:lnTo>
                      <a:pt x="760" y="610"/>
                    </a:lnTo>
                    <a:lnTo>
                      <a:pt x="767" y="599"/>
                    </a:lnTo>
                    <a:lnTo>
                      <a:pt x="781" y="597"/>
                    </a:lnTo>
                    <a:lnTo>
                      <a:pt x="792" y="599"/>
                    </a:lnTo>
                    <a:lnTo>
                      <a:pt x="803" y="608"/>
                    </a:lnTo>
                    <a:lnTo>
                      <a:pt x="812" y="615"/>
                    </a:lnTo>
                    <a:lnTo>
                      <a:pt x="819" y="628"/>
                    </a:lnTo>
                    <a:lnTo>
                      <a:pt x="823" y="619"/>
                    </a:lnTo>
                    <a:lnTo>
                      <a:pt x="823" y="610"/>
                    </a:lnTo>
                    <a:lnTo>
                      <a:pt x="823" y="605"/>
                    </a:lnTo>
                    <a:lnTo>
                      <a:pt x="823" y="597"/>
                    </a:lnTo>
                    <a:lnTo>
                      <a:pt x="819" y="549"/>
                    </a:lnTo>
                    <a:lnTo>
                      <a:pt x="814" y="502"/>
                    </a:lnTo>
                    <a:lnTo>
                      <a:pt x="807" y="455"/>
                    </a:lnTo>
                    <a:lnTo>
                      <a:pt x="792" y="411"/>
                    </a:lnTo>
                    <a:lnTo>
                      <a:pt x="776" y="366"/>
                    </a:lnTo>
                    <a:lnTo>
                      <a:pt x="756" y="325"/>
                    </a:lnTo>
                    <a:lnTo>
                      <a:pt x="734" y="285"/>
                    </a:lnTo>
                    <a:lnTo>
                      <a:pt x="709" y="247"/>
                    </a:lnTo>
                    <a:lnTo>
                      <a:pt x="705" y="247"/>
                    </a:lnTo>
                    <a:lnTo>
                      <a:pt x="702" y="244"/>
                    </a:lnTo>
                    <a:lnTo>
                      <a:pt x="698" y="244"/>
                    </a:lnTo>
                    <a:lnTo>
                      <a:pt x="693" y="242"/>
                    </a:lnTo>
                    <a:lnTo>
                      <a:pt x="677" y="253"/>
                    </a:lnTo>
                    <a:lnTo>
                      <a:pt x="668" y="254"/>
                    </a:lnTo>
                    <a:lnTo>
                      <a:pt x="660" y="258"/>
                    </a:lnTo>
                    <a:lnTo>
                      <a:pt x="651" y="262"/>
                    </a:lnTo>
                    <a:lnTo>
                      <a:pt x="642" y="264"/>
                    </a:lnTo>
                    <a:lnTo>
                      <a:pt x="631" y="267"/>
                    </a:lnTo>
                    <a:lnTo>
                      <a:pt x="619" y="273"/>
                    </a:lnTo>
                    <a:lnTo>
                      <a:pt x="606" y="278"/>
                    </a:lnTo>
                    <a:lnTo>
                      <a:pt x="594" y="283"/>
                    </a:lnTo>
                    <a:lnTo>
                      <a:pt x="583" y="285"/>
                    </a:lnTo>
                    <a:lnTo>
                      <a:pt x="574" y="289"/>
                    </a:lnTo>
                    <a:lnTo>
                      <a:pt x="567" y="291"/>
                    </a:lnTo>
                    <a:lnTo>
                      <a:pt x="557" y="289"/>
                    </a:lnTo>
                    <a:lnTo>
                      <a:pt x="554" y="285"/>
                    </a:lnTo>
                    <a:lnTo>
                      <a:pt x="548" y="280"/>
                    </a:lnTo>
                    <a:lnTo>
                      <a:pt x="547" y="278"/>
                    </a:lnTo>
                    <a:lnTo>
                      <a:pt x="543" y="273"/>
                    </a:lnTo>
                    <a:lnTo>
                      <a:pt x="536" y="258"/>
                    </a:lnTo>
                    <a:lnTo>
                      <a:pt x="532" y="244"/>
                    </a:lnTo>
                    <a:lnTo>
                      <a:pt x="532" y="231"/>
                    </a:lnTo>
                    <a:lnTo>
                      <a:pt x="530" y="217"/>
                    </a:lnTo>
                    <a:lnTo>
                      <a:pt x="532" y="202"/>
                    </a:lnTo>
                    <a:lnTo>
                      <a:pt x="541" y="190"/>
                    </a:lnTo>
                    <a:lnTo>
                      <a:pt x="552" y="177"/>
                    </a:lnTo>
                    <a:lnTo>
                      <a:pt x="563" y="170"/>
                    </a:lnTo>
                    <a:lnTo>
                      <a:pt x="574" y="159"/>
                    </a:lnTo>
                    <a:lnTo>
                      <a:pt x="583" y="146"/>
                    </a:lnTo>
                    <a:lnTo>
                      <a:pt x="588" y="134"/>
                    </a:lnTo>
                    <a:lnTo>
                      <a:pt x="588" y="119"/>
                    </a:lnTo>
                    <a:lnTo>
                      <a:pt x="568" y="105"/>
                    </a:lnTo>
                    <a:lnTo>
                      <a:pt x="552" y="92"/>
                    </a:lnTo>
                    <a:lnTo>
                      <a:pt x="532" y="81"/>
                    </a:lnTo>
                    <a:lnTo>
                      <a:pt x="512" y="70"/>
                    </a:lnTo>
                    <a:lnTo>
                      <a:pt x="491" y="58"/>
                    </a:lnTo>
                    <a:lnTo>
                      <a:pt x="471" y="47"/>
                    </a:lnTo>
                    <a:lnTo>
                      <a:pt x="449" y="38"/>
                    </a:lnTo>
                    <a:lnTo>
                      <a:pt x="428" y="31"/>
                    </a:lnTo>
                    <a:lnTo>
                      <a:pt x="442" y="45"/>
                    </a:lnTo>
                    <a:lnTo>
                      <a:pt x="455" y="56"/>
                    </a:lnTo>
                    <a:lnTo>
                      <a:pt x="465" y="63"/>
                    </a:lnTo>
                    <a:lnTo>
                      <a:pt x="484" y="74"/>
                    </a:lnTo>
                    <a:lnTo>
                      <a:pt x="485" y="88"/>
                    </a:lnTo>
                    <a:lnTo>
                      <a:pt x="484" y="105"/>
                    </a:lnTo>
                    <a:lnTo>
                      <a:pt x="478" y="123"/>
                    </a:lnTo>
                    <a:lnTo>
                      <a:pt x="478" y="135"/>
                    </a:lnTo>
                    <a:lnTo>
                      <a:pt x="484" y="150"/>
                    </a:lnTo>
                    <a:lnTo>
                      <a:pt x="484" y="155"/>
                    </a:lnTo>
                    <a:lnTo>
                      <a:pt x="480" y="161"/>
                    </a:lnTo>
                    <a:lnTo>
                      <a:pt x="474" y="166"/>
                    </a:lnTo>
                    <a:lnTo>
                      <a:pt x="469" y="170"/>
                    </a:lnTo>
                    <a:lnTo>
                      <a:pt x="465" y="175"/>
                    </a:lnTo>
                    <a:lnTo>
                      <a:pt x="465" y="180"/>
                    </a:lnTo>
                    <a:lnTo>
                      <a:pt x="465" y="190"/>
                    </a:lnTo>
                    <a:lnTo>
                      <a:pt x="464" y="195"/>
                    </a:lnTo>
                    <a:lnTo>
                      <a:pt x="460" y="197"/>
                    </a:lnTo>
                    <a:lnTo>
                      <a:pt x="458" y="200"/>
                    </a:lnTo>
                    <a:lnTo>
                      <a:pt x="455" y="200"/>
                    </a:lnTo>
                    <a:lnTo>
                      <a:pt x="453" y="200"/>
                    </a:lnTo>
                    <a:lnTo>
                      <a:pt x="447" y="197"/>
                    </a:lnTo>
                    <a:lnTo>
                      <a:pt x="442" y="200"/>
                    </a:lnTo>
                    <a:lnTo>
                      <a:pt x="433" y="202"/>
                    </a:lnTo>
                    <a:lnTo>
                      <a:pt x="428" y="202"/>
                    </a:lnTo>
                    <a:lnTo>
                      <a:pt x="424" y="200"/>
                    </a:lnTo>
                    <a:lnTo>
                      <a:pt x="424" y="197"/>
                    </a:lnTo>
                    <a:lnTo>
                      <a:pt x="422" y="195"/>
                    </a:lnTo>
                    <a:lnTo>
                      <a:pt x="419" y="164"/>
                    </a:lnTo>
                    <a:lnTo>
                      <a:pt x="411" y="159"/>
                    </a:lnTo>
                    <a:lnTo>
                      <a:pt x="406" y="150"/>
                    </a:lnTo>
                    <a:lnTo>
                      <a:pt x="397" y="141"/>
                    </a:lnTo>
                    <a:lnTo>
                      <a:pt x="390" y="134"/>
                    </a:lnTo>
                    <a:lnTo>
                      <a:pt x="386" y="125"/>
                    </a:lnTo>
                    <a:lnTo>
                      <a:pt x="384" y="117"/>
                    </a:lnTo>
                    <a:lnTo>
                      <a:pt x="381" y="108"/>
                    </a:lnTo>
                    <a:lnTo>
                      <a:pt x="384" y="103"/>
                    </a:lnTo>
                    <a:lnTo>
                      <a:pt x="386" y="99"/>
                    </a:lnTo>
                    <a:lnTo>
                      <a:pt x="390" y="99"/>
                    </a:lnTo>
                    <a:lnTo>
                      <a:pt x="390" y="97"/>
                    </a:lnTo>
                    <a:lnTo>
                      <a:pt x="391" y="97"/>
                    </a:lnTo>
                    <a:lnTo>
                      <a:pt x="397" y="103"/>
                    </a:lnTo>
                    <a:lnTo>
                      <a:pt x="406" y="108"/>
                    </a:lnTo>
                    <a:lnTo>
                      <a:pt x="413" y="110"/>
                    </a:lnTo>
                    <a:lnTo>
                      <a:pt x="422" y="110"/>
                    </a:lnTo>
                    <a:lnTo>
                      <a:pt x="424" y="110"/>
                    </a:lnTo>
                    <a:lnTo>
                      <a:pt x="424" y="108"/>
                    </a:lnTo>
                    <a:lnTo>
                      <a:pt x="424" y="72"/>
                    </a:lnTo>
                    <a:lnTo>
                      <a:pt x="411" y="56"/>
                    </a:lnTo>
                    <a:lnTo>
                      <a:pt x="395" y="42"/>
                    </a:lnTo>
                    <a:lnTo>
                      <a:pt x="377" y="27"/>
                    </a:lnTo>
                    <a:lnTo>
                      <a:pt x="364" y="9"/>
                    </a:lnTo>
                    <a:lnTo>
                      <a:pt x="350" y="5"/>
                    </a:lnTo>
                    <a:lnTo>
                      <a:pt x="339" y="2"/>
                    </a:lnTo>
                    <a:lnTo>
                      <a:pt x="325" y="0"/>
                    </a:lnTo>
                    <a:lnTo>
                      <a:pt x="312" y="0"/>
                    </a:lnTo>
                    <a:lnTo>
                      <a:pt x="308" y="0"/>
                    </a:lnTo>
                    <a:lnTo>
                      <a:pt x="308" y="2"/>
                    </a:lnTo>
                    <a:lnTo>
                      <a:pt x="308" y="5"/>
                    </a:lnTo>
                    <a:lnTo>
                      <a:pt x="307" y="9"/>
                    </a:lnTo>
                    <a:lnTo>
                      <a:pt x="289" y="14"/>
                    </a:lnTo>
                    <a:lnTo>
                      <a:pt x="281" y="27"/>
                    </a:lnTo>
                    <a:lnTo>
                      <a:pt x="276" y="42"/>
                    </a:lnTo>
                    <a:lnTo>
                      <a:pt x="265" y="56"/>
                    </a:lnTo>
                    <a:lnTo>
                      <a:pt x="260" y="56"/>
                    </a:lnTo>
                    <a:lnTo>
                      <a:pt x="256" y="56"/>
                    </a:lnTo>
                    <a:lnTo>
                      <a:pt x="251" y="56"/>
                    </a:lnTo>
                    <a:lnTo>
                      <a:pt x="249" y="58"/>
                    </a:lnTo>
                    <a:lnTo>
                      <a:pt x="240" y="72"/>
                    </a:lnTo>
                    <a:lnTo>
                      <a:pt x="231" y="87"/>
                    </a:lnTo>
                    <a:lnTo>
                      <a:pt x="224" y="99"/>
                    </a:lnTo>
                    <a:lnTo>
                      <a:pt x="213" y="110"/>
                    </a:lnTo>
                    <a:lnTo>
                      <a:pt x="209" y="110"/>
                    </a:lnTo>
                    <a:lnTo>
                      <a:pt x="209" y="114"/>
                    </a:lnTo>
                    <a:lnTo>
                      <a:pt x="184" y="139"/>
                    </a:lnTo>
                    <a:lnTo>
                      <a:pt x="184" y="141"/>
                    </a:lnTo>
                    <a:lnTo>
                      <a:pt x="195" y="146"/>
                    </a:lnTo>
                    <a:lnTo>
                      <a:pt x="209" y="150"/>
                    </a:lnTo>
                    <a:lnTo>
                      <a:pt x="224" y="153"/>
                    </a:lnTo>
                    <a:lnTo>
                      <a:pt x="234" y="153"/>
                    </a:lnTo>
                    <a:lnTo>
                      <a:pt x="236" y="155"/>
                    </a:lnTo>
                    <a:lnTo>
                      <a:pt x="240" y="155"/>
                    </a:lnTo>
                    <a:lnTo>
                      <a:pt x="240" y="159"/>
                    </a:lnTo>
                    <a:lnTo>
                      <a:pt x="242" y="161"/>
                    </a:lnTo>
                    <a:lnTo>
                      <a:pt x="240" y="164"/>
                    </a:lnTo>
                    <a:lnTo>
                      <a:pt x="234" y="166"/>
                    </a:lnTo>
                    <a:lnTo>
                      <a:pt x="231" y="170"/>
                    </a:lnTo>
                    <a:lnTo>
                      <a:pt x="225" y="171"/>
                    </a:lnTo>
                    <a:lnTo>
                      <a:pt x="220" y="180"/>
                    </a:lnTo>
                    <a:lnTo>
                      <a:pt x="215" y="195"/>
                    </a:lnTo>
                    <a:lnTo>
                      <a:pt x="209" y="208"/>
                    </a:lnTo>
                    <a:lnTo>
                      <a:pt x="209" y="222"/>
                    </a:lnTo>
                    <a:lnTo>
                      <a:pt x="213" y="227"/>
                    </a:lnTo>
                    <a:lnTo>
                      <a:pt x="215" y="227"/>
                    </a:lnTo>
                    <a:lnTo>
                      <a:pt x="213" y="231"/>
                    </a:lnTo>
                    <a:lnTo>
                      <a:pt x="209" y="238"/>
                    </a:lnTo>
                    <a:lnTo>
                      <a:pt x="213" y="242"/>
                    </a:lnTo>
                    <a:lnTo>
                      <a:pt x="215" y="244"/>
                    </a:lnTo>
                    <a:lnTo>
                      <a:pt x="231" y="233"/>
                    </a:lnTo>
                    <a:lnTo>
                      <a:pt x="260" y="231"/>
                    </a:lnTo>
                    <a:lnTo>
                      <a:pt x="260" y="227"/>
                    </a:lnTo>
                    <a:lnTo>
                      <a:pt x="262" y="226"/>
                    </a:lnTo>
                    <a:lnTo>
                      <a:pt x="265" y="226"/>
                    </a:lnTo>
                    <a:lnTo>
                      <a:pt x="267" y="222"/>
                    </a:lnTo>
                    <a:lnTo>
                      <a:pt x="267" y="200"/>
                    </a:lnTo>
                    <a:lnTo>
                      <a:pt x="289" y="155"/>
                    </a:lnTo>
                    <a:lnTo>
                      <a:pt x="292" y="155"/>
                    </a:lnTo>
                    <a:lnTo>
                      <a:pt x="303" y="170"/>
                    </a:lnTo>
                    <a:lnTo>
                      <a:pt x="312" y="180"/>
                    </a:lnTo>
                    <a:lnTo>
                      <a:pt x="323" y="195"/>
                    </a:lnTo>
                    <a:lnTo>
                      <a:pt x="336" y="206"/>
                    </a:lnTo>
                    <a:lnTo>
                      <a:pt x="343" y="211"/>
                    </a:lnTo>
                    <a:lnTo>
                      <a:pt x="345" y="217"/>
                    </a:lnTo>
                    <a:lnTo>
                      <a:pt x="350" y="226"/>
                    </a:lnTo>
                    <a:lnTo>
                      <a:pt x="354" y="231"/>
                    </a:lnTo>
                    <a:lnTo>
                      <a:pt x="354" y="244"/>
                    </a:lnTo>
                    <a:lnTo>
                      <a:pt x="354" y="258"/>
                    </a:lnTo>
                    <a:lnTo>
                      <a:pt x="359" y="273"/>
                    </a:lnTo>
                    <a:lnTo>
                      <a:pt x="364" y="283"/>
                    </a:lnTo>
                    <a:lnTo>
                      <a:pt x="366" y="285"/>
                    </a:lnTo>
                    <a:lnTo>
                      <a:pt x="370" y="289"/>
                    </a:lnTo>
                    <a:lnTo>
                      <a:pt x="372" y="291"/>
                    </a:lnTo>
                    <a:lnTo>
                      <a:pt x="375" y="294"/>
                    </a:lnTo>
                    <a:lnTo>
                      <a:pt x="375" y="298"/>
                    </a:lnTo>
                    <a:lnTo>
                      <a:pt x="372" y="300"/>
                    </a:lnTo>
                    <a:lnTo>
                      <a:pt x="372" y="305"/>
                    </a:lnTo>
                    <a:lnTo>
                      <a:pt x="370" y="309"/>
                    </a:lnTo>
                    <a:lnTo>
                      <a:pt x="359" y="305"/>
                    </a:lnTo>
                    <a:lnTo>
                      <a:pt x="348" y="294"/>
                    </a:lnTo>
                    <a:lnTo>
                      <a:pt x="336" y="285"/>
                    </a:lnTo>
                    <a:lnTo>
                      <a:pt x="323" y="283"/>
                    </a:lnTo>
                    <a:lnTo>
                      <a:pt x="314" y="289"/>
                    </a:lnTo>
                    <a:lnTo>
                      <a:pt x="308" y="294"/>
                    </a:lnTo>
                    <a:lnTo>
                      <a:pt x="299" y="300"/>
                    </a:lnTo>
                    <a:lnTo>
                      <a:pt x="296" y="305"/>
                    </a:lnTo>
                    <a:lnTo>
                      <a:pt x="298" y="309"/>
                    </a:lnTo>
                    <a:lnTo>
                      <a:pt x="299" y="310"/>
                    </a:lnTo>
                    <a:lnTo>
                      <a:pt x="299" y="314"/>
                    </a:lnTo>
                    <a:lnTo>
                      <a:pt x="303" y="314"/>
                    </a:lnTo>
                    <a:lnTo>
                      <a:pt x="312" y="314"/>
                    </a:lnTo>
                    <a:lnTo>
                      <a:pt x="317" y="316"/>
                    </a:lnTo>
                    <a:lnTo>
                      <a:pt x="319" y="321"/>
                    </a:lnTo>
                    <a:lnTo>
                      <a:pt x="323" y="330"/>
                    </a:lnTo>
                    <a:lnTo>
                      <a:pt x="319" y="334"/>
                    </a:lnTo>
                    <a:lnTo>
                      <a:pt x="317" y="339"/>
                    </a:lnTo>
                    <a:lnTo>
                      <a:pt x="260" y="327"/>
                    </a:lnTo>
                    <a:lnTo>
                      <a:pt x="260" y="334"/>
                    </a:lnTo>
                    <a:lnTo>
                      <a:pt x="260" y="339"/>
                    </a:lnTo>
                    <a:lnTo>
                      <a:pt x="260" y="345"/>
                    </a:lnTo>
                    <a:lnTo>
                      <a:pt x="256" y="347"/>
                    </a:lnTo>
                    <a:lnTo>
                      <a:pt x="251" y="356"/>
                    </a:lnTo>
                    <a:lnTo>
                      <a:pt x="249" y="357"/>
                    </a:lnTo>
                    <a:lnTo>
                      <a:pt x="242" y="366"/>
                    </a:lnTo>
                    <a:lnTo>
                      <a:pt x="225" y="393"/>
                    </a:lnTo>
                    <a:lnTo>
                      <a:pt x="189" y="411"/>
                    </a:lnTo>
                    <a:lnTo>
                      <a:pt x="188" y="413"/>
                    </a:lnTo>
                    <a:lnTo>
                      <a:pt x="184" y="419"/>
                    </a:lnTo>
                    <a:lnTo>
                      <a:pt x="184" y="424"/>
                    </a:lnTo>
                    <a:lnTo>
                      <a:pt x="184" y="430"/>
                    </a:lnTo>
                    <a:lnTo>
                      <a:pt x="184" y="439"/>
                    </a:lnTo>
                    <a:lnTo>
                      <a:pt x="184" y="453"/>
                    </a:lnTo>
                    <a:lnTo>
                      <a:pt x="184" y="469"/>
                    </a:lnTo>
                    <a:lnTo>
                      <a:pt x="184" y="478"/>
                    </a:lnTo>
                    <a:lnTo>
                      <a:pt x="173" y="478"/>
                    </a:lnTo>
                    <a:lnTo>
                      <a:pt x="164" y="475"/>
                    </a:lnTo>
                    <a:lnTo>
                      <a:pt x="157" y="469"/>
                    </a:lnTo>
                    <a:lnTo>
                      <a:pt x="151" y="464"/>
                    </a:lnTo>
                    <a:lnTo>
                      <a:pt x="151" y="449"/>
                    </a:lnTo>
                    <a:lnTo>
                      <a:pt x="148" y="435"/>
                    </a:lnTo>
                    <a:lnTo>
                      <a:pt x="141" y="424"/>
                    </a:lnTo>
                    <a:lnTo>
                      <a:pt x="130" y="413"/>
                    </a:lnTo>
                    <a:lnTo>
                      <a:pt x="117" y="417"/>
                    </a:lnTo>
                    <a:lnTo>
                      <a:pt x="110" y="417"/>
                    </a:lnTo>
                    <a:lnTo>
                      <a:pt x="101" y="413"/>
                    </a:lnTo>
                    <a:lnTo>
                      <a:pt x="94" y="408"/>
                    </a:lnTo>
                    <a:lnTo>
                      <a:pt x="83" y="402"/>
                    </a:lnTo>
                    <a:lnTo>
                      <a:pt x="72" y="397"/>
                    </a:lnTo>
                    <a:lnTo>
                      <a:pt x="59" y="393"/>
                    </a:lnTo>
                    <a:lnTo>
                      <a:pt x="49" y="392"/>
                    </a:lnTo>
                    <a:lnTo>
                      <a:pt x="38" y="402"/>
                    </a:lnTo>
                    <a:lnTo>
                      <a:pt x="21" y="424"/>
                    </a:lnTo>
                    <a:lnTo>
                      <a:pt x="5" y="448"/>
                    </a:lnTo>
                    <a:lnTo>
                      <a:pt x="0" y="455"/>
                    </a:lnTo>
                    <a:lnTo>
                      <a:pt x="21" y="475"/>
                    </a:lnTo>
                    <a:lnTo>
                      <a:pt x="25" y="516"/>
                    </a:lnTo>
                    <a:lnTo>
                      <a:pt x="29" y="516"/>
                    </a:lnTo>
                    <a:lnTo>
                      <a:pt x="38" y="513"/>
                    </a:lnTo>
                    <a:lnTo>
                      <a:pt x="43" y="511"/>
                    </a:lnTo>
                    <a:lnTo>
                      <a:pt x="49" y="505"/>
                    </a:lnTo>
                    <a:lnTo>
                      <a:pt x="54" y="496"/>
                    </a:lnTo>
                    <a:lnTo>
                      <a:pt x="58" y="491"/>
                    </a:lnTo>
                    <a:lnTo>
                      <a:pt x="63" y="485"/>
                    </a:lnTo>
                    <a:lnTo>
                      <a:pt x="72" y="480"/>
                    </a:lnTo>
                    <a:lnTo>
                      <a:pt x="74" y="480"/>
                    </a:lnTo>
                    <a:lnTo>
                      <a:pt x="74" y="484"/>
                    </a:lnTo>
                    <a:lnTo>
                      <a:pt x="74" y="485"/>
                    </a:lnTo>
                    <a:lnTo>
                      <a:pt x="63" y="538"/>
                    </a:lnTo>
                    <a:lnTo>
                      <a:pt x="79" y="556"/>
                    </a:lnTo>
                    <a:lnTo>
                      <a:pt x="77" y="567"/>
                    </a:lnTo>
                    <a:lnTo>
                      <a:pt x="68" y="574"/>
                    </a:lnTo>
                    <a:lnTo>
                      <a:pt x="59" y="583"/>
                    </a:lnTo>
                    <a:lnTo>
                      <a:pt x="54" y="597"/>
                    </a:lnTo>
                    <a:lnTo>
                      <a:pt x="54" y="608"/>
                    </a:lnTo>
                    <a:lnTo>
                      <a:pt x="63" y="619"/>
                    </a:lnTo>
                    <a:lnTo>
                      <a:pt x="74" y="630"/>
                    </a:lnTo>
                    <a:lnTo>
                      <a:pt x="88" y="641"/>
                    </a:lnTo>
                    <a:lnTo>
                      <a:pt x="101" y="646"/>
                    </a:lnTo>
                    <a:lnTo>
                      <a:pt x="114" y="646"/>
                    </a:lnTo>
                    <a:lnTo>
                      <a:pt x="124" y="644"/>
                    </a:lnTo>
                    <a:lnTo>
                      <a:pt x="132" y="641"/>
                    </a:lnTo>
                    <a:lnTo>
                      <a:pt x="141" y="635"/>
                    </a:lnTo>
                    <a:lnTo>
                      <a:pt x="148" y="635"/>
                    </a:lnTo>
                    <a:lnTo>
                      <a:pt x="153" y="639"/>
                    </a:lnTo>
                    <a:lnTo>
                      <a:pt x="160" y="641"/>
                    </a:lnTo>
                    <a:lnTo>
                      <a:pt x="168" y="644"/>
                    </a:lnTo>
                    <a:lnTo>
                      <a:pt x="184" y="652"/>
                    </a:lnTo>
                    <a:lnTo>
                      <a:pt x="195" y="661"/>
                    </a:lnTo>
                    <a:lnTo>
                      <a:pt x="209" y="670"/>
                    </a:lnTo>
                    <a:lnTo>
                      <a:pt x="220" y="677"/>
                    </a:lnTo>
                    <a:lnTo>
                      <a:pt x="225" y="691"/>
                    </a:lnTo>
                    <a:lnTo>
                      <a:pt x="229" y="706"/>
                    </a:lnTo>
                    <a:lnTo>
                      <a:pt x="231" y="722"/>
                    </a:lnTo>
                    <a:lnTo>
                      <a:pt x="234" y="738"/>
                    </a:lnTo>
                    <a:lnTo>
                      <a:pt x="249" y="744"/>
                    </a:lnTo>
                    <a:lnTo>
                      <a:pt x="262" y="749"/>
                    </a:lnTo>
                    <a:lnTo>
                      <a:pt x="276" y="758"/>
                    </a:lnTo>
                    <a:lnTo>
                      <a:pt x="287" y="772"/>
                    </a:lnTo>
                    <a:lnTo>
                      <a:pt x="298" y="800"/>
                    </a:lnTo>
                    <a:lnTo>
                      <a:pt x="308" y="830"/>
                    </a:lnTo>
                    <a:lnTo>
                      <a:pt x="319" y="861"/>
                    </a:lnTo>
                    <a:lnTo>
                      <a:pt x="334" y="886"/>
                    </a:lnTo>
                    <a:lnTo>
                      <a:pt x="350" y="904"/>
                    </a:lnTo>
                    <a:lnTo>
                      <a:pt x="366" y="924"/>
                    </a:lnTo>
                    <a:lnTo>
                      <a:pt x="381" y="944"/>
                    </a:lnTo>
                    <a:lnTo>
                      <a:pt x="395" y="966"/>
                    </a:lnTo>
                    <a:lnTo>
                      <a:pt x="397" y="980"/>
                    </a:lnTo>
                    <a:lnTo>
                      <a:pt x="397" y="993"/>
                    </a:lnTo>
                    <a:lnTo>
                      <a:pt x="391" y="1007"/>
                    </a:lnTo>
                    <a:lnTo>
                      <a:pt x="381" y="1018"/>
                    </a:lnTo>
                    <a:lnTo>
                      <a:pt x="364" y="1022"/>
                    </a:lnTo>
                    <a:lnTo>
                      <a:pt x="348" y="1027"/>
                    </a:lnTo>
                    <a:lnTo>
                      <a:pt x="334" y="1032"/>
                    </a:lnTo>
                    <a:lnTo>
                      <a:pt x="319" y="1038"/>
                    </a:lnTo>
                    <a:lnTo>
                      <a:pt x="307" y="1043"/>
                    </a:lnTo>
                    <a:lnTo>
                      <a:pt x="292" y="1052"/>
                    </a:lnTo>
                    <a:lnTo>
                      <a:pt x="278" y="1063"/>
                    </a:lnTo>
                    <a:lnTo>
                      <a:pt x="262" y="1074"/>
                    </a:lnTo>
                    <a:lnTo>
                      <a:pt x="249" y="1083"/>
                    </a:lnTo>
                    <a:lnTo>
                      <a:pt x="231" y="1090"/>
                    </a:lnTo>
                    <a:lnTo>
                      <a:pt x="215" y="1094"/>
                    </a:lnTo>
                    <a:lnTo>
                      <a:pt x="198" y="1099"/>
                    </a:lnTo>
                    <a:lnTo>
                      <a:pt x="182" y="1105"/>
                    </a:lnTo>
                    <a:lnTo>
                      <a:pt x="164" y="1110"/>
                    </a:lnTo>
                    <a:lnTo>
                      <a:pt x="151" y="1119"/>
                    </a:lnTo>
                    <a:lnTo>
                      <a:pt x="141" y="1132"/>
                    </a:lnTo>
                    <a:lnTo>
                      <a:pt x="124" y="1146"/>
                    </a:lnTo>
                    <a:lnTo>
                      <a:pt x="106" y="1160"/>
                    </a:lnTo>
                    <a:lnTo>
                      <a:pt x="88" y="1171"/>
                    </a:lnTo>
                    <a:lnTo>
                      <a:pt x="68" y="1180"/>
                    </a:lnTo>
                    <a:lnTo>
                      <a:pt x="88" y="1186"/>
                    </a:lnTo>
                    <a:lnTo>
                      <a:pt x="106" y="1188"/>
                    </a:lnTo>
                    <a:lnTo>
                      <a:pt x="124" y="1193"/>
                    </a:lnTo>
                    <a:lnTo>
                      <a:pt x="142" y="1197"/>
                    </a:lnTo>
                    <a:lnTo>
                      <a:pt x="162" y="1198"/>
                    </a:lnTo>
                    <a:lnTo>
                      <a:pt x="182" y="1198"/>
                    </a:lnTo>
                    <a:lnTo>
                      <a:pt x="200" y="1202"/>
                    </a:lnTo>
                    <a:lnTo>
                      <a:pt x="220" y="1202"/>
                    </a:lnTo>
                    <a:lnTo>
                      <a:pt x="252" y="1202"/>
                    </a:lnTo>
                    <a:lnTo>
                      <a:pt x="287" y="1198"/>
                    </a:lnTo>
                    <a:lnTo>
                      <a:pt x="319" y="1193"/>
                    </a:lnTo>
                    <a:lnTo>
                      <a:pt x="354" y="1186"/>
                    </a:lnTo>
                    <a:lnTo>
                      <a:pt x="386" y="1177"/>
                    </a:lnTo>
                    <a:lnTo>
                      <a:pt x="417" y="1168"/>
                    </a:lnTo>
                    <a:lnTo>
                      <a:pt x="447" y="1155"/>
                    </a:lnTo>
                    <a:lnTo>
                      <a:pt x="478" y="1141"/>
                    </a:lnTo>
                    <a:lnTo>
                      <a:pt x="505" y="1126"/>
                    </a:lnTo>
                    <a:lnTo>
                      <a:pt x="536" y="1110"/>
                    </a:lnTo>
                    <a:lnTo>
                      <a:pt x="559" y="1094"/>
                    </a:lnTo>
                    <a:lnTo>
                      <a:pt x="588" y="1074"/>
                    </a:lnTo>
                    <a:lnTo>
                      <a:pt x="613" y="1052"/>
                    </a:lnTo>
                    <a:lnTo>
                      <a:pt x="637" y="1029"/>
                    </a:lnTo>
                    <a:lnTo>
                      <a:pt x="660" y="1007"/>
                    </a:lnTo>
                    <a:lnTo>
                      <a:pt x="682" y="982"/>
                    </a:lnTo>
                    <a:lnTo>
                      <a:pt x="666" y="966"/>
                    </a:lnTo>
                    <a:lnTo>
                      <a:pt x="646" y="955"/>
                    </a:lnTo>
                    <a:lnTo>
                      <a:pt x="626" y="940"/>
                    </a:lnTo>
                    <a:lnTo>
                      <a:pt x="610" y="929"/>
                    </a:lnTo>
                    <a:lnTo>
                      <a:pt x="590" y="922"/>
                    </a:lnTo>
                    <a:lnTo>
                      <a:pt x="574" y="917"/>
                    </a:lnTo>
                    <a:lnTo>
                      <a:pt x="557" y="904"/>
                    </a:lnTo>
                    <a:lnTo>
                      <a:pt x="547" y="893"/>
                    </a:lnTo>
                    <a:lnTo>
                      <a:pt x="547" y="892"/>
                    </a:lnTo>
                    <a:lnTo>
                      <a:pt x="547" y="888"/>
                    </a:lnTo>
                    <a:lnTo>
                      <a:pt x="543" y="888"/>
                    </a:lnTo>
                    <a:lnTo>
                      <a:pt x="543" y="886"/>
                    </a:lnTo>
                    <a:lnTo>
                      <a:pt x="543" y="874"/>
                    </a:lnTo>
                    <a:lnTo>
                      <a:pt x="547" y="863"/>
                    </a:lnTo>
                    <a:lnTo>
                      <a:pt x="547" y="855"/>
                    </a:lnTo>
                    <a:lnTo>
                      <a:pt x="548" y="845"/>
                    </a:lnTo>
                    <a:lnTo>
                      <a:pt x="557" y="819"/>
                    </a:lnTo>
                    <a:lnTo>
                      <a:pt x="567" y="791"/>
                    </a:lnTo>
                    <a:lnTo>
                      <a:pt x="579" y="769"/>
                    </a:lnTo>
                    <a:lnTo>
                      <a:pt x="601" y="753"/>
                    </a:lnTo>
                    <a:lnTo>
                      <a:pt x="613" y="749"/>
                    </a:lnTo>
                    <a:lnTo>
                      <a:pt x="624" y="744"/>
                    </a:lnTo>
                    <a:lnTo>
                      <a:pt x="631" y="742"/>
                    </a:lnTo>
                    <a:lnTo>
                      <a:pt x="642" y="738"/>
                    </a:lnTo>
                    <a:lnTo>
                      <a:pt x="655" y="738"/>
                    </a:lnTo>
                    <a:lnTo>
                      <a:pt x="666" y="736"/>
                    </a:lnTo>
                    <a:lnTo>
                      <a:pt x="673" y="729"/>
                    </a:lnTo>
                    <a:lnTo>
                      <a:pt x="684" y="727"/>
                    </a:lnTo>
                    <a:lnTo>
                      <a:pt x="695" y="727"/>
                    </a:lnTo>
                    <a:lnTo>
                      <a:pt x="704" y="722"/>
                    </a:lnTo>
                    <a:lnTo>
                      <a:pt x="715" y="718"/>
                    </a:lnTo>
                    <a:lnTo>
                      <a:pt x="725" y="713"/>
                    </a:lnTo>
                    <a:lnTo>
                      <a:pt x="736" y="711"/>
                    </a:lnTo>
                    <a:lnTo>
                      <a:pt x="749" y="707"/>
                    </a:lnTo>
                    <a:lnTo>
                      <a:pt x="760" y="707"/>
                    </a:lnTo>
                    <a:lnTo>
                      <a:pt x="770" y="711"/>
                    </a:lnTo>
                    <a:lnTo>
                      <a:pt x="776" y="717"/>
                    </a:lnTo>
                    <a:lnTo>
                      <a:pt x="783" y="722"/>
                    </a:lnTo>
                    <a:lnTo>
                      <a:pt x="792" y="729"/>
                    </a:lnTo>
                    <a:lnTo>
                      <a:pt x="803" y="736"/>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1" name="Freeform 25"/>
              <p:cNvSpPr>
                <a:spLocks/>
              </p:cNvSpPr>
              <p:nvPr/>
            </p:nvSpPr>
            <p:spPr bwMode="auto">
              <a:xfrm>
                <a:off x="530" y="2834"/>
                <a:ext cx="63" cy="73"/>
              </a:xfrm>
              <a:custGeom>
                <a:avLst/>
                <a:gdLst>
                  <a:gd name="T0" fmla="*/ 42 w 63"/>
                  <a:gd name="T1" fmla="*/ 65 h 73"/>
                  <a:gd name="T2" fmla="*/ 58 w 63"/>
                  <a:gd name="T3" fmla="*/ 72 h 73"/>
                  <a:gd name="T4" fmla="*/ 62 w 63"/>
                  <a:gd name="T5" fmla="*/ 72 h 73"/>
                  <a:gd name="T6" fmla="*/ 62 w 63"/>
                  <a:gd name="T7" fmla="*/ 67 h 73"/>
                  <a:gd name="T8" fmla="*/ 58 w 63"/>
                  <a:gd name="T9" fmla="*/ 65 h 73"/>
                  <a:gd name="T10" fmla="*/ 58 w 63"/>
                  <a:gd name="T11" fmla="*/ 62 h 73"/>
                  <a:gd name="T12" fmla="*/ 44 w 63"/>
                  <a:gd name="T13" fmla="*/ 56 h 73"/>
                  <a:gd name="T14" fmla="*/ 37 w 63"/>
                  <a:gd name="T15" fmla="*/ 45 h 73"/>
                  <a:gd name="T16" fmla="*/ 31 w 63"/>
                  <a:gd name="T17" fmla="*/ 34 h 73"/>
                  <a:gd name="T18" fmla="*/ 26 w 63"/>
                  <a:gd name="T19" fmla="*/ 20 h 73"/>
                  <a:gd name="T20" fmla="*/ 9 w 63"/>
                  <a:gd name="T21" fmla="*/ 0 h 73"/>
                  <a:gd name="T22" fmla="*/ 6 w 63"/>
                  <a:gd name="T23" fmla="*/ 4 h 73"/>
                  <a:gd name="T24" fmla="*/ 2 w 63"/>
                  <a:gd name="T25" fmla="*/ 9 h 73"/>
                  <a:gd name="T26" fmla="*/ 0 w 63"/>
                  <a:gd name="T27" fmla="*/ 11 h 73"/>
                  <a:gd name="T28" fmla="*/ 0 w 63"/>
                  <a:gd name="T29" fmla="*/ 18 h 73"/>
                  <a:gd name="T30" fmla="*/ 0 w 63"/>
                  <a:gd name="T31" fmla="*/ 20 h 73"/>
                  <a:gd name="T32" fmla="*/ 0 w 63"/>
                  <a:gd name="T33" fmla="*/ 20 h 73"/>
                  <a:gd name="T34" fmla="*/ 0 w 63"/>
                  <a:gd name="T35" fmla="*/ 20 h 73"/>
                  <a:gd name="T36" fmla="*/ 0 w 63"/>
                  <a:gd name="T37" fmla="*/ 20 h 73"/>
                  <a:gd name="T38" fmla="*/ 9 w 63"/>
                  <a:gd name="T39" fmla="*/ 31 h 73"/>
                  <a:gd name="T40" fmla="*/ 20 w 63"/>
                  <a:gd name="T41" fmla="*/ 45 h 73"/>
                  <a:gd name="T42" fmla="*/ 31 w 63"/>
                  <a:gd name="T43" fmla="*/ 56 h 73"/>
                  <a:gd name="T44" fmla="*/ 42 w 63"/>
                  <a:gd name="T45" fmla="*/ 65 h 7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3" h="73">
                    <a:moveTo>
                      <a:pt x="42" y="65"/>
                    </a:moveTo>
                    <a:lnTo>
                      <a:pt x="58" y="72"/>
                    </a:lnTo>
                    <a:lnTo>
                      <a:pt x="62" y="72"/>
                    </a:lnTo>
                    <a:lnTo>
                      <a:pt x="62" y="67"/>
                    </a:lnTo>
                    <a:lnTo>
                      <a:pt x="58" y="65"/>
                    </a:lnTo>
                    <a:lnTo>
                      <a:pt x="58" y="62"/>
                    </a:lnTo>
                    <a:lnTo>
                      <a:pt x="44" y="56"/>
                    </a:lnTo>
                    <a:lnTo>
                      <a:pt x="37" y="45"/>
                    </a:lnTo>
                    <a:lnTo>
                      <a:pt x="31" y="34"/>
                    </a:lnTo>
                    <a:lnTo>
                      <a:pt x="26" y="20"/>
                    </a:lnTo>
                    <a:lnTo>
                      <a:pt x="9" y="0"/>
                    </a:lnTo>
                    <a:lnTo>
                      <a:pt x="6" y="4"/>
                    </a:lnTo>
                    <a:lnTo>
                      <a:pt x="2" y="9"/>
                    </a:lnTo>
                    <a:lnTo>
                      <a:pt x="0" y="11"/>
                    </a:lnTo>
                    <a:lnTo>
                      <a:pt x="0" y="18"/>
                    </a:lnTo>
                    <a:lnTo>
                      <a:pt x="0" y="20"/>
                    </a:lnTo>
                    <a:lnTo>
                      <a:pt x="9" y="31"/>
                    </a:lnTo>
                    <a:lnTo>
                      <a:pt x="20" y="45"/>
                    </a:lnTo>
                    <a:lnTo>
                      <a:pt x="31" y="56"/>
                    </a:lnTo>
                    <a:lnTo>
                      <a:pt x="42" y="65"/>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grpSp>
      <p:sp>
        <p:nvSpPr>
          <p:cNvPr id="3100" name="Rectangle 28"/>
          <p:cNvSpPr>
            <a:spLocks noGrp="1" noChangeArrowheads="1"/>
          </p:cNvSpPr>
          <p:nvPr>
            <p:ph type="ctrTitle" sz="quarter"/>
          </p:nvPr>
        </p:nvSpPr>
        <p:spPr>
          <a:xfrm>
            <a:off x="687388" y="2286000"/>
            <a:ext cx="7770812" cy="1143000"/>
          </a:xfrm>
        </p:spPr>
        <p:txBody>
          <a:bodyPr/>
          <a:lstStyle>
            <a:lvl1pPr>
              <a:defRPr/>
            </a:lvl1pPr>
          </a:lstStyle>
          <a:p>
            <a:r>
              <a:rPr lang="en-US" altLang="en-US"/>
              <a:t>Click to edit Master title style</a:t>
            </a:r>
          </a:p>
        </p:txBody>
      </p:sp>
      <p:sp>
        <p:nvSpPr>
          <p:cNvPr id="3101" name="Rectangle 29"/>
          <p:cNvSpPr>
            <a:spLocks noGrp="1" noChangeArrowheads="1"/>
          </p:cNvSpPr>
          <p:nvPr>
            <p:ph type="subTitle" sz="quarter" idx="1"/>
          </p:nvPr>
        </p:nvSpPr>
        <p:spPr>
          <a:xfrm>
            <a:off x="2057400" y="4119563"/>
            <a:ext cx="6400800" cy="1751012"/>
          </a:xfrm>
        </p:spPr>
        <p:txBody>
          <a:bodyPr/>
          <a:lstStyle>
            <a:lvl1pPr marL="0" indent="0" algn="ctr">
              <a:buFontTx/>
              <a:buNone/>
              <a:defRPr/>
            </a:lvl1pPr>
          </a:lstStyle>
          <a:p>
            <a:r>
              <a:rPr lang="en-US" altLang="en-US"/>
              <a:t>Click to edit Master subtitle style</a:t>
            </a:r>
          </a:p>
        </p:txBody>
      </p:sp>
      <p:sp>
        <p:nvSpPr>
          <p:cNvPr id="30" name="Rectangle 30"/>
          <p:cNvSpPr>
            <a:spLocks noGrp="1" noChangeArrowheads="1"/>
          </p:cNvSpPr>
          <p:nvPr>
            <p:ph type="dt" sz="quarter" idx="10"/>
          </p:nvPr>
        </p:nvSpPr>
        <p:spPr/>
        <p:txBody>
          <a:bodyPr/>
          <a:lstStyle>
            <a:lvl1pPr eaLnBrk="1" hangingPunct="1">
              <a:defRPr>
                <a:cs typeface="+mn-cs"/>
              </a:defRPr>
            </a:lvl1pPr>
          </a:lstStyle>
          <a:p>
            <a:pPr>
              <a:defRPr/>
            </a:pPr>
            <a:endParaRPr lang="en-US" altLang="en-US"/>
          </a:p>
        </p:txBody>
      </p:sp>
      <p:sp>
        <p:nvSpPr>
          <p:cNvPr id="31" name="Rectangle 31"/>
          <p:cNvSpPr>
            <a:spLocks noGrp="1" noChangeArrowheads="1"/>
          </p:cNvSpPr>
          <p:nvPr>
            <p:ph type="ftr" sz="quarter" idx="11"/>
          </p:nvPr>
        </p:nvSpPr>
        <p:spPr/>
        <p:txBody>
          <a:bodyPr/>
          <a:lstStyle>
            <a:lvl1pPr eaLnBrk="1" hangingPunct="1">
              <a:defRPr>
                <a:cs typeface="+mn-cs"/>
              </a:defRPr>
            </a:lvl1pPr>
          </a:lstStyle>
          <a:p>
            <a:pPr>
              <a:defRPr/>
            </a:pPr>
            <a:endParaRPr lang="en-US" altLang="en-US"/>
          </a:p>
        </p:txBody>
      </p:sp>
      <p:sp>
        <p:nvSpPr>
          <p:cNvPr id="32" name="Rectangle 32"/>
          <p:cNvSpPr>
            <a:spLocks noGrp="1" noChangeArrowheads="1"/>
          </p:cNvSpPr>
          <p:nvPr>
            <p:ph type="sldNum" sz="quarter" idx="12"/>
          </p:nvPr>
        </p:nvSpPr>
        <p:spPr/>
        <p:txBody>
          <a:bodyPr/>
          <a:lstStyle>
            <a:lvl1pPr eaLnBrk="1" hangingPunct="1">
              <a:defRPr>
                <a:cs typeface="+mn-cs"/>
              </a:defRPr>
            </a:lvl1pPr>
          </a:lstStyle>
          <a:p>
            <a:pPr>
              <a:defRPr/>
            </a:pPr>
            <a:fld id="{52BB82AB-22A8-4BBC-B56B-7B34B3D26A45}" type="slidenum">
              <a:rPr lang="en-US" altLang="en-US"/>
              <a:pPr>
                <a:defRPr/>
              </a:pPr>
              <a:t>‹#›</a:t>
            </a:fld>
            <a:endParaRPr lang="en-US" altLang="en-US"/>
          </a:p>
        </p:txBody>
      </p:sp>
    </p:spTree>
    <p:extLst>
      <p:ext uri="{BB962C8B-B14F-4D97-AF65-F5344CB8AC3E}">
        <p14:creationId xmlns:p14="http://schemas.microsoft.com/office/powerpoint/2010/main" val="2234431266"/>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p:txBody>
          <a:bodyPr/>
          <a:lstStyle>
            <a:lvl1pPr eaLnBrk="1" hangingPunct="1">
              <a:defRPr>
                <a:cs typeface="+mn-cs"/>
              </a:defRPr>
            </a:lvl1pPr>
          </a:lstStyle>
          <a:p>
            <a:pPr>
              <a:defRPr/>
            </a:pPr>
            <a:endParaRPr lang="en-US" altLang="en-US"/>
          </a:p>
        </p:txBody>
      </p:sp>
      <p:sp>
        <p:nvSpPr>
          <p:cNvPr id="5" name="Rectangle 20"/>
          <p:cNvSpPr>
            <a:spLocks noGrp="1" noChangeArrowheads="1"/>
          </p:cNvSpPr>
          <p:nvPr>
            <p:ph type="ftr" sz="quarter" idx="11"/>
          </p:nvPr>
        </p:nvSpPr>
        <p:spPr/>
        <p:txBody>
          <a:bodyPr/>
          <a:lstStyle>
            <a:lvl1pPr eaLnBrk="1" hangingPunct="1">
              <a:defRPr>
                <a:cs typeface="+mn-cs"/>
              </a:defRPr>
            </a:lvl1pPr>
          </a:lstStyle>
          <a:p>
            <a:pPr>
              <a:defRPr/>
            </a:pPr>
            <a:endParaRPr lang="en-US" altLang="en-US"/>
          </a:p>
        </p:txBody>
      </p:sp>
      <p:sp>
        <p:nvSpPr>
          <p:cNvPr id="6" name="Rectangle 21"/>
          <p:cNvSpPr>
            <a:spLocks noGrp="1" noChangeArrowheads="1"/>
          </p:cNvSpPr>
          <p:nvPr>
            <p:ph type="sldNum" sz="quarter" idx="12"/>
          </p:nvPr>
        </p:nvSpPr>
        <p:spPr/>
        <p:txBody>
          <a:bodyPr/>
          <a:lstStyle>
            <a:lvl1pPr eaLnBrk="1" hangingPunct="1">
              <a:defRPr>
                <a:cs typeface="+mn-cs"/>
              </a:defRPr>
            </a:lvl1pPr>
          </a:lstStyle>
          <a:p>
            <a:pPr>
              <a:defRPr/>
            </a:pPr>
            <a:fld id="{60CC5FCC-65DE-4083-A0B3-720EF57F8782}" type="slidenum">
              <a:rPr lang="en-US" altLang="en-US"/>
              <a:pPr>
                <a:defRPr/>
              </a:pPr>
              <a:t>‹#›</a:t>
            </a:fld>
            <a:endParaRPr lang="en-US" altLang="en-US"/>
          </a:p>
        </p:txBody>
      </p:sp>
    </p:spTree>
    <p:extLst>
      <p:ext uri="{BB962C8B-B14F-4D97-AF65-F5344CB8AC3E}">
        <p14:creationId xmlns:p14="http://schemas.microsoft.com/office/powerpoint/2010/main" val="3773916274"/>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p:txBody>
          <a:bodyPr/>
          <a:lstStyle>
            <a:lvl1pPr eaLnBrk="1" hangingPunct="1">
              <a:defRPr>
                <a:cs typeface="+mn-cs"/>
              </a:defRPr>
            </a:lvl1pPr>
          </a:lstStyle>
          <a:p>
            <a:pPr>
              <a:defRPr/>
            </a:pPr>
            <a:endParaRPr lang="en-US" altLang="en-US"/>
          </a:p>
        </p:txBody>
      </p:sp>
      <p:sp>
        <p:nvSpPr>
          <p:cNvPr id="5" name="Rectangle 20"/>
          <p:cNvSpPr>
            <a:spLocks noGrp="1" noChangeArrowheads="1"/>
          </p:cNvSpPr>
          <p:nvPr>
            <p:ph type="ftr" sz="quarter" idx="11"/>
          </p:nvPr>
        </p:nvSpPr>
        <p:spPr/>
        <p:txBody>
          <a:bodyPr/>
          <a:lstStyle>
            <a:lvl1pPr eaLnBrk="1" hangingPunct="1">
              <a:defRPr>
                <a:cs typeface="+mn-cs"/>
              </a:defRPr>
            </a:lvl1pPr>
          </a:lstStyle>
          <a:p>
            <a:pPr>
              <a:defRPr/>
            </a:pPr>
            <a:endParaRPr lang="en-US" altLang="en-US"/>
          </a:p>
        </p:txBody>
      </p:sp>
      <p:sp>
        <p:nvSpPr>
          <p:cNvPr id="6" name="Rectangle 21"/>
          <p:cNvSpPr>
            <a:spLocks noGrp="1" noChangeArrowheads="1"/>
          </p:cNvSpPr>
          <p:nvPr>
            <p:ph type="sldNum" sz="quarter" idx="12"/>
          </p:nvPr>
        </p:nvSpPr>
        <p:spPr/>
        <p:txBody>
          <a:bodyPr/>
          <a:lstStyle>
            <a:lvl1pPr eaLnBrk="1" hangingPunct="1">
              <a:defRPr>
                <a:cs typeface="+mn-cs"/>
              </a:defRPr>
            </a:lvl1pPr>
          </a:lstStyle>
          <a:p>
            <a:pPr>
              <a:defRPr/>
            </a:pPr>
            <a:fld id="{04B3166B-3985-4963-AD2B-A2687AD893A9}" type="slidenum">
              <a:rPr lang="en-US" altLang="en-US"/>
              <a:pPr>
                <a:defRPr/>
              </a:pPr>
              <a:t>‹#›</a:t>
            </a:fld>
            <a:endParaRPr lang="en-US" altLang="en-US"/>
          </a:p>
        </p:txBody>
      </p:sp>
    </p:spTree>
    <p:extLst>
      <p:ext uri="{BB962C8B-B14F-4D97-AF65-F5344CB8AC3E}">
        <p14:creationId xmlns:p14="http://schemas.microsoft.com/office/powerpoint/2010/main" val="3049036090"/>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976438"/>
            <a:ext cx="3808412"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76438"/>
            <a:ext cx="3810000"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p:txBody>
          <a:bodyPr/>
          <a:lstStyle>
            <a:lvl1pPr eaLnBrk="1" hangingPunct="1">
              <a:defRPr>
                <a:cs typeface="+mn-cs"/>
              </a:defRPr>
            </a:lvl1pPr>
          </a:lstStyle>
          <a:p>
            <a:pPr>
              <a:defRPr/>
            </a:pPr>
            <a:endParaRPr lang="en-US" altLang="en-US"/>
          </a:p>
        </p:txBody>
      </p:sp>
      <p:sp>
        <p:nvSpPr>
          <p:cNvPr id="6" name="Rectangle 20"/>
          <p:cNvSpPr>
            <a:spLocks noGrp="1" noChangeArrowheads="1"/>
          </p:cNvSpPr>
          <p:nvPr>
            <p:ph type="ftr" sz="quarter" idx="11"/>
          </p:nvPr>
        </p:nvSpPr>
        <p:spPr/>
        <p:txBody>
          <a:bodyPr/>
          <a:lstStyle>
            <a:lvl1pPr eaLnBrk="1" hangingPunct="1">
              <a:defRPr>
                <a:cs typeface="+mn-cs"/>
              </a:defRPr>
            </a:lvl1pPr>
          </a:lstStyle>
          <a:p>
            <a:pPr>
              <a:defRPr/>
            </a:pPr>
            <a:endParaRPr lang="en-US" altLang="en-US"/>
          </a:p>
        </p:txBody>
      </p:sp>
      <p:sp>
        <p:nvSpPr>
          <p:cNvPr id="7" name="Rectangle 21"/>
          <p:cNvSpPr>
            <a:spLocks noGrp="1" noChangeArrowheads="1"/>
          </p:cNvSpPr>
          <p:nvPr>
            <p:ph type="sldNum" sz="quarter" idx="12"/>
          </p:nvPr>
        </p:nvSpPr>
        <p:spPr/>
        <p:txBody>
          <a:bodyPr/>
          <a:lstStyle>
            <a:lvl1pPr eaLnBrk="1" hangingPunct="1">
              <a:defRPr>
                <a:cs typeface="+mn-cs"/>
              </a:defRPr>
            </a:lvl1pPr>
          </a:lstStyle>
          <a:p>
            <a:pPr>
              <a:defRPr/>
            </a:pPr>
            <a:fld id="{6057396B-CBD4-4955-9EA0-8496028C7DC1}" type="slidenum">
              <a:rPr lang="en-US" altLang="en-US"/>
              <a:pPr>
                <a:defRPr/>
              </a:pPr>
              <a:t>‹#›</a:t>
            </a:fld>
            <a:endParaRPr lang="en-US" altLang="en-US"/>
          </a:p>
        </p:txBody>
      </p:sp>
    </p:spTree>
    <p:extLst>
      <p:ext uri="{BB962C8B-B14F-4D97-AF65-F5344CB8AC3E}">
        <p14:creationId xmlns:p14="http://schemas.microsoft.com/office/powerpoint/2010/main" val="1719968880"/>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p:txBody>
          <a:bodyPr/>
          <a:lstStyle>
            <a:lvl1pPr eaLnBrk="1" hangingPunct="1">
              <a:defRPr>
                <a:cs typeface="+mn-cs"/>
              </a:defRPr>
            </a:lvl1pPr>
          </a:lstStyle>
          <a:p>
            <a:pPr>
              <a:defRPr/>
            </a:pPr>
            <a:endParaRPr lang="en-US" altLang="en-US"/>
          </a:p>
        </p:txBody>
      </p:sp>
      <p:sp>
        <p:nvSpPr>
          <p:cNvPr id="8" name="Rectangle 20"/>
          <p:cNvSpPr>
            <a:spLocks noGrp="1" noChangeArrowheads="1"/>
          </p:cNvSpPr>
          <p:nvPr>
            <p:ph type="ftr" sz="quarter" idx="11"/>
          </p:nvPr>
        </p:nvSpPr>
        <p:spPr/>
        <p:txBody>
          <a:bodyPr/>
          <a:lstStyle>
            <a:lvl1pPr eaLnBrk="1" hangingPunct="1">
              <a:defRPr>
                <a:cs typeface="+mn-cs"/>
              </a:defRPr>
            </a:lvl1pPr>
          </a:lstStyle>
          <a:p>
            <a:pPr>
              <a:defRPr/>
            </a:pPr>
            <a:endParaRPr lang="en-US" altLang="en-US"/>
          </a:p>
        </p:txBody>
      </p:sp>
      <p:sp>
        <p:nvSpPr>
          <p:cNvPr id="9" name="Rectangle 21"/>
          <p:cNvSpPr>
            <a:spLocks noGrp="1" noChangeArrowheads="1"/>
          </p:cNvSpPr>
          <p:nvPr>
            <p:ph type="sldNum" sz="quarter" idx="12"/>
          </p:nvPr>
        </p:nvSpPr>
        <p:spPr/>
        <p:txBody>
          <a:bodyPr/>
          <a:lstStyle>
            <a:lvl1pPr eaLnBrk="1" hangingPunct="1">
              <a:defRPr>
                <a:cs typeface="+mn-cs"/>
              </a:defRPr>
            </a:lvl1pPr>
          </a:lstStyle>
          <a:p>
            <a:pPr>
              <a:defRPr/>
            </a:pPr>
            <a:fld id="{F7B12736-7988-4C16-A87F-42F427453603}" type="slidenum">
              <a:rPr lang="en-US" altLang="en-US"/>
              <a:pPr>
                <a:defRPr/>
              </a:pPr>
              <a:t>‹#›</a:t>
            </a:fld>
            <a:endParaRPr lang="en-US" altLang="en-US"/>
          </a:p>
        </p:txBody>
      </p:sp>
    </p:spTree>
    <p:extLst>
      <p:ext uri="{BB962C8B-B14F-4D97-AF65-F5344CB8AC3E}">
        <p14:creationId xmlns:p14="http://schemas.microsoft.com/office/powerpoint/2010/main" val="3037768405"/>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p:txBody>
          <a:bodyPr/>
          <a:lstStyle>
            <a:lvl1pPr eaLnBrk="1" hangingPunct="1">
              <a:defRPr>
                <a:cs typeface="+mn-cs"/>
              </a:defRPr>
            </a:lvl1pPr>
          </a:lstStyle>
          <a:p>
            <a:pPr>
              <a:defRPr/>
            </a:pPr>
            <a:endParaRPr lang="en-US" altLang="en-US"/>
          </a:p>
        </p:txBody>
      </p:sp>
      <p:sp>
        <p:nvSpPr>
          <p:cNvPr id="4" name="Rectangle 20"/>
          <p:cNvSpPr>
            <a:spLocks noGrp="1" noChangeArrowheads="1"/>
          </p:cNvSpPr>
          <p:nvPr>
            <p:ph type="ftr" sz="quarter" idx="11"/>
          </p:nvPr>
        </p:nvSpPr>
        <p:spPr/>
        <p:txBody>
          <a:bodyPr/>
          <a:lstStyle>
            <a:lvl1pPr eaLnBrk="1" hangingPunct="1">
              <a:defRPr>
                <a:cs typeface="+mn-cs"/>
              </a:defRPr>
            </a:lvl1pPr>
          </a:lstStyle>
          <a:p>
            <a:pPr>
              <a:defRPr/>
            </a:pPr>
            <a:endParaRPr lang="en-US" altLang="en-US"/>
          </a:p>
        </p:txBody>
      </p:sp>
      <p:sp>
        <p:nvSpPr>
          <p:cNvPr id="5" name="Rectangle 21"/>
          <p:cNvSpPr>
            <a:spLocks noGrp="1" noChangeArrowheads="1"/>
          </p:cNvSpPr>
          <p:nvPr>
            <p:ph type="sldNum" sz="quarter" idx="12"/>
          </p:nvPr>
        </p:nvSpPr>
        <p:spPr/>
        <p:txBody>
          <a:bodyPr/>
          <a:lstStyle>
            <a:lvl1pPr eaLnBrk="1" hangingPunct="1">
              <a:defRPr>
                <a:cs typeface="+mn-cs"/>
              </a:defRPr>
            </a:lvl1pPr>
          </a:lstStyle>
          <a:p>
            <a:pPr>
              <a:defRPr/>
            </a:pPr>
            <a:fld id="{622F5F8C-D10D-4817-86CA-D840E5E82CC7}" type="slidenum">
              <a:rPr lang="en-US" altLang="en-US"/>
              <a:pPr>
                <a:defRPr/>
              </a:pPr>
              <a:t>‹#›</a:t>
            </a:fld>
            <a:endParaRPr lang="en-US" altLang="en-US"/>
          </a:p>
        </p:txBody>
      </p:sp>
    </p:spTree>
    <p:extLst>
      <p:ext uri="{BB962C8B-B14F-4D97-AF65-F5344CB8AC3E}">
        <p14:creationId xmlns:p14="http://schemas.microsoft.com/office/powerpoint/2010/main" val="1941054219"/>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p:txBody>
          <a:bodyPr/>
          <a:lstStyle>
            <a:lvl1pPr eaLnBrk="1" hangingPunct="1">
              <a:defRPr>
                <a:cs typeface="+mn-cs"/>
              </a:defRPr>
            </a:lvl1pPr>
          </a:lstStyle>
          <a:p>
            <a:pPr>
              <a:defRPr/>
            </a:pPr>
            <a:endParaRPr lang="en-US" altLang="en-US"/>
          </a:p>
        </p:txBody>
      </p:sp>
      <p:sp>
        <p:nvSpPr>
          <p:cNvPr id="3" name="Rectangle 20"/>
          <p:cNvSpPr>
            <a:spLocks noGrp="1" noChangeArrowheads="1"/>
          </p:cNvSpPr>
          <p:nvPr>
            <p:ph type="ftr" sz="quarter" idx="11"/>
          </p:nvPr>
        </p:nvSpPr>
        <p:spPr/>
        <p:txBody>
          <a:bodyPr/>
          <a:lstStyle>
            <a:lvl1pPr eaLnBrk="1" hangingPunct="1">
              <a:defRPr>
                <a:cs typeface="+mn-cs"/>
              </a:defRPr>
            </a:lvl1pPr>
          </a:lstStyle>
          <a:p>
            <a:pPr>
              <a:defRPr/>
            </a:pPr>
            <a:endParaRPr lang="en-US" altLang="en-US"/>
          </a:p>
        </p:txBody>
      </p:sp>
      <p:sp>
        <p:nvSpPr>
          <p:cNvPr id="4" name="Rectangle 21"/>
          <p:cNvSpPr>
            <a:spLocks noGrp="1" noChangeArrowheads="1"/>
          </p:cNvSpPr>
          <p:nvPr>
            <p:ph type="sldNum" sz="quarter" idx="12"/>
          </p:nvPr>
        </p:nvSpPr>
        <p:spPr/>
        <p:txBody>
          <a:bodyPr/>
          <a:lstStyle>
            <a:lvl1pPr eaLnBrk="1" hangingPunct="1">
              <a:defRPr>
                <a:cs typeface="+mn-cs"/>
              </a:defRPr>
            </a:lvl1pPr>
          </a:lstStyle>
          <a:p>
            <a:pPr>
              <a:defRPr/>
            </a:pPr>
            <a:fld id="{EB74C59F-E03C-44FD-856D-BA76D5760609}" type="slidenum">
              <a:rPr lang="en-US" altLang="en-US"/>
              <a:pPr>
                <a:defRPr/>
              </a:pPr>
              <a:t>‹#›</a:t>
            </a:fld>
            <a:endParaRPr lang="en-US" altLang="en-US"/>
          </a:p>
        </p:txBody>
      </p:sp>
    </p:spTree>
    <p:extLst>
      <p:ext uri="{BB962C8B-B14F-4D97-AF65-F5344CB8AC3E}">
        <p14:creationId xmlns:p14="http://schemas.microsoft.com/office/powerpoint/2010/main" val="38426068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p:txBody>
          <a:bodyPr/>
          <a:lstStyle>
            <a:lvl1pPr eaLnBrk="0" hangingPunct="0">
              <a:defRPr b="1"/>
            </a:lvl1pPr>
          </a:lstStyle>
          <a:p>
            <a:pPr>
              <a:defRPr/>
            </a:pPr>
            <a:fld id="{45F4ECB4-5175-475D-AF53-9D47981200F8}" type="slidenum">
              <a:rPr lang="en-US"/>
              <a:pPr>
                <a:defRPr/>
              </a:pPr>
              <a:t>‹#›</a:t>
            </a:fld>
            <a:endParaRPr lang="en-US" dirty="0"/>
          </a:p>
        </p:txBody>
      </p:sp>
    </p:spTree>
    <p:extLst>
      <p:ext uri="{BB962C8B-B14F-4D97-AF65-F5344CB8AC3E}">
        <p14:creationId xmlns:p14="http://schemas.microsoft.com/office/powerpoint/2010/main" val="4136529877"/>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p:txBody>
          <a:bodyPr/>
          <a:lstStyle>
            <a:lvl1pPr eaLnBrk="1" hangingPunct="1">
              <a:defRPr>
                <a:cs typeface="+mn-cs"/>
              </a:defRPr>
            </a:lvl1pPr>
          </a:lstStyle>
          <a:p>
            <a:pPr>
              <a:defRPr/>
            </a:pPr>
            <a:endParaRPr lang="en-US" altLang="en-US"/>
          </a:p>
        </p:txBody>
      </p:sp>
      <p:sp>
        <p:nvSpPr>
          <p:cNvPr id="6" name="Rectangle 20"/>
          <p:cNvSpPr>
            <a:spLocks noGrp="1" noChangeArrowheads="1"/>
          </p:cNvSpPr>
          <p:nvPr>
            <p:ph type="ftr" sz="quarter" idx="11"/>
          </p:nvPr>
        </p:nvSpPr>
        <p:spPr/>
        <p:txBody>
          <a:bodyPr/>
          <a:lstStyle>
            <a:lvl1pPr eaLnBrk="1" hangingPunct="1">
              <a:defRPr>
                <a:cs typeface="+mn-cs"/>
              </a:defRPr>
            </a:lvl1pPr>
          </a:lstStyle>
          <a:p>
            <a:pPr>
              <a:defRPr/>
            </a:pPr>
            <a:endParaRPr lang="en-US" altLang="en-US"/>
          </a:p>
        </p:txBody>
      </p:sp>
      <p:sp>
        <p:nvSpPr>
          <p:cNvPr id="7" name="Rectangle 21"/>
          <p:cNvSpPr>
            <a:spLocks noGrp="1" noChangeArrowheads="1"/>
          </p:cNvSpPr>
          <p:nvPr>
            <p:ph type="sldNum" sz="quarter" idx="12"/>
          </p:nvPr>
        </p:nvSpPr>
        <p:spPr/>
        <p:txBody>
          <a:bodyPr/>
          <a:lstStyle>
            <a:lvl1pPr eaLnBrk="1" hangingPunct="1">
              <a:defRPr>
                <a:cs typeface="+mn-cs"/>
              </a:defRPr>
            </a:lvl1pPr>
          </a:lstStyle>
          <a:p>
            <a:pPr>
              <a:defRPr/>
            </a:pPr>
            <a:fld id="{8E83900C-947B-407A-9AB9-D60CA7D67C4A}" type="slidenum">
              <a:rPr lang="en-US" altLang="en-US"/>
              <a:pPr>
                <a:defRPr/>
              </a:pPr>
              <a:t>‹#›</a:t>
            </a:fld>
            <a:endParaRPr lang="en-US" altLang="en-US"/>
          </a:p>
        </p:txBody>
      </p:sp>
    </p:spTree>
    <p:extLst>
      <p:ext uri="{BB962C8B-B14F-4D97-AF65-F5344CB8AC3E}">
        <p14:creationId xmlns:p14="http://schemas.microsoft.com/office/powerpoint/2010/main" val="4272642671"/>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p:txBody>
          <a:bodyPr/>
          <a:lstStyle>
            <a:lvl1pPr eaLnBrk="1" hangingPunct="1">
              <a:defRPr>
                <a:cs typeface="+mn-cs"/>
              </a:defRPr>
            </a:lvl1pPr>
          </a:lstStyle>
          <a:p>
            <a:pPr>
              <a:defRPr/>
            </a:pPr>
            <a:endParaRPr lang="en-US" altLang="en-US"/>
          </a:p>
        </p:txBody>
      </p:sp>
      <p:sp>
        <p:nvSpPr>
          <p:cNvPr id="6" name="Rectangle 20"/>
          <p:cNvSpPr>
            <a:spLocks noGrp="1" noChangeArrowheads="1"/>
          </p:cNvSpPr>
          <p:nvPr>
            <p:ph type="ftr" sz="quarter" idx="11"/>
          </p:nvPr>
        </p:nvSpPr>
        <p:spPr/>
        <p:txBody>
          <a:bodyPr/>
          <a:lstStyle>
            <a:lvl1pPr eaLnBrk="1" hangingPunct="1">
              <a:defRPr>
                <a:cs typeface="+mn-cs"/>
              </a:defRPr>
            </a:lvl1pPr>
          </a:lstStyle>
          <a:p>
            <a:pPr>
              <a:defRPr/>
            </a:pPr>
            <a:endParaRPr lang="en-US" altLang="en-US"/>
          </a:p>
        </p:txBody>
      </p:sp>
      <p:sp>
        <p:nvSpPr>
          <p:cNvPr id="7" name="Rectangle 21"/>
          <p:cNvSpPr>
            <a:spLocks noGrp="1" noChangeArrowheads="1"/>
          </p:cNvSpPr>
          <p:nvPr>
            <p:ph type="sldNum" sz="quarter" idx="12"/>
          </p:nvPr>
        </p:nvSpPr>
        <p:spPr/>
        <p:txBody>
          <a:bodyPr/>
          <a:lstStyle>
            <a:lvl1pPr eaLnBrk="1" hangingPunct="1">
              <a:defRPr>
                <a:cs typeface="+mn-cs"/>
              </a:defRPr>
            </a:lvl1pPr>
          </a:lstStyle>
          <a:p>
            <a:pPr>
              <a:defRPr/>
            </a:pPr>
            <a:fld id="{F70A1B3C-3C6C-438D-A953-23D23203D82C}" type="slidenum">
              <a:rPr lang="en-US" altLang="en-US"/>
              <a:pPr>
                <a:defRPr/>
              </a:pPr>
              <a:t>‹#›</a:t>
            </a:fld>
            <a:endParaRPr lang="en-US" altLang="en-US"/>
          </a:p>
        </p:txBody>
      </p:sp>
    </p:spTree>
    <p:extLst>
      <p:ext uri="{BB962C8B-B14F-4D97-AF65-F5344CB8AC3E}">
        <p14:creationId xmlns:p14="http://schemas.microsoft.com/office/powerpoint/2010/main" val="2378444194"/>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p:txBody>
          <a:bodyPr/>
          <a:lstStyle>
            <a:lvl1pPr eaLnBrk="1" hangingPunct="1">
              <a:defRPr>
                <a:cs typeface="+mn-cs"/>
              </a:defRPr>
            </a:lvl1pPr>
          </a:lstStyle>
          <a:p>
            <a:pPr>
              <a:defRPr/>
            </a:pPr>
            <a:endParaRPr lang="en-US" altLang="en-US"/>
          </a:p>
        </p:txBody>
      </p:sp>
      <p:sp>
        <p:nvSpPr>
          <p:cNvPr id="5" name="Rectangle 20"/>
          <p:cNvSpPr>
            <a:spLocks noGrp="1" noChangeArrowheads="1"/>
          </p:cNvSpPr>
          <p:nvPr>
            <p:ph type="ftr" sz="quarter" idx="11"/>
          </p:nvPr>
        </p:nvSpPr>
        <p:spPr/>
        <p:txBody>
          <a:bodyPr/>
          <a:lstStyle>
            <a:lvl1pPr eaLnBrk="1" hangingPunct="1">
              <a:defRPr>
                <a:cs typeface="+mn-cs"/>
              </a:defRPr>
            </a:lvl1pPr>
          </a:lstStyle>
          <a:p>
            <a:pPr>
              <a:defRPr/>
            </a:pPr>
            <a:endParaRPr lang="en-US" altLang="en-US"/>
          </a:p>
        </p:txBody>
      </p:sp>
      <p:sp>
        <p:nvSpPr>
          <p:cNvPr id="6" name="Rectangle 21"/>
          <p:cNvSpPr>
            <a:spLocks noGrp="1" noChangeArrowheads="1"/>
          </p:cNvSpPr>
          <p:nvPr>
            <p:ph type="sldNum" sz="quarter" idx="12"/>
          </p:nvPr>
        </p:nvSpPr>
        <p:spPr/>
        <p:txBody>
          <a:bodyPr/>
          <a:lstStyle>
            <a:lvl1pPr eaLnBrk="1" hangingPunct="1">
              <a:defRPr>
                <a:cs typeface="+mn-cs"/>
              </a:defRPr>
            </a:lvl1pPr>
          </a:lstStyle>
          <a:p>
            <a:pPr>
              <a:defRPr/>
            </a:pPr>
            <a:fld id="{C6ECF07D-637E-49E9-83FF-47932950ACE7}" type="slidenum">
              <a:rPr lang="en-US" altLang="en-US"/>
              <a:pPr>
                <a:defRPr/>
              </a:pPr>
              <a:t>‹#›</a:t>
            </a:fld>
            <a:endParaRPr lang="en-US" altLang="en-US"/>
          </a:p>
        </p:txBody>
      </p:sp>
    </p:spTree>
    <p:extLst>
      <p:ext uri="{BB962C8B-B14F-4D97-AF65-F5344CB8AC3E}">
        <p14:creationId xmlns:p14="http://schemas.microsoft.com/office/powerpoint/2010/main" val="1897535930"/>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6688" y="608013"/>
            <a:ext cx="1941512" cy="5487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7388" y="608013"/>
            <a:ext cx="5676900" cy="5487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p:txBody>
          <a:bodyPr/>
          <a:lstStyle>
            <a:lvl1pPr eaLnBrk="1" hangingPunct="1">
              <a:defRPr>
                <a:cs typeface="+mn-cs"/>
              </a:defRPr>
            </a:lvl1pPr>
          </a:lstStyle>
          <a:p>
            <a:pPr>
              <a:defRPr/>
            </a:pPr>
            <a:endParaRPr lang="en-US" altLang="en-US"/>
          </a:p>
        </p:txBody>
      </p:sp>
      <p:sp>
        <p:nvSpPr>
          <p:cNvPr id="5" name="Rectangle 20"/>
          <p:cNvSpPr>
            <a:spLocks noGrp="1" noChangeArrowheads="1"/>
          </p:cNvSpPr>
          <p:nvPr>
            <p:ph type="ftr" sz="quarter" idx="11"/>
          </p:nvPr>
        </p:nvSpPr>
        <p:spPr/>
        <p:txBody>
          <a:bodyPr/>
          <a:lstStyle>
            <a:lvl1pPr eaLnBrk="1" hangingPunct="1">
              <a:defRPr>
                <a:cs typeface="+mn-cs"/>
              </a:defRPr>
            </a:lvl1pPr>
          </a:lstStyle>
          <a:p>
            <a:pPr>
              <a:defRPr/>
            </a:pPr>
            <a:endParaRPr lang="en-US" altLang="en-US"/>
          </a:p>
        </p:txBody>
      </p:sp>
      <p:sp>
        <p:nvSpPr>
          <p:cNvPr id="6" name="Rectangle 21"/>
          <p:cNvSpPr>
            <a:spLocks noGrp="1" noChangeArrowheads="1"/>
          </p:cNvSpPr>
          <p:nvPr>
            <p:ph type="sldNum" sz="quarter" idx="12"/>
          </p:nvPr>
        </p:nvSpPr>
        <p:spPr/>
        <p:txBody>
          <a:bodyPr/>
          <a:lstStyle>
            <a:lvl1pPr eaLnBrk="1" hangingPunct="1">
              <a:defRPr>
                <a:cs typeface="+mn-cs"/>
              </a:defRPr>
            </a:lvl1pPr>
          </a:lstStyle>
          <a:p>
            <a:pPr>
              <a:defRPr/>
            </a:pPr>
            <a:fld id="{FCC85C17-0A68-481E-9892-758A2EA91054}" type="slidenum">
              <a:rPr lang="en-US" altLang="en-US"/>
              <a:pPr>
                <a:defRPr/>
              </a:pPr>
              <a:t>‹#›</a:t>
            </a:fld>
            <a:endParaRPr lang="en-US" altLang="en-US"/>
          </a:p>
        </p:txBody>
      </p:sp>
    </p:spTree>
    <p:extLst>
      <p:ext uri="{BB962C8B-B14F-4D97-AF65-F5344CB8AC3E}">
        <p14:creationId xmlns:p14="http://schemas.microsoft.com/office/powerpoint/2010/main" val="3115899664"/>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7"/>
          <p:cNvGrpSpPr>
            <a:grpSpLocks/>
          </p:cNvGrpSpPr>
          <p:nvPr/>
        </p:nvGrpSpPr>
        <p:grpSpPr bwMode="auto">
          <a:xfrm>
            <a:off x="0" y="119063"/>
            <a:ext cx="9142413" cy="6738937"/>
            <a:chOff x="0" y="74"/>
            <a:chExt cx="5759" cy="4245"/>
          </a:xfrm>
        </p:grpSpPr>
        <p:sp>
          <p:nvSpPr>
            <p:cNvPr id="5" name="Rectangle 2"/>
            <p:cNvSpPr>
              <a:spLocks noChangeArrowheads="1"/>
            </p:cNvSpPr>
            <p:nvPr/>
          </p:nvSpPr>
          <p:spPr bwMode="ltGray">
            <a:xfrm>
              <a:off x="432" y="4113"/>
              <a:ext cx="2208" cy="2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6" name="Rectangle 3"/>
            <p:cNvSpPr>
              <a:spLocks noChangeArrowheads="1"/>
            </p:cNvSpPr>
            <p:nvPr/>
          </p:nvSpPr>
          <p:spPr bwMode="ltGray">
            <a:xfrm>
              <a:off x="432" y="1536"/>
              <a:ext cx="5327"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7" name="Oval 4"/>
            <p:cNvSpPr>
              <a:spLocks noChangeArrowheads="1"/>
            </p:cNvSpPr>
            <p:nvPr/>
          </p:nvSpPr>
          <p:spPr bwMode="auto">
            <a:xfrm>
              <a:off x="555"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8" name="Oval 5"/>
            <p:cNvSpPr>
              <a:spLocks noChangeArrowheads="1"/>
            </p:cNvSpPr>
            <p:nvPr/>
          </p:nvSpPr>
          <p:spPr bwMode="auto">
            <a:xfrm>
              <a:off x="555"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9" name="Oval 6"/>
            <p:cNvSpPr>
              <a:spLocks noChangeArrowheads="1"/>
            </p:cNvSpPr>
            <p:nvPr/>
          </p:nvSpPr>
          <p:spPr bwMode="auto">
            <a:xfrm>
              <a:off x="555"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10" name="Oval 7"/>
            <p:cNvSpPr>
              <a:spLocks noChangeArrowheads="1"/>
            </p:cNvSpPr>
            <p:nvPr/>
          </p:nvSpPr>
          <p:spPr bwMode="auto">
            <a:xfrm>
              <a:off x="555" y="65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11" name="Oval 8"/>
            <p:cNvSpPr>
              <a:spLocks noChangeArrowheads="1"/>
            </p:cNvSpPr>
            <p:nvPr/>
          </p:nvSpPr>
          <p:spPr bwMode="auto">
            <a:xfrm>
              <a:off x="555" y="79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12" name="Oval 9"/>
            <p:cNvSpPr>
              <a:spLocks noChangeArrowheads="1"/>
            </p:cNvSpPr>
            <p:nvPr/>
          </p:nvSpPr>
          <p:spPr bwMode="auto">
            <a:xfrm>
              <a:off x="555" y="93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13" name="Oval 10"/>
            <p:cNvSpPr>
              <a:spLocks noChangeArrowheads="1"/>
            </p:cNvSpPr>
            <p:nvPr/>
          </p:nvSpPr>
          <p:spPr bwMode="auto">
            <a:xfrm>
              <a:off x="555" y="108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14" name="Oval 11"/>
            <p:cNvSpPr>
              <a:spLocks noChangeArrowheads="1"/>
            </p:cNvSpPr>
            <p:nvPr/>
          </p:nvSpPr>
          <p:spPr bwMode="auto">
            <a:xfrm>
              <a:off x="555" y="122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15" name="Oval 12"/>
            <p:cNvSpPr>
              <a:spLocks noChangeArrowheads="1"/>
            </p:cNvSpPr>
            <p:nvPr/>
          </p:nvSpPr>
          <p:spPr bwMode="auto">
            <a:xfrm>
              <a:off x="555" y="137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grpSp>
          <p:nvGrpSpPr>
            <p:cNvPr id="16" name="Group 21"/>
            <p:cNvGrpSpPr>
              <a:grpSpLocks/>
            </p:cNvGrpSpPr>
            <p:nvPr/>
          </p:nvGrpSpPr>
          <p:grpSpPr bwMode="auto">
            <a:xfrm>
              <a:off x="2859" y="4202"/>
              <a:ext cx="2729" cy="41"/>
              <a:chOff x="2859" y="4202"/>
              <a:chExt cx="2729" cy="41"/>
            </a:xfrm>
          </p:grpSpPr>
          <p:sp>
            <p:nvSpPr>
              <p:cNvPr id="22" name="Oval 13"/>
              <p:cNvSpPr>
                <a:spLocks noChangeArrowheads="1"/>
              </p:cNvSpPr>
              <p:nvPr/>
            </p:nvSpPr>
            <p:spPr bwMode="auto">
              <a:xfrm>
                <a:off x="285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23" name="Oval 14"/>
              <p:cNvSpPr>
                <a:spLocks noChangeArrowheads="1"/>
              </p:cNvSpPr>
              <p:nvPr/>
            </p:nvSpPr>
            <p:spPr bwMode="auto">
              <a:xfrm>
                <a:off x="324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24" name="Oval 15"/>
              <p:cNvSpPr>
                <a:spLocks noChangeArrowheads="1"/>
              </p:cNvSpPr>
              <p:nvPr/>
            </p:nvSpPr>
            <p:spPr bwMode="auto">
              <a:xfrm>
                <a:off x="362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25" name="Oval 16"/>
              <p:cNvSpPr>
                <a:spLocks noChangeArrowheads="1"/>
              </p:cNvSpPr>
              <p:nvPr/>
            </p:nvSpPr>
            <p:spPr bwMode="auto">
              <a:xfrm>
                <a:off x="4011"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26" name="Oval 17"/>
              <p:cNvSpPr>
                <a:spLocks noChangeArrowheads="1"/>
              </p:cNvSpPr>
              <p:nvPr/>
            </p:nvSpPr>
            <p:spPr bwMode="auto">
              <a:xfrm>
                <a:off x="4395"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27" name="Oval 18"/>
              <p:cNvSpPr>
                <a:spLocks noChangeArrowheads="1"/>
              </p:cNvSpPr>
              <p:nvPr/>
            </p:nvSpPr>
            <p:spPr bwMode="auto">
              <a:xfrm>
                <a:off x="477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28" name="Oval 19"/>
              <p:cNvSpPr>
                <a:spLocks noChangeArrowheads="1"/>
              </p:cNvSpPr>
              <p:nvPr/>
            </p:nvSpPr>
            <p:spPr bwMode="auto">
              <a:xfrm>
                <a:off x="516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29" name="Oval 20"/>
              <p:cNvSpPr>
                <a:spLocks noChangeArrowheads="1"/>
              </p:cNvSpPr>
              <p:nvPr/>
            </p:nvSpPr>
            <p:spPr bwMode="auto">
              <a:xfrm>
                <a:off x="554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grpSp>
        <p:sp>
          <p:nvSpPr>
            <p:cNvPr id="17" name="Oval 22"/>
            <p:cNvSpPr>
              <a:spLocks noChangeArrowheads="1"/>
            </p:cNvSpPr>
            <p:nvPr/>
          </p:nvSpPr>
          <p:spPr bwMode="auto">
            <a:xfrm>
              <a:off x="555" y="50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grpSp>
          <p:nvGrpSpPr>
            <p:cNvPr id="18" name="Group 26"/>
            <p:cNvGrpSpPr>
              <a:grpSpLocks/>
            </p:cNvGrpSpPr>
            <p:nvPr/>
          </p:nvGrpSpPr>
          <p:grpSpPr bwMode="auto">
            <a:xfrm>
              <a:off x="0" y="2327"/>
              <a:ext cx="1203" cy="1203"/>
              <a:chOff x="0" y="2327"/>
              <a:chExt cx="1203" cy="1203"/>
            </a:xfrm>
          </p:grpSpPr>
          <p:sp>
            <p:nvSpPr>
              <p:cNvPr id="19" name="Freeform 23"/>
              <p:cNvSpPr>
                <a:spLocks/>
              </p:cNvSpPr>
              <p:nvPr/>
            </p:nvSpPr>
            <p:spPr bwMode="auto">
              <a:xfrm>
                <a:off x="0" y="2394"/>
                <a:ext cx="443" cy="1033"/>
              </a:xfrm>
              <a:custGeom>
                <a:avLst/>
                <a:gdLst>
                  <a:gd name="T0" fmla="*/ 290 w 443"/>
                  <a:gd name="T1" fmla="*/ 1016 h 1033"/>
                  <a:gd name="T2" fmla="*/ 316 w 443"/>
                  <a:gd name="T3" fmla="*/ 974 h 1033"/>
                  <a:gd name="T4" fmla="*/ 354 w 443"/>
                  <a:gd name="T5" fmla="*/ 920 h 1033"/>
                  <a:gd name="T6" fmla="*/ 384 w 443"/>
                  <a:gd name="T7" fmla="*/ 884 h 1033"/>
                  <a:gd name="T8" fmla="*/ 381 w 443"/>
                  <a:gd name="T9" fmla="*/ 832 h 1033"/>
                  <a:gd name="T10" fmla="*/ 370 w 443"/>
                  <a:gd name="T11" fmla="*/ 794 h 1033"/>
                  <a:gd name="T12" fmla="*/ 361 w 443"/>
                  <a:gd name="T13" fmla="*/ 760 h 1033"/>
                  <a:gd name="T14" fmla="*/ 361 w 443"/>
                  <a:gd name="T15" fmla="*/ 734 h 1033"/>
                  <a:gd name="T16" fmla="*/ 359 w 443"/>
                  <a:gd name="T17" fmla="*/ 707 h 1033"/>
                  <a:gd name="T18" fmla="*/ 373 w 443"/>
                  <a:gd name="T19" fmla="*/ 691 h 1033"/>
                  <a:gd name="T20" fmla="*/ 391 w 443"/>
                  <a:gd name="T21" fmla="*/ 686 h 1033"/>
                  <a:gd name="T22" fmla="*/ 395 w 443"/>
                  <a:gd name="T23" fmla="*/ 680 h 1033"/>
                  <a:gd name="T24" fmla="*/ 390 w 443"/>
                  <a:gd name="T25" fmla="*/ 671 h 1033"/>
                  <a:gd name="T26" fmla="*/ 386 w 443"/>
                  <a:gd name="T27" fmla="*/ 660 h 1033"/>
                  <a:gd name="T28" fmla="*/ 437 w 443"/>
                  <a:gd name="T29" fmla="*/ 635 h 1033"/>
                  <a:gd name="T30" fmla="*/ 442 w 443"/>
                  <a:gd name="T31" fmla="*/ 619 h 1033"/>
                  <a:gd name="T32" fmla="*/ 438 w 443"/>
                  <a:gd name="T33" fmla="*/ 604 h 1033"/>
                  <a:gd name="T34" fmla="*/ 400 w 443"/>
                  <a:gd name="T35" fmla="*/ 543 h 1033"/>
                  <a:gd name="T36" fmla="*/ 384 w 443"/>
                  <a:gd name="T37" fmla="*/ 474 h 1033"/>
                  <a:gd name="T38" fmla="*/ 354 w 443"/>
                  <a:gd name="T39" fmla="*/ 455 h 1033"/>
                  <a:gd name="T40" fmla="*/ 326 w 443"/>
                  <a:gd name="T41" fmla="*/ 433 h 1033"/>
                  <a:gd name="T42" fmla="*/ 312 w 443"/>
                  <a:gd name="T43" fmla="*/ 411 h 1033"/>
                  <a:gd name="T44" fmla="*/ 307 w 443"/>
                  <a:gd name="T45" fmla="*/ 391 h 1033"/>
                  <a:gd name="T46" fmla="*/ 290 w 443"/>
                  <a:gd name="T47" fmla="*/ 339 h 1033"/>
                  <a:gd name="T48" fmla="*/ 308 w 443"/>
                  <a:gd name="T49" fmla="*/ 289 h 1033"/>
                  <a:gd name="T50" fmla="*/ 298 w 443"/>
                  <a:gd name="T51" fmla="*/ 278 h 1033"/>
                  <a:gd name="T52" fmla="*/ 280 w 443"/>
                  <a:gd name="T53" fmla="*/ 307 h 1033"/>
                  <a:gd name="T54" fmla="*/ 269 w 443"/>
                  <a:gd name="T55" fmla="*/ 283 h 1033"/>
                  <a:gd name="T56" fmla="*/ 272 w 443"/>
                  <a:gd name="T57" fmla="*/ 224 h 1033"/>
                  <a:gd name="T58" fmla="*/ 280 w 443"/>
                  <a:gd name="T59" fmla="*/ 177 h 1033"/>
                  <a:gd name="T60" fmla="*/ 280 w 443"/>
                  <a:gd name="T61" fmla="*/ 146 h 1033"/>
                  <a:gd name="T62" fmla="*/ 281 w 443"/>
                  <a:gd name="T63" fmla="*/ 123 h 1033"/>
                  <a:gd name="T64" fmla="*/ 290 w 443"/>
                  <a:gd name="T65" fmla="*/ 104 h 1033"/>
                  <a:gd name="T66" fmla="*/ 296 w 443"/>
                  <a:gd name="T67" fmla="*/ 97 h 1033"/>
                  <a:gd name="T68" fmla="*/ 298 w 443"/>
                  <a:gd name="T69" fmla="*/ 94 h 1033"/>
                  <a:gd name="T70" fmla="*/ 301 w 443"/>
                  <a:gd name="T71" fmla="*/ 92 h 1033"/>
                  <a:gd name="T72" fmla="*/ 307 w 443"/>
                  <a:gd name="T73" fmla="*/ 83 h 1033"/>
                  <a:gd name="T74" fmla="*/ 317 w 443"/>
                  <a:gd name="T75" fmla="*/ 79 h 1033"/>
                  <a:gd name="T76" fmla="*/ 328 w 443"/>
                  <a:gd name="T77" fmla="*/ 77 h 1033"/>
                  <a:gd name="T78" fmla="*/ 337 w 443"/>
                  <a:gd name="T79" fmla="*/ 74 h 1033"/>
                  <a:gd name="T80" fmla="*/ 345 w 443"/>
                  <a:gd name="T81" fmla="*/ 67 h 1033"/>
                  <a:gd name="T82" fmla="*/ 337 w 443"/>
                  <a:gd name="T83" fmla="*/ 50 h 1033"/>
                  <a:gd name="T84" fmla="*/ 337 w 443"/>
                  <a:gd name="T85" fmla="*/ 47 h 1033"/>
                  <a:gd name="T86" fmla="*/ 337 w 443"/>
                  <a:gd name="T87" fmla="*/ 43 h 1033"/>
                  <a:gd name="T88" fmla="*/ 337 w 443"/>
                  <a:gd name="T89" fmla="*/ 41 h 1033"/>
                  <a:gd name="T90" fmla="*/ 334 w 443"/>
                  <a:gd name="T91" fmla="*/ 38 h 1033"/>
                  <a:gd name="T92" fmla="*/ 321 w 443"/>
                  <a:gd name="T93" fmla="*/ 21 h 1033"/>
                  <a:gd name="T94" fmla="*/ 316 w 443"/>
                  <a:gd name="T95" fmla="*/ 0 h 1033"/>
                  <a:gd name="T96" fmla="*/ 188 w 443"/>
                  <a:gd name="T97" fmla="*/ 94 h 1033"/>
                  <a:gd name="T98" fmla="*/ 88 w 443"/>
                  <a:gd name="T99" fmla="*/ 218 h 1033"/>
                  <a:gd name="T100" fmla="*/ 21 w 443"/>
                  <a:gd name="T101" fmla="*/ 366 h 1033"/>
                  <a:gd name="T102" fmla="*/ 0 w 443"/>
                  <a:gd name="T103" fmla="*/ 530 h 1033"/>
                  <a:gd name="T104" fmla="*/ 20 w 443"/>
                  <a:gd name="T105" fmla="*/ 680 h 1033"/>
                  <a:gd name="T106" fmla="*/ 74 w 443"/>
                  <a:gd name="T107" fmla="*/ 819 h 1033"/>
                  <a:gd name="T108" fmla="*/ 160 w 443"/>
                  <a:gd name="T109" fmla="*/ 938 h 1033"/>
                  <a:gd name="T110" fmla="*/ 272 w 443"/>
                  <a:gd name="T111" fmla="*/ 1032 h 103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43" h="1033">
                    <a:moveTo>
                      <a:pt x="272" y="1032"/>
                    </a:moveTo>
                    <a:lnTo>
                      <a:pt x="290" y="1016"/>
                    </a:lnTo>
                    <a:lnTo>
                      <a:pt x="301" y="992"/>
                    </a:lnTo>
                    <a:lnTo>
                      <a:pt x="316" y="974"/>
                    </a:lnTo>
                    <a:lnTo>
                      <a:pt x="328" y="955"/>
                    </a:lnTo>
                    <a:lnTo>
                      <a:pt x="354" y="920"/>
                    </a:lnTo>
                    <a:lnTo>
                      <a:pt x="373" y="904"/>
                    </a:lnTo>
                    <a:lnTo>
                      <a:pt x="384" y="884"/>
                    </a:lnTo>
                    <a:lnTo>
                      <a:pt x="390" y="848"/>
                    </a:lnTo>
                    <a:lnTo>
                      <a:pt x="381" y="832"/>
                    </a:lnTo>
                    <a:lnTo>
                      <a:pt x="375" y="812"/>
                    </a:lnTo>
                    <a:lnTo>
                      <a:pt x="370" y="794"/>
                    </a:lnTo>
                    <a:lnTo>
                      <a:pt x="361" y="774"/>
                    </a:lnTo>
                    <a:lnTo>
                      <a:pt x="361" y="760"/>
                    </a:lnTo>
                    <a:lnTo>
                      <a:pt x="361" y="747"/>
                    </a:lnTo>
                    <a:lnTo>
                      <a:pt x="361" y="734"/>
                    </a:lnTo>
                    <a:lnTo>
                      <a:pt x="359" y="722"/>
                    </a:lnTo>
                    <a:lnTo>
                      <a:pt x="359" y="707"/>
                    </a:lnTo>
                    <a:lnTo>
                      <a:pt x="364" y="698"/>
                    </a:lnTo>
                    <a:lnTo>
                      <a:pt x="373" y="691"/>
                    </a:lnTo>
                    <a:lnTo>
                      <a:pt x="390" y="686"/>
                    </a:lnTo>
                    <a:lnTo>
                      <a:pt x="391" y="686"/>
                    </a:lnTo>
                    <a:lnTo>
                      <a:pt x="395" y="682"/>
                    </a:lnTo>
                    <a:lnTo>
                      <a:pt x="395" y="680"/>
                    </a:lnTo>
                    <a:lnTo>
                      <a:pt x="395" y="677"/>
                    </a:lnTo>
                    <a:lnTo>
                      <a:pt x="390" y="671"/>
                    </a:lnTo>
                    <a:lnTo>
                      <a:pt x="386" y="666"/>
                    </a:lnTo>
                    <a:lnTo>
                      <a:pt x="386" y="660"/>
                    </a:lnTo>
                    <a:lnTo>
                      <a:pt x="395" y="655"/>
                    </a:lnTo>
                    <a:lnTo>
                      <a:pt x="437" y="635"/>
                    </a:lnTo>
                    <a:lnTo>
                      <a:pt x="442" y="626"/>
                    </a:lnTo>
                    <a:lnTo>
                      <a:pt x="442" y="619"/>
                    </a:lnTo>
                    <a:lnTo>
                      <a:pt x="442" y="613"/>
                    </a:lnTo>
                    <a:lnTo>
                      <a:pt x="438" y="604"/>
                    </a:lnTo>
                    <a:lnTo>
                      <a:pt x="417" y="577"/>
                    </a:lnTo>
                    <a:lnTo>
                      <a:pt x="400" y="543"/>
                    </a:lnTo>
                    <a:lnTo>
                      <a:pt x="391" y="511"/>
                    </a:lnTo>
                    <a:lnTo>
                      <a:pt x="384" y="474"/>
                    </a:lnTo>
                    <a:lnTo>
                      <a:pt x="368" y="465"/>
                    </a:lnTo>
                    <a:lnTo>
                      <a:pt x="354" y="455"/>
                    </a:lnTo>
                    <a:lnTo>
                      <a:pt x="339" y="444"/>
                    </a:lnTo>
                    <a:lnTo>
                      <a:pt x="326" y="433"/>
                    </a:lnTo>
                    <a:lnTo>
                      <a:pt x="317" y="422"/>
                    </a:lnTo>
                    <a:lnTo>
                      <a:pt x="312" y="411"/>
                    </a:lnTo>
                    <a:lnTo>
                      <a:pt x="308" y="402"/>
                    </a:lnTo>
                    <a:lnTo>
                      <a:pt x="307" y="391"/>
                    </a:lnTo>
                    <a:lnTo>
                      <a:pt x="285" y="363"/>
                    </a:lnTo>
                    <a:lnTo>
                      <a:pt x="290" y="339"/>
                    </a:lnTo>
                    <a:lnTo>
                      <a:pt x="301" y="314"/>
                    </a:lnTo>
                    <a:lnTo>
                      <a:pt x="308" y="289"/>
                    </a:lnTo>
                    <a:lnTo>
                      <a:pt x="308" y="267"/>
                    </a:lnTo>
                    <a:lnTo>
                      <a:pt x="298" y="278"/>
                    </a:lnTo>
                    <a:lnTo>
                      <a:pt x="287" y="294"/>
                    </a:lnTo>
                    <a:lnTo>
                      <a:pt x="280" y="307"/>
                    </a:lnTo>
                    <a:lnTo>
                      <a:pt x="272" y="314"/>
                    </a:lnTo>
                    <a:lnTo>
                      <a:pt x="269" y="283"/>
                    </a:lnTo>
                    <a:lnTo>
                      <a:pt x="271" y="254"/>
                    </a:lnTo>
                    <a:lnTo>
                      <a:pt x="272" y="224"/>
                    </a:lnTo>
                    <a:lnTo>
                      <a:pt x="272" y="195"/>
                    </a:lnTo>
                    <a:lnTo>
                      <a:pt x="280" y="177"/>
                    </a:lnTo>
                    <a:lnTo>
                      <a:pt x="280" y="164"/>
                    </a:lnTo>
                    <a:lnTo>
                      <a:pt x="280" y="146"/>
                    </a:lnTo>
                    <a:lnTo>
                      <a:pt x="281" y="133"/>
                    </a:lnTo>
                    <a:lnTo>
                      <a:pt x="281" y="123"/>
                    </a:lnTo>
                    <a:lnTo>
                      <a:pt x="285" y="113"/>
                    </a:lnTo>
                    <a:lnTo>
                      <a:pt x="290" y="104"/>
                    </a:lnTo>
                    <a:lnTo>
                      <a:pt x="296" y="97"/>
                    </a:lnTo>
                    <a:lnTo>
                      <a:pt x="298" y="94"/>
                    </a:lnTo>
                    <a:lnTo>
                      <a:pt x="301" y="92"/>
                    </a:lnTo>
                    <a:lnTo>
                      <a:pt x="303" y="86"/>
                    </a:lnTo>
                    <a:lnTo>
                      <a:pt x="307" y="83"/>
                    </a:lnTo>
                    <a:lnTo>
                      <a:pt x="308" y="83"/>
                    </a:lnTo>
                    <a:lnTo>
                      <a:pt x="317" y="79"/>
                    </a:lnTo>
                    <a:lnTo>
                      <a:pt x="323" y="77"/>
                    </a:lnTo>
                    <a:lnTo>
                      <a:pt x="328" y="77"/>
                    </a:lnTo>
                    <a:lnTo>
                      <a:pt x="334" y="74"/>
                    </a:lnTo>
                    <a:lnTo>
                      <a:pt x="337" y="74"/>
                    </a:lnTo>
                    <a:lnTo>
                      <a:pt x="339" y="72"/>
                    </a:lnTo>
                    <a:lnTo>
                      <a:pt x="345" y="67"/>
                    </a:lnTo>
                    <a:lnTo>
                      <a:pt x="345" y="63"/>
                    </a:lnTo>
                    <a:lnTo>
                      <a:pt x="337" y="50"/>
                    </a:lnTo>
                    <a:lnTo>
                      <a:pt x="337" y="47"/>
                    </a:lnTo>
                    <a:lnTo>
                      <a:pt x="337" y="43"/>
                    </a:lnTo>
                    <a:lnTo>
                      <a:pt x="337" y="41"/>
                    </a:lnTo>
                    <a:lnTo>
                      <a:pt x="334" y="41"/>
                    </a:lnTo>
                    <a:lnTo>
                      <a:pt x="334" y="38"/>
                    </a:lnTo>
                    <a:lnTo>
                      <a:pt x="328" y="30"/>
                    </a:lnTo>
                    <a:lnTo>
                      <a:pt x="321" y="21"/>
                    </a:lnTo>
                    <a:lnTo>
                      <a:pt x="317" y="11"/>
                    </a:lnTo>
                    <a:lnTo>
                      <a:pt x="316" y="0"/>
                    </a:lnTo>
                    <a:lnTo>
                      <a:pt x="249" y="41"/>
                    </a:lnTo>
                    <a:lnTo>
                      <a:pt x="188" y="94"/>
                    </a:lnTo>
                    <a:lnTo>
                      <a:pt x="133" y="151"/>
                    </a:lnTo>
                    <a:lnTo>
                      <a:pt x="88" y="218"/>
                    </a:lnTo>
                    <a:lnTo>
                      <a:pt x="50" y="289"/>
                    </a:lnTo>
                    <a:lnTo>
                      <a:pt x="21" y="366"/>
                    </a:lnTo>
                    <a:lnTo>
                      <a:pt x="5" y="446"/>
                    </a:lnTo>
                    <a:lnTo>
                      <a:pt x="0" y="530"/>
                    </a:lnTo>
                    <a:lnTo>
                      <a:pt x="5" y="608"/>
                    </a:lnTo>
                    <a:lnTo>
                      <a:pt x="20" y="680"/>
                    </a:lnTo>
                    <a:lnTo>
                      <a:pt x="45" y="751"/>
                    </a:lnTo>
                    <a:lnTo>
                      <a:pt x="74" y="819"/>
                    </a:lnTo>
                    <a:lnTo>
                      <a:pt x="114" y="879"/>
                    </a:lnTo>
                    <a:lnTo>
                      <a:pt x="160" y="938"/>
                    </a:lnTo>
                    <a:lnTo>
                      <a:pt x="215" y="987"/>
                    </a:lnTo>
                    <a:lnTo>
                      <a:pt x="272" y="1032"/>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0" name="Freeform 24"/>
              <p:cNvSpPr>
                <a:spLocks/>
              </p:cNvSpPr>
              <p:nvPr/>
            </p:nvSpPr>
            <p:spPr bwMode="auto">
              <a:xfrm>
                <a:off x="379" y="2327"/>
                <a:ext cx="824" cy="1203"/>
              </a:xfrm>
              <a:custGeom>
                <a:avLst/>
                <a:gdLst>
                  <a:gd name="T0" fmla="*/ 796 w 824"/>
                  <a:gd name="T1" fmla="*/ 688 h 1203"/>
                  <a:gd name="T2" fmla="*/ 756 w 824"/>
                  <a:gd name="T3" fmla="*/ 641 h 1203"/>
                  <a:gd name="T4" fmla="*/ 812 w 824"/>
                  <a:gd name="T5" fmla="*/ 615 h 1203"/>
                  <a:gd name="T6" fmla="*/ 814 w 824"/>
                  <a:gd name="T7" fmla="*/ 502 h 1203"/>
                  <a:gd name="T8" fmla="*/ 705 w 824"/>
                  <a:gd name="T9" fmla="*/ 247 h 1203"/>
                  <a:gd name="T10" fmla="*/ 651 w 824"/>
                  <a:gd name="T11" fmla="*/ 262 h 1203"/>
                  <a:gd name="T12" fmla="*/ 574 w 824"/>
                  <a:gd name="T13" fmla="*/ 289 h 1203"/>
                  <a:gd name="T14" fmla="*/ 536 w 824"/>
                  <a:gd name="T15" fmla="*/ 258 h 1203"/>
                  <a:gd name="T16" fmla="*/ 563 w 824"/>
                  <a:gd name="T17" fmla="*/ 170 h 1203"/>
                  <a:gd name="T18" fmla="*/ 532 w 824"/>
                  <a:gd name="T19" fmla="*/ 81 h 1203"/>
                  <a:gd name="T20" fmla="*/ 455 w 824"/>
                  <a:gd name="T21" fmla="*/ 56 h 1203"/>
                  <a:gd name="T22" fmla="*/ 484 w 824"/>
                  <a:gd name="T23" fmla="*/ 150 h 1203"/>
                  <a:gd name="T24" fmla="*/ 465 w 824"/>
                  <a:gd name="T25" fmla="*/ 190 h 1203"/>
                  <a:gd name="T26" fmla="*/ 442 w 824"/>
                  <a:gd name="T27" fmla="*/ 200 h 1203"/>
                  <a:gd name="T28" fmla="*/ 419 w 824"/>
                  <a:gd name="T29" fmla="*/ 164 h 1203"/>
                  <a:gd name="T30" fmla="*/ 381 w 824"/>
                  <a:gd name="T31" fmla="*/ 108 h 1203"/>
                  <a:gd name="T32" fmla="*/ 406 w 824"/>
                  <a:gd name="T33" fmla="*/ 108 h 1203"/>
                  <a:gd name="T34" fmla="*/ 424 w 824"/>
                  <a:gd name="T35" fmla="*/ 72 h 1203"/>
                  <a:gd name="T36" fmla="*/ 325 w 824"/>
                  <a:gd name="T37" fmla="*/ 0 h 1203"/>
                  <a:gd name="T38" fmla="*/ 281 w 824"/>
                  <a:gd name="T39" fmla="*/ 27 h 1203"/>
                  <a:gd name="T40" fmla="*/ 240 w 824"/>
                  <a:gd name="T41" fmla="*/ 72 h 1203"/>
                  <a:gd name="T42" fmla="*/ 209 w 824"/>
                  <a:gd name="T43" fmla="*/ 114 h 1203"/>
                  <a:gd name="T44" fmla="*/ 209 w 824"/>
                  <a:gd name="T45" fmla="*/ 150 h 1203"/>
                  <a:gd name="T46" fmla="*/ 240 w 824"/>
                  <a:gd name="T47" fmla="*/ 164 h 1203"/>
                  <a:gd name="T48" fmla="*/ 209 w 824"/>
                  <a:gd name="T49" fmla="*/ 222 h 1203"/>
                  <a:gd name="T50" fmla="*/ 213 w 824"/>
                  <a:gd name="T51" fmla="*/ 242 h 1203"/>
                  <a:gd name="T52" fmla="*/ 267 w 824"/>
                  <a:gd name="T53" fmla="*/ 222 h 1203"/>
                  <a:gd name="T54" fmla="*/ 303 w 824"/>
                  <a:gd name="T55" fmla="*/ 170 h 1203"/>
                  <a:gd name="T56" fmla="*/ 354 w 824"/>
                  <a:gd name="T57" fmla="*/ 231 h 1203"/>
                  <a:gd name="T58" fmla="*/ 372 w 824"/>
                  <a:gd name="T59" fmla="*/ 291 h 1203"/>
                  <a:gd name="T60" fmla="*/ 348 w 824"/>
                  <a:gd name="T61" fmla="*/ 294 h 1203"/>
                  <a:gd name="T62" fmla="*/ 298 w 824"/>
                  <a:gd name="T63" fmla="*/ 309 h 1203"/>
                  <a:gd name="T64" fmla="*/ 323 w 824"/>
                  <a:gd name="T65" fmla="*/ 330 h 1203"/>
                  <a:gd name="T66" fmla="*/ 260 w 824"/>
                  <a:gd name="T67" fmla="*/ 339 h 1203"/>
                  <a:gd name="T68" fmla="*/ 189 w 824"/>
                  <a:gd name="T69" fmla="*/ 411 h 1203"/>
                  <a:gd name="T70" fmla="*/ 184 w 824"/>
                  <a:gd name="T71" fmla="*/ 469 h 1203"/>
                  <a:gd name="T72" fmla="*/ 148 w 824"/>
                  <a:gd name="T73" fmla="*/ 435 h 1203"/>
                  <a:gd name="T74" fmla="*/ 83 w 824"/>
                  <a:gd name="T75" fmla="*/ 402 h 1203"/>
                  <a:gd name="T76" fmla="*/ 0 w 824"/>
                  <a:gd name="T77" fmla="*/ 455 h 1203"/>
                  <a:gd name="T78" fmla="*/ 54 w 824"/>
                  <a:gd name="T79" fmla="*/ 496 h 1203"/>
                  <a:gd name="T80" fmla="*/ 74 w 824"/>
                  <a:gd name="T81" fmla="*/ 485 h 1203"/>
                  <a:gd name="T82" fmla="*/ 54 w 824"/>
                  <a:gd name="T83" fmla="*/ 608 h 1203"/>
                  <a:gd name="T84" fmla="*/ 132 w 824"/>
                  <a:gd name="T85" fmla="*/ 641 h 1203"/>
                  <a:gd name="T86" fmla="*/ 195 w 824"/>
                  <a:gd name="T87" fmla="*/ 661 h 1203"/>
                  <a:gd name="T88" fmla="*/ 249 w 824"/>
                  <a:gd name="T89" fmla="*/ 744 h 1203"/>
                  <a:gd name="T90" fmla="*/ 334 w 824"/>
                  <a:gd name="T91" fmla="*/ 886 h 1203"/>
                  <a:gd name="T92" fmla="*/ 391 w 824"/>
                  <a:gd name="T93" fmla="*/ 1007 h 1203"/>
                  <a:gd name="T94" fmla="*/ 292 w 824"/>
                  <a:gd name="T95" fmla="*/ 1052 h 1203"/>
                  <a:gd name="T96" fmla="*/ 182 w 824"/>
                  <a:gd name="T97" fmla="*/ 1105 h 1203"/>
                  <a:gd name="T98" fmla="*/ 68 w 824"/>
                  <a:gd name="T99" fmla="*/ 1180 h 1203"/>
                  <a:gd name="T100" fmla="*/ 200 w 824"/>
                  <a:gd name="T101" fmla="*/ 1202 h 1203"/>
                  <a:gd name="T102" fmla="*/ 417 w 824"/>
                  <a:gd name="T103" fmla="*/ 1168 h 1203"/>
                  <a:gd name="T104" fmla="*/ 613 w 824"/>
                  <a:gd name="T105" fmla="*/ 1052 h 1203"/>
                  <a:gd name="T106" fmla="*/ 610 w 824"/>
                  <a:gd name="T107" fmla="*/ 929 h 1203"/>
                  <a:gd name="T108" fmla="*/ 543 w 824"/>
                  <a:gd name="T109" fmla="*/ 888 h 1203"/>
                  <a:gd name="T110" fmla="*/ 567 w 824"/>
                  <a:gd name="T111" fmla="*/ 791 h 1203"/>
                  <a:gd name="T112" fmla="*/ 655 w 824"/>
                  <a:gd name="T113" fmla="*/ 738 h 1203"/>
                  <a:gd name="T114" fmla="*/ 725 w 824"/>
                  <a:gd name="T115" fmla="*/ 713 h 1203"/>
                  <a:gd name="T116" fmla="*/ 792 w 824"/>
                  <a:gd name="T117" fmla="*/ 729 h 120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24" h="1203">
                    <a:moveTo>
                      <a:pt x="803" y="736"/>
                    </a:moveTo>
                    <a:lnTo>
                      <a:pt x="807" y="724"/>
                    </a:lnTo>
                    <a:lnTo>
                      <a:pt x="808" y="713"/>
                    </a:lnTo>
                    <a:lnTo>
                      <a:pt x="812" y="702"/>
                    </a:lnTo>
                    <a:lnTo>
                      <a:pt x="814" y="691"/>
                    </a:lnTo>
                    <a:lnTo>
                      <a:pt x="803" y="691"/>
                    </a:lnTo>
                    <a:lnTo>
                      <a:pt x="796" y="688"/>
                    </a:lnTo>
                    <a:lnTo>
                      <a:pt x="783" y="686"/>
                    </a:lnTo>
                    <a:lnTo>
                      <a:pt x="776" y="680"/>
                    </a:lnTo>
                    <a:lnTo>
                      <a:pt x="770" y="675"/>
                    </a:lnTo>
                    <a:lnTo>
                      <a:pt x="767" y="666"/>
                    </a:lnTo>
                    <a:lnTo>
                      <a:pt x="761" y="661"/>
                    </a:lnTo>
                    <a:lnTo>
                      <a:pt x="760" y="655"/>
                    </a:lnTo>
                    <a:lnTo>
                      <a:pt x="756" y="641"/>
                    </a:lnTo>
                    <a:lnTo>
                      <a:pt x="756" y="624"/>
                    </a:lnTo>
                    <a:lnTo>
                      <a:pt x="760" y="610"/>
                    </a:lnTo>
                    <a:lnTo>
                      <a:pt x="767" y="599"/>
                    </a:lnTo>
                    <a:lnTo>
                      <a:pt x="781" y="597"/>
                    </a:lnTo>
                    <a:lnTo>
                      <a:pt x="792" y="599"/>
                    </a:lnTo>
                    <a:lnTo>
                      <a:pt x="803" y="608"/>
                    </a:lnTo>
                    <a:lnTo>
                      <a:pt x="812" y="615"/>
                    </a:lnTo>
                    <a:lnTo>
                      <a:pt x="819" y="628"/>
                    </a:lnTo>
                    <a:lnTo>
                      <a:pt x="823" y="619"/>
                    </a:lnTo>
                    <a:lnTo>
                      <a:pt x="823" y="610"/>
                    </a:lnTo>
                    <a:lnTo>
                      <a:pt x="823" y="605"/>
                    </a:lnTo>
                    <a:lnTo>
                      <a:pt x="823" y="597"/>
                    </a:lnTo>
                    <a:lnTo>
                      <a:pt x="819" y="549"/>
                    </a:lnTo>
                    <a:lnTo>
                      <a:pt x="814" y="502"/>
                    </a:lnTo>
                    <a:lnTo>
                      <a:pt x="807" y="455"/>
                    </a:lnTo>
                    <a:lnTo>
                      <a:pt x="792" y="411"/>
                    </a:lnTo>
                    <a:lnTo>
                      <a:pt x="776" y="366"/>
                    </a:lnTo>
                    <a:lnTo>
                      <a:pt x="756" y="325"/>
                    </a:lnTo>
                    <a:lnTo>
                      <a:pt x="734" y="285"/>
                    </a:lnTo>
                    <a:lnTo>
                      <a:pt x="709" y="247"/>
                    </a:lnTo>
                    <a:lnTo>
                      <a:pt x="705" y="247"/>
                    </a:lnTo>
                    <a:lnTo>
                      <a:pt x="702" y="244"/>
                    </a:lnTo>
                    <a:lnTo>
                      <a:pt x="698" y="244"/>
                    </a:lnTo>
                    <a:lnTo>
                      <a:pt x="693" y="242"/>
                    </a:lnTo>
                    <a:lnTo>
                      <a:pt x="677" y="253"/>
                    </a:lnTo>
                    <a:lnTo>
                      <a:pt x="668" y="254"/>
                    </a:lnTo>
                    <a:lnTo>
                      <a:pt x="660" y="258"/>
                    </a:lnTo>
                    <a:lnTo>
                      <a:pt x="651" y="262"/>
                    </a:lnTo>
                    <a:lnTo>
                      <a:pt x="642" y="264"/>
                    </a:lnTo>
                    <a:lnTo>
                      <a:pt x="631" y="267"/>
                    </a:lnTo>
                    <a:lnTo>
                      <a:pt x="619" y="273"/>
                    </a:lnTo>
                    <a:lnTo>
                      <a:pt x="606" y="278"/>
                    </a:lnTo>
                    <a:lnTo>
                      <a:pt x="594" y="283"/>
                    </a:lnTo>
                    <a:lnTo>
                      <a:pt x="583" y="285"/>
                    </a:lnTo>
                    <a:lnTo>
                      <a:pt x="574" y="289"/>
                    </a:lnTo>
                    <a:lnTo>
                      <a:pt x="567" y="291"/>
                    </a:lnTo>
                    <a:lnTo>
                      <a:pt x="557" y="289"/>
                    </a:lnTo>
                    <a:lnTo>
                      <a:pt x="554" y="285"/>
                    </a:lnTo>
                    <a:lnTo>
                      <a:pt x="548" y="280"/>
                    </a:lnTo>
                    <a:lnTo>
                      <a:pt x="547" y="278"/>
                    </a:lnTo>
                    <a:lnTo>
                      <a:pt x="543" y="273"/>
                    </a:lnTo>
                    <a:lnTo>
                      <a:pt x="536" y="258"/>
                    </a:lnTo>
                    <a:lnTo>
                      <a:pt x="532" y="244"/>
                    </a:lnTo>
                    <a:lnTo>
                      <a:pt x="532" y="231"/>
                    </a:lnTo>
                    <a:lnTo>
                      <a:pt x="530" y="217"/>
                    </a:lnTo>
                    <a:lnTo>
                      <a:pt x="532" y="202"/>
                    </a:lnTo>
                    <a:lnTo>
                      <a:pt x="541" y="190"/>
                    </a:lnTo>
                    <a:lnTo>
                      <a:pt x="552" y="177"/>
                    </a:lnTo>
                    <a:lnTo>
                      <a:pt x="563" y="170"/>
                    </a:lnTo>
                    <a:lnTo>
                      <a:pt x="574" y="159"/>
                    </a:lnTo>
                    <a:lnTo>
                      <a:pt x="583" y="146"/>
                    </a:lnTo>
                    <a:lnTo>
                      <a:pt x="588" y="134"/>
                    </a:lnTo>
                    <a:lnTo>
                      <a:pt x="588" y="119"/>
                    </a:lnTo>
                    <a:lnTo>
                      <a:pt x="568" y="105"/>
                    </a:lnTo>
                    <a:lnTo>
                      <a:pt x="552" y="92"/>
                    </a:lnTo>
                    <a:lnTo>
                      <a:pt x="532" y="81"/>
                    </a:lnTo>
                    <a:lnTo>
                      <a:pt x="512" y="70"/>
                    </a:lnTo>
                    <a:lnTo>
                      <a:pt x="491" y="58"/>
                    </a:lnTo>
                    <a:lnTo>
                      <a:pt x="471" y="47"/>
                    </a:lnTo>
                    <a:lnTo>
                      <a:pt x="449" y="38"/>
                    </a:lnTo>
                    <a:lnTo>
                      <a:pt x="428" y="31"/>
                    </a:lnTo>
                    <a:lnTo>
                      <a:pt x="442" y="45"/>
                    </a:lnTo>
                    <a:lnTo>
                      <a:pt x="455" y="56"/>
                    </a:lnTo>
                    <a:lnTo>
                      <a:pt x="465" y="63"/>
                    </a:lnTo>
                    <a:lnTo>
                      <a:pt x="484" y="74"/>
                    </a:lnTo>
                    <a:lnTo>
                      <a:pt x="485" y="88"/>
                    </a:lnTo>
                    <a:lnTo>
                      <a:pt x="484" y="105"/>
                    </a:lnTo>
                    <a:lnTo>
                      <a:pt x="478" y="123"/>
                    </a:lnTo>
                    <a:lnTo>
                      <a:pt x="478" y="135"/>
                    </a:lnTo>
                    <a:lnTo>
                      <a:pt x="484" y="150"/>
                    </a:lnTo>
                    <a:lnTo>
                      <a:pt x="484" y="155"/>
                    </a:lnTo>
                    <a:lnTo>
                      <a:pt x="480" y="161"/>
                    </a:lnTo>
                    <a:lnTo>
                      <a:pt x="474" y="166"/>
                    </a:lnTo>
                    <a:lnTo>
                      <a:pt x="469" y="170"/>
                    </a:lnTo>
                    <a:lnTo>
                      <a:pt x="465" y="175"/>
                    </a:lnTo>
                    <a:lnTo>
                      <a:pt x="465" y="180"/>
                    </a:lnTo>
                    <a:lnTo>
                      <a:pt x="465" y="190"/>
                    </a:lnTo>
                    <a:lnTo>
                      <a:pt x="464" y="195"/>
                    </a:lnTo>
                    <a:lnTo>
                      <a:pt x="460" y="197"/>
                    </a:lnTo>
                    <a:lnTo>
                      <a:pt x="458" y="200"/>
                    </a:lnTo>
                    <a:lnTo>
                      <a:pt x="455" y="200"/>
                    </a:lnTo>
                    <a:lnTo>
                      <a:pt x="453" y="200"/>
                    </a:lnTo>
                    <a:lnTo>
                      <a:pt x="447" y="197"/>
                    </a:lnTo>
                    <a:lnTo>
                      <a:pt x="442" y="200"/>
                    </a:lnTo>
                    <a:lnTo>
                      <a:pt x="433" y="202"/>
                    </a:lnTo>
                    <a:lnTo>
                      <a:pt x="428" y="202"/>
                    </a:lnTo>
                    <a:lnTo>
                      <a:pt x="424" y="200"/>
                    </a:lnTo>
                    <a:lnTo>
                      <a:pt x="424" y="197"/>
                    </a:lnTo>
                    <a:lnTo>
                      <a:pt x="422" y="195"/>
                    </a:lnTo>
                    <a:lnTo>
                      <a:pt x="419" y="164"/>
                    </a:lnTo>
                    <a:lnTo>
                      <a:pt x="411" y="159"/>
                    </a:lnTo>
                    <a:lnTo>
                      <a:pt x="406" y="150"/>
                    </a:lnTo>
                    <a:lnTo>
                      <a:pt x="397" y="141"/>
                    </a:lnTo>
                    <a:lnTo>
                      <a:pt x="390" y="134"/>
                    </a:lnTo>
                    <a:lnTo>
                      <a:pt x="386" y="125"/>
                    </a:lnTo>
                    <a:lnTo>
                      <a:pt x="384" y="117"/>
                    </a:lnTo>
                    <a:lnTo>
                      <a:pt x="381" y="108"/>
                    </a:lnTo>
                    <a:lnTo>
                      <a:pt x="384" y="103"/>
                    </a:lnTo>
                    <a:lnTo>
                      <a:pt x="386" y="99"/>
                    </a:lnTo>
                    <a:lnTo>
                      <a:pt x="390" y="99"/>
                    </a:lnTo>
                    <a:lnTo>
                      <a:pt x="390" y="97"/>
                    </a:lnTo>
                    <a:lnTo>
                      <a:pt x="391" y="97"/>
                    </a:lnTo>
                    <a:lnTo>
                      <a:pt x="397" y="103"/>
                    </a:lnTo>
                    <a:lnTo>
                      <a:pt x="406" y="108"/>
                    </a:lnTo>
                    <a:lnTo>
                      <a:pt x="413" y="110"/>
                    </a:lnTo>
                    <a:lnTo>
                      <a:pt x="422" y="110"/>
                    </a:lnTo>
                    <a:lnTo>
                      <a:pt x="424" y="110"/>
                    </a:lnTo>
                    <a:lnTo>
                      <a:pt x="424" y="108"/>
                    </a:lnTo>
                    <a:lnTo>
                      <a:pt x="424" y="72"/>
                    </a:lnTo>
                    <a:lnTo>
                      <a:pt x="411" y="56"/>
                    </a:lnTo>
                    <a:lnTo>
                      <a:pt x="395" y="42"/>
                    </a:lnTo>
                    <a:lnTo>
                      <a:pt x="377" y="27"/>
                    </a:lnTo>
                    <a:lnTo>
                      <a:pt x="364" y="9"/>
                    </a:lnTo>
                    <a:lnTo>
                      <a:pt x="350" y="5"/>
                    </a:lnTo>
                    <a:lnTo>
                      <a:pt x="339" y="2"/>
                    </a:lnTo>
                    <a:lnTo>
                      <a:pt x="325" y="0"/>
                    </a:lnTo>
                    <a:lnTo>
                      <a:pt x="312" y="0"/>
                    </a:lnTo>
                    <a:lnTo>
                      <a:pt x="308" y="0"/>
                    </a:lnTo>
                    <a:lnTo>
                      <a:pt x="308" y="2"/>
                    </a:lnTo>
                    <a:lnTo>
                      <a:pt x="308" y="5"/>
                    </a:lnTo>
                    <a:lnTo>
                      <a:pt x="307" y="9"/>
                    </a:lnTo>
                    <a:lnTo>
                      <a:pt x="289" y="14"/>
                    </a:lnTo>
                    <a:lnTo>
                      <a:pt x="281" y="27"/>
                    </a:lnTo>
                    <a:lnTo>
                      <a:pt x="276" y="42"/>
                    </a:lnTo>
                    <a:lnTo>
                      <a:pt x="265" y="56"/>
                    </a:lnTo>
                    <a:lnTo>
                      <a:pt x="260" y="56"/>
                    </a:lnTo>
                    <a:lnTo>
                      <a:pt x="256" y="56"/>
                    </a:lnTo>
                    <a:lnTo>
                      <a:pt x="251" y="56"/>
                    </a:lnTo>
                    <a:lnTo>
                      <a:pt x="249" y="58"/>
                    </a:lnTo>
                    <a:lnTo>
                      <a:pt x="240" y="72"/>
                    </a:lnTo>
                    <a:lnTo>
                      <a:pt x="231" y="87"/>
                    </a:lnTo>
                    <a:lnTo>
                      <a:pt x="224" y="99"/>
                    </a:lnTo>
                    <a:lnTo>
                      <a:pt x="213" y="110"/>
                    </a:lnTo>
                    <a:lnTo>
                      <a:pt x="209" y="110"/>
                    </a:lnTo>
                    <a:lnTo>
                      <a:pt x="209" y="114"/>
                    </a:lnTo>
                    <a:lnTo>
                      <a:pt x="184" y="139"/>
                    </a:lnTo>
                    <a:lnTo>
                      <a:pt x="184" y="141"/>
                    </a:lnTo>
                    <a:lnTo>
                      <a:pt x="195" y="146"/>
                    </a:lnTo>
                    <a:lnTo>
                      <a:pt x="209" y="150"/>
                    </a:lnTo>
                    <a:lnTo>
                      <a:pt x="224" y="153"/>
                    </a:lnTo>
                    <a:lnTo>
                      <a:pt x="234" y="153"/>
                    </a:lnTo>
                    <a:lnTo>
                      <a:pt x="236" y="155"/>
                    </a:lnTo>
                    <a:lnTo>
                      <a:pt x="240" y="155"/>
                    </a:lnTo>
                    <a:lnTo>
                      <a:pt x="240" y="159"/>
                    </a:lnTo>
                    <a:lnTo>
                      <a:pt x="242" y="161"/>
                    </a:lnTo>
                    <a:lnTo>
                      <a:pt x="240" y="164"/>
                    </a:lnTo>
                    <a:lnTo>
                      <a:pt x="234" y="166"/>
                    </a:lnTo>
                    <a:lnTo>
                      <a:pt x="231" y="170"/>
                    </a:lnTo>
                    <a:lnTo>
                      <a:pt x="225" y="171"/>
                    </a:lnTo>
                    <a:lnTo>
                      <a:pt x="220" y="180"/>
                    </a:lnTo>
                    <a:lnTo>
                      <a:pt x="215" y="195"/>
                    </a:lnTo>
                    <a:lnTo>
                      <a:pt x="209" y="208"/>
                    </a:lnTo>
                    <a:lnTo>
                      <a:pt x="209" y="222"/>
                    </a:lnTo>
                    <a:lnTo>
                      <a:pt x="213" y="227"/>
                    </a:lnTo>
                    <a:lnTo>
                      <a:pt x="215" y="227"/>
                    </a:lnTo>
                    <a:lnTo>
                      <a:pt x="213" y="231"/>
                    </a:lnTo>
                    <a:lnTo>
                      <a:pt x="209" y="238"/>
                    </a:lnTo>
                    <a:lnTo>
                      <a:pt x="213" y="242"/>
                    </a:lnTo>
                    <a:lnTo>
                      <a:pt x="215" y="244"/>
                    </a:lnTo>
                    <a:lnTo>
                      <a:pt x="231" y="233"/>
                    </a:lnTo>
                    <a:lnTo>
                      <a:pt x="260" y="231"/>
                    </a:lnTo>
                    <a:lnTo>
                      <a:pt x="260" y="227"/>
                    </a:lnTo>
                    <a:lnTo>
                      <a:pt x="262" y="226"/>
                    </a:lnTo>
                    <a:lnTo>
                      <a:pt x="265" y="226"/>
                    </a:lnTo>
                    <a:lnTo>
                      <a:pt x="267" y="222"/>
                    </a:lnTo>
                    <a:lnTo>
                      <a:pt x="267" y="200"/>
                    </a:lnTo>
                    <a:lnTo>
                      <a:pt x="289" y="155"/>
                    </a:lnTo>
                    <a:lnTo>
                      <a:pt x="292" y="155"/>
                    </a:lnTo>
                    <a:lnTo>
                      <a:pt x="303" y="170"/>
                    </a:lnTo>
                    <a:lnTo>
                      <a:pt x="312" y="180"/>
                    </a:lnTo>
                    <a:lnTo>
                      <a:pt x="323" y="195"/>
                    </a:lnTo>
                    <a:lnTo>
                      <a:pt x="336" y="206"/>
                    </a:lnTo>
                    <a:lnTo>
                      <a:pt x="343" y="211"/>
                    </a:lnTo>
                    <a:lnTo>
                      <a:pt x="345" y="217"/>
                    </a:lnTo>
                    <a:lnTo>
                      <a:pt x="350" y="226"/>
                    </a:lnTo>
                    <a:lnTo>
                      <a:pt x="354" y="231"/>
                    </a:lnTo>
                    <a:lnTo>
                      <a:pt x="354" y="244"/>
                    </a:lnTo>
                    <a:lnTo>
                      <a:pt x="354" y="258"/>
                    </a:lnTo>
                    <a:lnTo>
                      <a:pt x="359" y="273"/>
                    </a:lnTo>
                    <a:lnTo>
                      <a:pt x="364" y="283"/>
                    </a:lnTo>
                    <a:lnTo>
                      <a:pt x="366" y="285"/>
                    </a:lnTo>
                    <a:lnTo>
                      <a:pt x="370" y="289"/>
                    </a:lnTo>
                    <a:lnTo>
                      <a:pt x="372" y="291"/>
                    </a:lnTo>
                    <a:lnTo>
                      <a:pt x="375" y="294"/>
                    </a:lnTo>
                    <a:lnTo>
                      <a:pt x="375" y="298"/>
                    </a:lnTo>
                    <a:lnTo>
                      <a:pt x="372" y="300"/>
                    </a:lnTo>
                    <a:lnTo>
                      <a:pt x="372" y="305"/>
                    </a:lnTo>
                    <a:lnTo>
                      <a:pt x="370" y="309"/>
                    </a:lnTo>
                    <a:lnTo>
                      <a:pt x="359" y="305"/>
                    </a:lnTo>
                    <a:lnTo>
                      <a:pt x="348" y="294"/>
                    </a:lnTo>
                    <a:lnTo>
                      <a:pt x="336" y="285"/>
                    </a:lnTo>
                    <a:lnTo>
                      <a:pt x="323" y="283"/>
                    </a:lnTo>
                    <a:lnTo>
                      <a:pt x="314" y="289"/>
                    </a:lnTo>
                    <a:lnTo>
                      <a:pt x="308" y="294"/>
                    </a:lnTo>
                    <a:lnTo>
                      <a:pt x="299" y="300"/>
                    </a:lnTo>
                    <a:lnTo>
                      <a:pt x="296" y="305"/>
                    </a:lnTo>
                    <a:lnTo>
                      <a:pt x="298" y="309"/>
                    </a:lnTo>
                    <a:lnTo>
                      <a:pt x="299" y="310"/>
                    </a:lnTo>
                    <a:lnTo>
                      <a:pt x="299" y="314"/>
                    </a:lnTo>
                    <a:lnTo>
                      <a:pt x="303" y="314"/>
                    </a:lnTo>
                    <a:lnTo>
                      <a:pt x="312" y="314"/>
                    </a:lnTo>
                    <a:lnTo>
                      <a:pt x="317" y="316"/>
                    </a:lnTo>
                    <a:lnTo>
                      <a:pt x="319" y="321"/>
                    </a:lnTo>
                    <a:lnTo>
                      <a:pt x="323" y="330"/>
                    </a:lnTo>
                    <a:lnTo>
                      <a:pt x="319" y="334"/>
                    </a:lnTo>
                    <a:lnTo>
                      <a:pt x="317" y="339"/>
                    </a:lnTo>
                    <a:lnTo>
                      <a:pt x="260" y="327"/>
                    </a:lnTo>
                    <a:lnTo>
                      <a:pt x="260" y="334"/>
                    </a:lnTo>
                    <a:lnTo>
                      <a:pt x="260" y="339"/>
                    </a:lnTo>
                    <a:lnTo>
                      <a:pt x="260" y="345"/>
                    </a:lnTo>
                    <a:lnTo>
                      <a:pt x="256" y="347"/>
                    </a:lnTo>
                    <a:lnTo>
                      <a:pt x="251" y="356"/>
                    </a:lnTo>
                    <a:lnTo>
                      <a:pt x="249" y="357"/>
                    </a:lnTo>
                    <a:lnTo>
                      <a:pt x="242" y="366"/>
                    </a:lnTo>
                    <a:lnTo>
                      <a:pt x="225" y="393"/>
                    </a:lnTo>
                    <a:lnTo>
                      <a:pt x="189" y="411"/>
                    </a:lnTo>
                    <a:lnTo>
                      <a:pt x="188" y="413"/>
                    </a:lnTo>
                    <a:lnTo>
                      <a:pt x="184" y="419"/>
                    </a:lnTo>
                    <a:lnTo>
                      <a:pt x="184" y="424"/>
                    </a:lnTo>
                    <a:lnTo>
                      <a:pt x="184" y="430"/>
                    </a:lnTo>
                    <a:lnTo>
                      <a:pt x="184" y="439"/>
                    </a:lnTo>
                    <a:lnTo>
                      <a:pt x="184" y="453"/>
                    </a:lnTo>
                    <a:lnTo>
                      <a:pt x="184" y="469"/>
                    </a:lnTo>
                    <a:lnTo>
                      <a:pt x="184" y="478"/>
                    </a:lnTo>
                    <a:lnTo>
                      <a:pt x="173" y="478"/>
                    </a:lnTo>
                    <a:lnTo>
                      <a:pt x="164" y="475"/>
                    </a:lnTo>
                    <a:lnTo>
                      <a:pt x="157" y="469"/>
                    </a:lnTo>
                    <a:lnTo>
                      <a:pt x="151" y="464"/>
                    </a:lnTo>
                    <a:lnTo>
                      <a:pt x="151" y="449"/>
                    </a:lnTo>
                    <a:lnTo>
                      <a:pt x="148" y="435"/>
                    </a:lnTo>
                    <a:lnTo>
                      <a:pt x="141" y="424"/>
                    </a:lnTo>
                    <a:lnTo>
                      <a:pt x="130" y="413"/>
                    </a:lnTo>
                    <a:lnTo>
                      <a:pt x="117" y="417"/>
                    </a:lnTo>
                    <a:lnTo>
                      <a:pt x="110" y="417"/>
                    </a:lnTo>
                    <a:lnTo>
                      <a:pt x="101" y="413"/>
                    </a:lnTo>
                    <a:lnTo>
                      <a:pt x="94" y="408"/>
                    </a:lnTo>
                    <a:lnTo>
                      <a:pt x="83" y="402"/>
                    </a:lnTo>
                    <a:lnTo>
                      <a:pt x="72" y="397"/>
                    </a:lnTo>
                    <a:lnTo>
                      <a:pt x="59" y="393"/>
                    </a:lnTo>
                    <a:lnTo>
                      <a:pt x="49" y="392"/>
                    </a:lnTo>
                    <a:lnTo>
                      <a:pt x="38" y="402"/>
                    </a:lnTo>
                    <a:lnTo>
                      <a:pt x="21" y="424"/>
                    </a:lnTo>
                    <a:lnTo>
                      <a:pt x="5" y="448"/>
                    </a:lnTo>
                    <a:lnTo>
                      <a:pt x="0" y="455"/>
                    </a:lnTo>
                    <a:lnTo>
                      <a:pt x="21" y="475"/>
                    </a:lnTo>
                    <a:lnTo>
                      <a:pt x="25" y="516"/>
                    </a:lnTo>
                    <a:lnTo>
                      <a:pt x="29" y="516"/>
                    </a:lnTo>
                    <a:lnTo>
                      <a:pt x="38" y="513"/>
                    </a:lnTo>
                    <a:lnTo>
                      <a:pt x="43" y="511"/>
                    </a:lnTo>
                    <a:lnTo>
                      <a:pt x="49" y="505"/>
                    </a:lnTo>
                    <a:lnTo>
                      <a:pt x="54" y="496"/>
                    </a:lnTo>
                    <a:lnTo>
                      <a:pt x="58" y="491"/>
                    </a:lnTo>
                    <a:lnTo>
                      <a:pt x="63" y="485"/>
                    </a:lnTo>
                    <a:lnTo>
                      <a:pt x="72" y="480"/>
                    </a:lnTo>
                    <a:lnTo>
                      <a:pt x="74" y="480"/>
                    </a:lnTo>
                    <a:lnTo>
                      <a:pt x="74" y="484"/>
                    </a:lnTo>
                    <a:lnTo>
                      <a:pt x="74" y="485"/>
                    </a:lnTo>
                    <a:lnTo>
                      <a:pt x="63" y="538"/>
                    </a:lnTo>
                    <a:lnTo>
                      <a:pt x="79" y="556"/>
                    </a:lnTo>
                    <a:lnTo>
                      <a:pt x="77" y="567"/>
                    </a:lnTo>
                    <a:lnTo>
                      <a:pt x="68" y="574"/>
                    </a:lnTo>
                    <a:lnTo>
                      <a:pt x="59" y="583"/>
                    </a:lnTo>
                    <a:lnTo>
                      <a:pt x="54" y="597"/>
                    </a:lnTo>
                    <a:lnTo>
                      <a:pt x="54" y="608"/>
                    </a:lnTo>
                    <a:lnTo>
                      <a:pt x="63" y="619"/>
                    </a:lnTo>
                    <a:lnTo>
                      <a:pt x="74" y="630"/>
                    </a:lnTo>
                    <a:lnTo>
                      <a:pt x="88" y="641"/>
                    </a:lnTo>
                    <a:lnTo>
                      <a:pt x="101" y="646"/>
                    </a:lnTo>
                    <a:lnTo>
                      <a:pt x="114" y="646"/>
                    </a:lnTo>
                    <a:lnTo>
                      <a:pt x="124" y="644"/>
                    </a:lnTo>
                    <a:lnTo>
                      <a:pt x="132" y="641"/>
                    </a:lnTo>
                    <a:lnTo>
                      <a:pt x="141" y="635"/>
                    </a:lnTo>
                    <a:lnTo>
                      <a:pt x="148" y="635"/>
                    </a:lnTo>
                    <a:lnTo>
                      <a:pt x="153" y="639"/>
                    </a:lnTo>
                    <a:lnTo>
                      <a:pt x="160" y="641"/>
                    </a:lnTo>
                    <a:lnTo>
                      <a:pt x="168" y="644"/>
                    </a:lnTo>
                    <a:lnTo>
                      <a:pt x="184" y="652"/>
                    </a:lnTo>
                    <a:lnTo>
                      <a:pt x="195" y="661"/>
                    </a:lnTo>
                    <a:lnTo>
                      <a:pt x="209" y="670"/>
                    </a:lnTo>
                    <a:lnTo>
                      <a:pt x="220" y="677"/>
                    </a:lnTo>
                    <a:lnTo>
                      <a:pt x="225" y="691"/>
                    </a:lnTo>
                    <a:lnTo>
                      <a:pt x="229" y="706"/>
                    </a:lnTo>
                    <a:lnTo>
                      <a:pt x="231" y="722"/>
                    </a:lnTo>
                    <a:lnTo>
                      <a:pt x="234" y="738"/>
                    </a:lnTo>
                    <a:lnTo>
                      <a:pt x="249" y="744"/>
                    </a:lnTo>
                    <a:lnTo>
                      <a:pt x="262" y="749"/>
                    </a:lnTo>
                    <a:lnTo>
                      <a:pt x="276" y="758"/>
                    </a:lnTo>
                    <a:lnTo>
                      <a:pt x="287" y="772"/>
                    </a:lnTo>
                    <a:lnTo>
                      <a:pt x="298" y="800"/>
                    </a:lnTo>
                    <a:lnTo>
                      <a:pt x="308" y="830"/>
                    </a:lnTo>
                    <a:lnTo>
                      <a:pt x="319" y="861"/>
                    </a:lnTo>
                    <a:lnTo>
                      <a:pt x="334" y="886"/>
                    </a:lnTo>
                    <a:lnTo>
                      <a:pt x="350" y="904"/>
                    </a:lnTo>
                    <a:lnTo>
                      <a:pt x="366" y="924"/>
                    </a:lnTo>
                    <a:lnTo>
                      <a:pt x="381" y="944"/>
                    </a:lnTo>
                    <a:lnTo>
                      <a:pt x="395" y="966"/>
                    </a:lnTo>
                    <a:lnTo>
                      <a:pt x="397" y="980"/>
                    </a:lnTo>
                    <a:lnTo>
                      <a:pt x="397" y="993"/>
                    </a:lnTo>
                    <a:lnTo>
                      <a:pt x="391" y="1007"/>
                    </a:lnTo>
                    <a:lnTo>
                      <a:pt x="381" y="1018"/>
                    </a:lnTo>
                    <a:lnTo>
                      <a:pt x="364" y="1022"/>
                    </a:lnTo>
                    <a:lnTo>
                      <a:pt x="348" y="1027"/>
                    </a:lnTo>
                    <a:lnTo>
                      <a:pt x="334" y="1032"/>
                    </a:lnTo>
                    <a:lnTo>
                      <a:pt x="319" y="1038"/>
                    </a:lnTo>
                    <a:lnTo>
                      <a:pt x="307" y="1043"/>
                    </a:lnTo>
                    <a:lnTo>
                      <a:pt x="292" y="1052"/>
                    </a:lnTo>
                    <a:lnTo>
                      <a:pt x="278" y="1063"/>
                    </a:lnTo>
                    <a:lnTo>
                      <a:pt x="262" y="1074"/>
                    </a:lnTo>
                    <a:lnTo>
                      <a:pt x="249" y="1083"/>
                    </a:lnTo>
                    <a:lnTo>
                      <a:pt x="231" y="1090"/>
                    </a:lnTo>
                    <a:lnTo>
                      <a:pt x="215" y="1094"/>
                    </a:lnTo>
                    <a:lnTo>
                      <a:pt x="198" y="1099"/>
                    </a:lnTo>
                    <a:lnTo>
                      <a:pt x="182" y="1105"/>
                    </a:lnTo>
                    <a:lnTo>
                      <a:pt x="164" y="1110"/>
                    </a:lnTo>
                    <a:lnTo>
                      <a:pt x="151" y="1119"/>
                    </a:lnTo>
                    <a:lnTo>
                      <a:pt x="141" y="1132"/>
                    </a:lnTo>
                    <a:lnTo>
                      <a:pt x="124" y="1146"/>
                    </a:lnTo>
                    <a:lnTo>
                      <a:pt x="106" y="1160"/>
                    </a:lnTo>
                    <a:lnTo>
                      <a:pt x="88" y="1171"/>
                    </a:lnTo>
                    <a:lnTo>
                      <a:pt x="68" y="1180"/>
                    </a:lnTo>
                    <a:lnTo>
                      <a:pt x="88" y="1186"/>
                    </a:lnTo>
                    <a:lnTo>
                      <a:pt x="106" y="1188"/>
                    </a:lnTo>
                    <a:lnTo>
                      <a:pt x="124" y="1193"/>
                    </a:lnTo>
                    <a:lnTo>
                      <a:pt x="142" y="1197"/>
                    </a:lnTo>
                    <a:lnTo>
                      <a:pt x="162" y="1198"/>
                    </a:lnTo>
                    <a:lnTo>
                      <a:pt x="182" y="1198"/>
                    </a:lnTo>
                    <a:lnTo>
                      <a:pt x="200" y="1202"/>
                    </a:lnTo>
                    <a:lnTo>
                      <a:pt x="220" y="1202"/>
                    </a:lnTo>
                    <a:lnTo>
                      <a:pt x="252" y="1202"/>
                    </a:lnTo>
                    <a:lnTo>
                      <a:pt x="287" y="1198"/>
                    </a:lnTo>
                    <a:lnTo>
                      <a:pt x="319" y="1193"/>
                    </a:lnTo>
                    <a:lnTo>
                      <a:pt x="354" y="1186"/>
                    </a:lnTo>
                    <a:lnTo>
                      <a:pt x="386" y="1177"/>
                    </a:lnTo>
                    <a:lnTo>
                      <a:pt x="417" y="1168"/>
                    </a:lnTo>
                    <a:lnTo>
                      <a:pt x="447" y="1155"/>
                    </a:lnTo>
                    <a:lnTo>
                      <a:pt x="478" y="1141"/>
                    </a:lnTo>
                    <a:lnTo>
                      <a:pt x="505" y="1126"/>
                    </a:lnTo>
                    <a:lnTo>
                      <a:pt x="536" y="1110"/>
                    </a:lnTo>
                    <a:lnTo>
                      <a:pt x="559" y="1094"/>
                    </a:lnTo>
                    <a:lnTo>
                      <a:pt x="588" y="1074"/>
                    </a:lnTo>
                    <a:lnTo>
                      <a:pt x="613" y="1052"/>
                    </a:lnTo>
                    <a:lnTo>
                      <a:pt x="637" y="1029"/>
                    </a:lnTo>
                    <a:lnTo>
                      <a:pt x="660" y="1007"/>
                    </a:lnTo>
                    <a:lnTo>
                      <a:pt x="682" y="982"/>
                    </a:lnTo>
                    <a:lnTo>
                      <a:pt x="666" y="966"/>
                    </a:lnTo>
                    <a:lnTo>
                      <a:pt x="646" y="955"/>
                    </a:lnTo>
                    <a:lnTo>
                      <a:pt x="626" y="940"/>
                    </a:lnTo>
                    <a:lnTo>
                      <a:pt x="610" y="929"/>
                    </a:lnTo>
                    <a:lnTo>
                      <a:pt x="590" y="922"/>
                    </a:lnTo>
                    <a:lnTo>
                      <a:pt x="574" y="917"/>
                    </a:lnTo>
                    <a:lnTo>
                      <a:pt x="557" y="904"/>
                    </a:lnTo>
                    <a:lnTo>
                      <a:pt x="547" y="893"/>
                    </a:lnTo>
                    <a:lnTo>
                      <a:pt x="547" y="892"/>
                    </a:lnTo>
                    <a:lnTo>
                      <a:pt x="547" y="888"/>
                    </a:lnTo>
                    <a:lnTo>
                      <a:pt x="543" y="888"/>
                    </a:lnTo>
                    <a:lnTo>
                      <a:pt x="543" y="886"/>
                    </a:lnTo>
                    <a:lnTo>
                      <a:pt x="543" y="874"/>
                    </a:lnTo>
                    <a:lnTo>
                      <a:pt x="547" y="863"/>
                    </a:lnTo>
                    <a:lnTo>
                      <a:pt x="547" y="855"/>
                    </a:lnTo>
                    <a:lnTo>
                      <a:pt x="548" y="845"/>
                    </a:lnTo>
                    <a:lnTo>
                      <a:pt x="557" y="819"/>
                    </a:lnTo>
                    <a:lnTo>
                      <a:pt x="567" y="791"/>
                    </a:lnTo>
                    <a:lnTo>
                      <a:pt x="579" y="769"/>
                    </a:lnTo>
                    <a:lnTo>
                      <a:pt x="601" y="753"/>
                    </a:lnTo>
                    <a:lnTo>
                      <a:pt x="613" y="749"/>
                    </a:lnTo>
                    <a:lnTo>
                      <a:pt x="624" y="744"/>
                    </a:lnTo>
                    <a:lnTo>
                      <a:pt x="631" y="742"/>
                    </a:lnTo>
                    <a:lnTo>
                      <a:pt x="642" y="738"/>
                    </a:lnTo>
                    <a:lnTo>
                      <a:pt x="655" y="738"/>
                    </a:lnTo>
                    <a:lnTo>
                      <a:pt x="666" y="736"/>
                    </a:lnTo>
                    <a:lnTo>
                      <a:pt x="673" y="729"/>
                    </a:lnTo>
                    <a:lnTo>
                      <a:pt x="684" y="727"/>
                    </a:lnTo>
                    <a:lnTo>
                      <a:pt x="695" y="727"/>
                    </a:lnTo>
                    <a:lnTo>
                      <a:pt x="704" y="722"/>
                    </a:lnTo>
                    <a:lnTo>
                      <a:pt x="715" y="718"/>
                    </a:lnTo>
                    <a:lnTo>
                      <a:pt x="725" y="713"/>
                    </a:lnTo>
                    <a:lnTo>
                      <a:pt x="736" y="711"/>
                    </a:lnTo>
                    <a:lnTo>
                      <a:pt x="749" y="707"/>
                    </a:lnTo>
                    <a:lnTo>
                      <a:pt x="760" y="707"/>
                    </a:lnTo>
                    <a:lnTo>
                      <a:pt x="770" y="711"/>
                    </a:lnTo>
                    <a:lnTo>
                      <a:pt x="776" y="717"/>
                    </a:lnTo>
                    <a:lnTo>
                      <a:pt x="783" y="722"/>
                    </a:lnTo>
                    <a:lnTo>
                      <a:pt x="792" y="729"/>
                    </a:lnTo>
                    <a:lnTo>
                      <a:pt x="803" y="736"/>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1" name="Freeform 25"/>
              <p:cNvSpPr>
                <a:spLocks/>
              </p:cNvSpPr>
              <p:nvPr/>
            </p:nvSpPr>
            <p:spPr bwMode="auto">
              <a:xfrm>
                <a:off x="530" y="2834"/>
                <a:ext cx="63" cy="73"/>
              </a:xfrm>
              <a:custGeom>
                <a:avLst/>
                <a:gdLst>
                  <a:gd name="T0" fmla="*/ 42 w 63"/>
                  <a:gd name="T1" fmla="*/ 65 h 73"/>
                  <a:gd name="T2" fmla="*/ 58 w 63"/>
                  <a:gd name="T3" fmla="*/ 72 h 73"/>
                  <a:gd name="T4" fmla="*/ 62 w 63"/>
                  <a:gd name="T5" fmla="*/ 72 h 73"/>
                  <a:gd name="T6" fmla="*/ 62 w 63"/>
                  <a:gd name="T7" fmla="*/ 67 h 73"/>
                  <a:gd name="T8" fmla="*/ 58 w 63"/>
                  <a:gd name="T9" fmla="*/ 65 h 73"/>
                  <a:gd name="T10" fmla="*/ 58 w 63"/>
                  <a:gd name="T11" fmla="*/ 62 h 73"/>
                  <a:gd name="T12" fmla="*/ 44 w 63"/>
                  <a:gd name="T13" fmla="*/ 56 h 73"/>
                  <a:gd name="T14" fmla="*/ 37 w 63"/>
                  <a:gd name="T15" fmla="*/ 45 h 73"/>
                  <a:gd name="T16" fmla="*/ 31 w 63"/>
                  <a:gd name="T17" fmla="*/ 34 h 73"/>
                  <a:gd name="T18" fmla="*/ 26 w 63"/>
                  <a:gd name="T19" fmla="*/ 20 h 73"/>
                  <a:gd name="T20" fmla="*/ 9 w 63"/>
                  <a:gd name="T21" fmla="*/ 0 h 73"/>
                  <a:gd name="T22" fmla="*/ 6 w 63"/>
                  <a:gd name="T23" fmla="*/ 4 h 73"/>
                  <a:gd name="T24" fmla="*/ 2 w 63"/>
                  <a:gd name="T25" fmla="*/ 9 h 73"/>
                  <a:gd name="T26" fmla="*/ 0 w 63"/>
                  <a:gd name="T27" fmla="*/ 11 h 73"/>
                  <a:gd name="T28" fmla="*/ 0 w 63"/>
                  <a:gd name="T29" fmla="*/ 18 h 73"/>
                  <a:gd name="T30" fmla="*/ 0 w 63"/>
                  <a:gd name="T31" fmla="*/ 20 h 73"/>
                  <a:gd name="T32" fmla="*/ 0 w 63"/>
                  <a:gd name="T33" fmla="*/ 20 h 73"/>
                  <a:gd name="T34" fmla="*/ 0 w 63"/>
                  <a:gd name="T35" fmla="*/ 20 h 73"/>
                  <a:gd name="T36" fmla="*/ 0 w 63"/>
                  <a:gd name="T37" fmla="*/ 20 h 73"/>
                  <a:gd name="T38" fmla="*/ 9 w 63"/>
                  <a:gd name="T39" fmla="*/ 31 h 73"/>
                  <a:gd name="T40" fmla="*/ 20 w 63"/>
                  <a:gd name="T41" fmla="*/ 45 h 73"/>
                  <a:gd name="T42" fmla="*/ 31 w 63"/>
                  <a:gd name="T43" fmla="*/ 56 h 73"/>
                  <a:gd name="T44" fmla="*/ 42 w 63"/>
                  <a:gd name="T45" fmla="*/ 65 h 7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3" h="73">
                    <a:moveTo>
                      <a:pt x="42" y="65"/>
                    </a:moveTo>
                    <a:lnTo>
                      <a:pt x="58" y="72"/>
                    </a:lnTo>
                    <a:lnTo>
                      <a:pt x="62" y="72"/>
                    </a:lnTo>
                    <a:lnTo>
                      <a:pt x="62" y="67"/>
                    </a:lnTo>
                    <a:lnTo>
                      <a:pt x="58" y="65"/>
                    </a:lnTo>
                    <a:lnTo>
                      <a:pt x="58" y="62"/>
                    </a:lnTo>
                    <a:lnTo>
                      <a:pt x="44" y="56"/>
                    </a:lnTo>
                    <a:lnTo>
                      <a:pt x="37" y="45"/>
                    </a:lnTo>
                    <a:lnTo>
                      <a:pt x="31" y="34"/>
                    </a:lnTo>
                    <a:lnTo>
                      <a:pt x="26" y="20"/>
                    </a:lnTo>
                    <a:lnTo>
                      <a:pt x="9" y="0"/>
                    </a:lnTo>
                    <a:lnTo>
                      <a:pt x="6" y="4"/>
                    </a:lnTo>
                    <a:lnTo>
                      <a:pt x="2" y="9"/>
                    </a:lnTo>
                    <a:lnTo>
                      <a:pt x="0" y="11"/>
                    </a:lnTo>
                    <a:lnTo>
                      <a:pt x="0" y="18"/>
                    </a:lnTo>
                    <a:lnTo>
                      <a:pt x="0" y="20"/>
                    </a:lnTo>
                    <a:lnTo>
                      <a:pt x="9" y="31"/>
                    </a:lnTo>
                    <a:lnTo>
                      <a:pt x="20" y="45"/>
                    </a:lnTo>
                    <a:lnTo>
                      <a:pt x="31" y="56"/>
                    </a:lnTo>
                    <a:lnTo>
                      <a:pt x="42" y="65"/>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grpSp>
      <p:sp>
        <p:nvSpPr>
          <p:cNvPr id="3100" name="Rectangle 28"/>
          <p:cNvSpPr>
            <a:spLocks noGrp="1" noChangeArrowheads="1"/>
          </p:cNvSpPr>
          <p:nvPr>
            <p:ph type="ctrTitle" sz="quarter"/>
          </p:nvPr>
        </p:nvSpPr>
        <p:spPr>
          <a:xfrm>
            <a:off x="687388" y="2286000"/>
            <a:ext cx="7770812" cy="1143000"/>
          </a:xfrm>
        </p:spPr>
        <p:txBody>
          <a:bodyPr/>
          <a:lstStyle>
            <a:lvl1pPr>
              <a:defRPr/>
            </a:lvl1pPr>
          </a:lstStyle>
          <a:p>
            <a:r>
              <a:rPr lang="en-US" altLang="en-US"/>
              <a:t>Click to edit Master title style</a:t>
            </a:r>
          </a:p>
        </p:txBody>
      </p:sp>
      <p:sp>
        <p:nvSpPr>
          <p:cNvPr id="3101" name="Rectangle 29"/>
          <p:cNvSpPr>
            <a:spLocks noGrp="1" noChangeArrowheads="1"/>
          </p:cNvSpPr>
          <p:nvPr>
            <p:ph type="subTitle" sz="quarter" idx="1"/>
          </p:nvPr>
        </p:nvSpPr>
        <p:spPr>
          <a:xfrm>
            <a:off x="2057400" y="4119563"/>
            <a:ext cx="6400800" cy="1751012"/>
          </a:xfrm>
        </p:spPr>
        <p:txBody>
          <a:bodyPr/>
          <a:lstStyle>
            <a:lvl1pPr marL="0" indent="0" algn="ctr">
              <a:buFontTx/>
              <a:buNone/>
              <a:defRPr/>
            </a:lvl1pPr>
          </a:lstStyle>
          <a:p>
            <a:r>
              <a:rPr lang="en-US" altLang="en-US"/>
              <a:t>Click to edit Master subtitle style</a:t>
            </a:r>
          </a:p>
        </p:txBody>
      </p:sp>
      <p:sp>
        <p:nvSpPr>
          <p:cNvPr id="30" name="Rectangle 30"/>
          <p:cNvSpPr>
            <a:spLocks noGrp="1" noChangeArrowheads="1"/>
          </p:cNvSpPr>
          <p:nvPr>
            <p:ph type="dt" sz="quarter" idx="10"/>
          </p:nvPr>
        </p:nvSpPr>
        <p:spPr/>
        <p:txBody>
          <a:bodyPr/>
          <a:lstStyle>
            <a:lvl1pPr>
              <a:defRPr/>
            </a:lvl1pPr>
          </a:lstStyle>
          <a:p>
            <a:pPr>
              <a:defRPr/>
            </a:pPr>
            <a:endParaRPr lang="en-US" altLang="en-US"/>
          </a:p>
        </p:txBody>
      </p:sp>
      <p:sp>
        <p:nvSpPr>
          <p:cNvPr id="31" name="Rectangle 31"/>
          <p:cNvSpPr>
            <a:spLocks noGrp="1" noChangeArrowheads="1"/>
          </p:cNvSpPr>
          <p:nvPr>
            <p:ph type="ftr" sz="quarter" idx="11"/>
          </p:nvPr>
        </p:nvSpPr>
        <p:spPr/>
        <p:txBody>
          <a:bodyPr/>
          <a:lstStyle>
            <a:lvl1pPr>
              <a:defRPr/>
            </a:lvl1pPr>
          </a:lstStyle>
          <a:p>
            <a:pPr>
              <a:defRPr/>
            </a:pPr>
            <a:endParaRPr lang="en-US" altLang="en-US"/>
          </a:p>
        </p:txBody>
      </p:sp>
      <p:sp>
        <p:nvSpPr>
          <p:cNvPr id="32" name="Rectangle 32"/>
          <p:cNvSpPr>
            <a:spLocks noGrp="1" noChangeArrowheads="1"/>
          </p:cNvSpPr>
          <p:nvPr>
            <p:ph type="sldNum" sz="quarter" idx="12"/>
          </p:nvPr>
        </p:nvSpPr>
        <p:spPr/>
        <p:txBody>
          <a:bodyPr/>
          <a:lstStyle>
            <a:lvl1pPr>
              <a:defRPr/>
            </a:lvl1pPr>
          </a:lstStyle>
          <a:p>
            <a:pPr>
              <a:defRPr/>
            </a:pPr>
            <a:fld id="{CCE95582-57A9-4311-99F8-67498FFCA379}" type="slidenum">
              <a:rPr lang="en-US" altLang="en-US"/>
              <a:pPr>
                <a:defRPr/>
              </a:pPr>
              <a:t>‹#›</a:t>
            </a:fld>
            <a:endParaRPr lang="en-US" altLang="en-US"/>
          </a:p>
        </p:txBody>
      </p:sp>
    </p:spTree>
    <p:extLst>
      <p:ext uri="{BB962C8B-B14F-4D97-AF65-F5344CB8AC3E}">
        <p14:creationId xmlns:p14="http://schemas.microsoft.com/office/powerpoint/2010/main" val="338346616"/>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AAEADAF2-3438-465F-8C94-BA7B57BCF418}" type="slidenum">
              <a:rPr lang="en-US" altLang="en-US"/>
              <a:pPr>
                <a:defRPr/>
              </a:pPr>
              <a:t>‹#›</a:t>
            </a:fld>
            <a:endParaRPr lang="en-US" altLang="en-US"/>
          </a:p>
        </p:txBody>
      </p:sp>
    </p:spTree>
    <p:extLst>
      <p:ext uri="{BB962C8B-B14F-4D97-AF65-F5344CB8AC3E}">
        <p14:creationId xmlns:p14="http://schemas.microsoft.com/office/powerpoint/2010/main" val="3615149934"/>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A72924B7-CF7B-4E8B-978A-3813E0EB4495}" type="slidenum">
              <a:rPr lang="en-US" altLang="en-US"/>
              <a:pPr>
                <a:defRPr/>
              </a:pPr>
              <a:t>‹#›</a:t>
            </a:fld>
            <a:endParaRPr lang="en-US" altLang="en-US"/>
          </a:p>
        </p:txBody>
      </p:sp>
    </p:spTree>
    <p:extLst>
      <p:ext uri="{BB962C8B-B14F-4D97-AF65-F5344CB8AC3E}">
        <p14:creationId xmlns:p14="http://schemas.microsoft.com/office/powerpoint/2010/main" val="1697377166"/>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976438"/>
            <a:ext cx="3808412"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76438"/>
            <a:ext cx="3810000"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912D46C4-E768-4AC2-B318-6A5703A40379}" type="slidenum">
              <a:rPr lang="en-US" altLang="en-US"/>
              <a:pPr>
                <a:defRPr/>
              </a:pPr>
              <a:t>‹#›</a:t>
            </a:fld>
            <a:endParaRPr lang="en-US" altLang="en-US"/>
          </a:p>
        </p:txBody>
      </p:sp>
    </p:spTree>
    <p:extLst>
      <p:ext uri="{BB962C8B-B14F-4D97-AF65-F5344CB8AC3E}">
        <p14:creationId xmlns:p14="http://schemas.microsoft.com/office/powerpoint/2010/main" val="4206008913"/>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21"/>
          <p:cNvSpPr>
            <a:spLocks noGrp="1" noChangeArrowheads="1"/>
          </p:cNvSpPr>
          <p:nvPr>
            <p:ph type="sldNum" sz="quarter" idx="12"/>
          </p:nvPr>
        </p:nvSpPr>
        <p:spPr>
          <a:ln/>
        </p:spPr>
        <p:txBody>
          <a:bodyPr/>
          <a:lstStyle>
            <a:lvl1pPr>
              <a:defRPr/>
            </a:lvl1pPr>
          </a:lstStyle>
          <a:p>
            <a:pPr>
              <a:defRPr/>
            </a:pPr>
            <a:fld id="{9C947E34-9BC9-4C1C-A814-C7894B63AA57}" type="slidenum">
              <a:rPr lang="en-US" altLang="en-US"/>
              <a:pPr>
                <a:defRPr/>
              </a:pPr>
              <a:t>‹#›</a:t>
            </a:fld>
            <a:endParaRPr lang="en-US" altLang="en-US"/>
          </a:p>
        </p:txBody>
      </p:sp>
    </p:spTree>
    <p:extLst>
      <p:ext uri="{BB962C8B-B14F-4D97-AF65-F5344CB8AC3E}">
        <p14:creationId xmlns:p14="http://schemas.microsoft.com/office/powerpoint/2010/main" val="2991902844"/>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21"/>
          <p:cNvSpPr>
            <a:spLocks noGrp="1" noChangeArrowheads="1"/>
          </p:cNvSpPr>
          <p:nvPr>
            <p:ph type="sldNum" sz="quarter" idx="12"/>
          </p:nvPr>
        </p:nvSpPr>
        <p:spPr>
          <a:ln/>
        </p:spPr>
        <p:txBody>
          <a:bodyPr/>
          <a:lstStyle>
            <a:lvl1pPr>
              <a:defRPr/>
            </a:lvl1pPr>
          </a:lstStyle>
          <a:p>
            <a:pPr>
              <a:defRPr/>
            </a:pPr>
            <a:fld id="{27ACA866-10C8-4A7D-B7DE-575983EABF2A}" type="slidenum">
              <a:rPr lang="en-US" altLang="en-US"/>
              <a:pPr>
                <a:defRPr/>
              </a:pPr>
              <a:t>‹#›</a:t>
            </a:fld>
            <a:endParaRPr lang="en-US" altLang="en-US"/>
          </a:p>
        </p:txBody>
      </p:sp>
    </p:spTree>
    <p:extLst>
      <p:ext uri="{BB962C8B-B14F-4D97-AF65-F5344CB8AC3E}">
        <p14:creationId xmlns:p14="http://schemas.microsoft.com/office/powerpoint/2010/main" val="12895404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p:txBody>
          <a:bodyPr/>
          <a:lstStyle>
            <a:lvl1pPr eaLnBrk="0" hangingPunct="0">
              <a:defRPr b="1"/>
            </a:lvl1pPr>
          </a:lstStyle>
          <a:p>
            <a:pPr>
              <a:defRPr/>
            </a:pPr>
            <a:fld id="{8742CDF3-2DB3-4F21-9BAA-6D78B4543FA5}" type="slidenum">
              <a:rPr lang="en-US"/>
              <a:pPr>
                <a:defRPr/>
              </a:pPr>
              <a:t>‹#›</a:t>
            </a:fld>
            <a:endParaRPr lang="en-US" dirty="0"/>
          </a:p>
        </p:txBody>
      </p:sp>
    </p:spTree>
    <p:extLst>
      <p:ext uri="{BB962C8B-B14F-4D97-AF65-F5344CB8AC3E}">
        <p14:creationId xmlns:p14="http://schemas.microsoft.com/office/powerpoint/2010/main" val="1073479160"/>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21"/>
          <p:cNvSpPr>
            <a:spLocks noGrp="1" noChangeArrowheads="1"/>
          </p:cNvSpPr>
          <p:nvPr>
            <p:ph type="sldNum" sz="quarter" idx="12"/>
          </p:nvPr>
        </p:nvSpPr>
        <p:spPr>
          <a:ln/>
        </p:spPr>
        <p:txBody>
          <a:bodyPr/>
          <a:lstStyle>
            <a:lvl1pPr>
              <a:defRPr/>
            </a:lvl1pPr>
          </a:lstStyle>
          <a:p>
            <a:pPr>
              <a:defRPr/>
            </a:pPr>
            <a:fld id="{68A0E86C-C863-40CC-B2BA-F6B9741F951B}" type="slidenum">
              <a:rPr lang="en-US" altLang="en-US"/>
              <a:pPr>
                <a:defRPr/>
              </a:pPr>
              <a:t>‹#›</a:t>
            </a:fld>
            <a:endParaRPr lang="en-US" altLang="en-US"/>
          </a:p>
        </p:txBody>
      </p:sp>
    </p:spTree>
    <p:extLst>
      <p:ext uri="{BB962C8B-B14F-4D97-AF65-F5344CB8AC3E}">
        <p14:creationId xmlns:p14="http://schemas.microsoft.com/office/powerpoint/2010/main" val="927687960"/>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7F897F31-D554-4F4D-8A8F-CC52642C5274}" type="slidenum">
              <a:rPr lang="en-US" altLang="en-US"/>
              <a:pPr>
                <a:defRPr/>
              </a:pPr>
              <a:t>‹#›</a:t>
            </a:fld>
            <a:endParaRPr lang="en-US" altLang="en-US"/>
          </a:p>
        </p:txBody>
      </p:sp>
    </p:spTree>
    <p:extLst>
      <p:ext uri="{BB962C8B-B14F-4D97-AF65-F5344CB8AC3E}">
        <p14:creationId xmlns:p14="http://schemas.microsoft.com/office/powerpoint/2010/main" val="930633830"/>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171D2D4D-AE5E-42E7-91E6-AB1FE8E1B8B9}" type="slidenum">
              <a:rPr lang="en-US" altLang="en-US"/>
              <a:pPr>
                <a:defRPr/>
              </a:pPr>
              <a:t>‹#›</a:t>
            </a:fld>
            <a:endParaRPr lang="en-US" altLang="en-US"/>
          </a:p>
        </p:txBody>
      </p:sp>
    </p:spTree>
    <p:extLst>
      <p:ext uri="{BB962C8B-B14F-4D97-AF65-F5344CB8AC3E}">
        <p14:creationId xmlns:p14="http://schemas.microsoft.com/office/powerpoint/2010/main" val="2739434864"/>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EBF73FE8-C0B8-4385-86C2-73F9119AAFD4}" type="slidenum">
              <a:rPr lang="en-US" altLang="en-US"/>
              <a:pPr>
                <a:defRPr/>
              </a:pPr>
              <a:t>‹#›</a:t>
            </a:fld>
            <a:endParaRPr lang="en-US" altLang="en-US"/>
          </a:p>
        </p:txBody>
      </p:sp>
    </p:spTree>
    <p:extLst>
      <p:ext uri="{BB962C8B-B14F-4D97-AF65-F5344CB8AC3E}">
        <p14:creationId xmlns:p14="http://schemas.microsoft.com/office/powerpoint/2010/main" val="2488045301"/>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6688" y="608013"/>
            <a:ext cx="1941512" cy="5487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7388" y="608013"/>
            <a:ext cx="5676900" cy="5487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E3907A77-2195-4805-B4B7-C2BED8CF12C9}" type="slidenum">
              <a:rPr lang="en-US" altLang="en-US"/>
              <a:pPr>
                <a:defRPr/>
              </a:pPr>
              <a:t>‹#›</a:t>
            </a:fld>
            <a:endParaRPr lang="en-US" altLang="en-US"/>
          </a:p>
        </p:txBody>
      </p:sp>
    </p:spTree>
    <p:extLst>
      <p:ext uri="{BB962C8B-B14F-4D97-AF65-F5344CB8AC3E}">
        <p14:creationId xmlns:p14="http://schemas.microsoft.com/office/powerpoint/2010/main" val="1819365803"/>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7388" y="608013"/>
            <a:ext cx="7770812"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7388" y="1976438"/>
            <a:ext cx="7770812" cy="4119562"/>
          </a:xfrm>
        </p:spPr>
        <p:txBody>
          <a:bodyPr/>
          <a:lstStyle/>
          <a:p>
            <a:pPr lvl="0"/>
            <a:endParaRPr lang="en-US" noProof="0" smtClean="0"/>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64A82AF9-8B03-410A-BB26-2BF2F2A59540}" type="slidenum">
              <a:rPr lang="en-US" altLang="en-US"/>
              <a:pPr>
                <a:defRPr/>
              </a:pPr>
              <a:t>‹#›</a:t>
            </a:fld>
            <a:endParaRPr lang="en-US" altLang="en-US"/>
          </a:p>
        </p:txBody>
      </p:sp>
    </p:spTree>
    <p:extLst>
      <p:ext uri="{BB962C8B-B14F-4D97-AF65-F5344CB8AC3E}">
        <p14:creationId xmlns:p14="http://schemas.microsoft.com/office/powerpoint/2010/main" val="38361254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eaLnBrk="0" hangingPunct="0">
              <a:defRPr b="1"/>
            </a:lvl1pPr>
          </a:lstStyle>
          <a:p>
            <a:pPr>
              <a:defRPr/>
            </a:pPr>
            <a:fld id="{BEFA1B2B-888C-4633-89B0-28620D562075}" type="slidenum">
              <a:rPr lang="en-US"/>
              <a:pPr>
                <a:defRPr/>
              </a:pPr>
              <a:t>‹#›</a:t>
            </a:fld>
            <a:endParaRPr lang="en-US" dirty="0"/>
          </a:p>
        </p:txBody>
      </p:sp>
    </p:spTree>
    <p:extLst>
      <p:ext uri="{BB962C8B-B14F-4D97-AF65-F5344CB8AC3E}">
        <p14:creationId xmlns:p14="http://schemas.microsoft.com/office/powerpoint/2010/main" val="38619175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eaLnBrk="0" hangingPunct="0">
              <a:defRPr b="1"/>
            </a:lvl1pPr>
          </a:lstStyle>
          <a:p>
            <a:pPr>
              <a:defRPr/>
            </a:pPr>
            <a:fld id="{E7AB77AF-CA8A-4729-9703-0FA446A515A5}" type="slidenum">
              <a:rPr lang="en-US"/>
              <a:pPr>
                <a:defRPr/>
              </a:pPr>
              <a:t>‹#›</a:t>
            </a:fld>
            <a:endParaRPr lang="en-US" dirty="0"/>
          </a:p>
        </p:txBody>
      </p:sp>
    </p:spTree>
    <p:extLst>
      <p:ext uri="{BB962C8B-B14F-4D97-AF65-F5344CB8AC3E}">
        <p14:creationId xmlns:p14="http://schemas.microsoft.com/office/powerpoint/2010/main" val="3088488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3837AB8B-58BA-488B-A944-89AFD7D680B3}" type="slidenum">
              <a:rPr lang="en-US" altLang="en-US"/>
              <a:pPr>
                <a:defRPr/>
              </a:pPr>
              <a:t>‹#›</a:t>
            </a:fld>
            <a:endParaRPr lang="en-US" altLang="en-US"/>
          </a:p>
        </p:txBody>
      </p:sp>
    </p:spTree>
    <p:extLst>
      <p:ext uri="{BB962C8B-B14F-4D97-AF65-F5344CB8AC3E}">
        <p14:creationId xmlns:p14="http://schemas.microsoft.com/office/powerpoint/2010/main" val="34221339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eaLnBrk="0" hangingPunct="0">
              <a:defRPr b="1"/>
            </a:lvl1pPr>
          </a:lstStyle>
          <a:p>
            <a:pPr>
              <a:defRPr/>
            </a:pPr>
            <a:fld id="{DD28451E-0417-4EA4-8CE3-DD3E5C3871FD}" type="slidenum">
              <a:rPr lang="en-US"/>
              <a:pPr>
                <a:defRPr/>
              </a:pPr>
              <a:t>‹#›</a:t>
            </a:fld>
            <a:endParaRPr lang="en-US" dirty="0"/>
          </a:p>
        </p:txBody>
      </p:sp>
    </p:spTree>
    <p:extLst>
      <p:ext uri="{BB962C8B-B14F-4D97-AF65-F5344CB8AC3E}">
        <p14:creationId xmlns:p14="http://schemas.microsoft.com/office/powerpoint/2010/main" val="41305592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eaLnBrk="0" hangingPunct="0">
              <a:defRPr b="1"/>
            </a:lvl1pPr>
          </a:lstStyle>
          <a:p>
            <a:pPr>
              <a:defRPr/>
            </a:pPr>
            <a:fld id="{2C3F536D-F6C0-4BA3-9FB3-F6700E5CA02B}" type="slidenum">
              <a:rPr lang="en-US"/>
              <a:pPr>
                <a:defRPr/>
              </a:pPr>
              <a:t>‹#›</a:t>
            </a:fld>
            <a:endParaRPr lang="en-US" dirty="0"/>
          </a:p>
        </p:txBody>
      </p:sp>
    </p:spTree>
    <p:extLst>
      <p:ext uri="{BB962C8B-B14F-4D97-AF65-F5344CB8AC3E}">
        <p14:creationId xmlns:p14="http://schemas.microsoft.com/office/powerpoint/2010/main" val="12093453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eaLnBrk="0" hangingPunct="0">
              <a:defRPr b="1"/>
            </a:lvl1pPr>
          </a:lstStyle>
          <a:p>
            <a:pPr>
              <a:defRPr/>
            </a:pPr>
            <a:fld id="{CBA4C5E2-6157-40F3-A07A-1B840D99818C}" type="slidenum">
              <a:rPr lang="en-US"/>
              <a:pPr>
                <a:defRPr/>
              </a:pPr>
              <a:t>‹#›</a:t>
            </a:fld>
            <a:endParaRPr lang="en-US" dirty="0"/>
          </a:p>
        </p:txBody>
      </p:sp>
    </p:spTree>
    <p:extLst>
      <p:ext uri="{BB962C8B-B14F-4D97-AF65-F5344CB8AC3E}">
        <p14:creationId xmlns:p14="http://schemas.microsoft.com/office/powerpoint/2010/main" val="695529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7"/>
          <p:cNvGrpSpPr>
            <a:grpSpLocks/>
          </p:cNvGrpSpPr>
          <p:nvPr/>
        </p:nvGrpSpPr>
        <p:grpSpPr bwMode="auto">
          <a:xfrm>
            <a:off x="0" y="119063"/>
            <a:ext cx="9142413" cy="6738937"/>
            <a:chOff x="0" y="74"/>
            <a:chExt cx="5759" cy="4245"/>
          </a:xfrm>
        </p:grpSpPr>
        <p:sp>
          <p:nvSpPr>
            <p:cNvPr id="5" name="Rectangle 2"/>
            <p:cNvSpPr>
              <a:spLocks noChangeArrowheads="1"/>
            </p:cNvSpPr>
            <p:nvPr/>
          </p:nvSpPr>
          <p:spPr bwMode="ltGray">
            <a:xfrm>
              <a:off x="432" y="4113"/>
              <a:ext cx="2208" cy="2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6" name="Rectangle 3"/>
            <p:cNvSpPr>
              <a:spLocks noChangeArrowheads="1"/>
            </p:cNvSpPr>
            <p:nvPr/>
          </p:nvSpPr>
          <p:spPr bwMode="ltGray">
            <a:xfrm>
              <a:off x="432" y="1536"/>
              <a:ext cx="5327"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7" name="Oval 4"/>
            <p:cNvSpPr>
              <a:spLocks noChangeArrowheads="1"/>
            </p:cNvSpPr>
            <p:nvPr/>
          </p:nvSpPr>
          <p:spPr bwMode="auto">
            <a:xfrm>
              <a:off x="555"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8" name="Oval 5"/>
            <p:cNvSpPr>
              <a:spLocks noChangeArrowheads="1"/>
            </p:cNvSpPr>
            <p:nvPr/>
          </p:nvSpPr>
          <p:spPr bwMode="auto">
            <a:xfrm>
              <a:off x="555"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9" name="Oval 6"/>
            <p:cNvSpPr>
              <a:spLocks noChangeArrowheads="1"/>
            </p:cNvSpPr>
            <p:nvPr/>
          </p:nvSpPr>
          <p:spPr bwMode="auto">
            <a:xfrm>
              <a:off x="555"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 name="Oval 7"/>
            <p:cNvSpPr>
              <a:spLocks noChangeArrowheads="1"/>
            </p:cNvSpPr>
            <p:nvPr/>
          </p:nvSpPr>
          <p:spPr bwMode="auto">
            <a:xfrm>
              <a:off x="555" y="65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1" name="Oval 8"/>
            <p:cNvSpPr>
              <a:spLocks noChangeArrowheads="1"/>
            </p:cNvSpPr>
            <p:nvPr/>
          </p:nvSpPr>
          <p:spPr bwMode="auto">
            <a:xfrm>
              <a:off x="555" y="79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2" name="Oval 9"/>
            <p:cNvSpPr>
              <a:spLocks noChangeArrowheads="1"/>
            </p:cNvSpPr>
            <p:nvPr/>
          </p:nvSpPr>
          <p:spPr bwMode="auto">
            <a:xfrm>
              <a:off x="555" y="93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3" name="Oval 10"/>
            <p:cNvSpPr>
              <a:spLocks noChangeArrowheads="1"/>
            </p:cNvSpPr>
            <p:nvPr/>
          </p:nvSpPr>
          <p:spPr bwMode="auto">
            <a:xfrm>
              <a:off x="555" y="108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4" name="Oval 11"/>
            <p:cNvSpPr>
              <a:spLocks noChangeArrowheads="1"/>
            </p:cNvSpPr>
            <p:nvPr/>
          </p:nvSpPr>
          <p:spPr bwMode="auto">
            <a:xfrm>
              <a:off x="555" y="122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5" name="Oval 12"/>
            <p:cNvSpPr>
              <a:spLocks noChangeArrowheads="1"/>
            </p:cNvSpPr>
            <p:nvPr/>
          </p:nvSpPr>
          <p:spPr bwMode="auto">
            <a:xfrm>
              <a:off x="555" y="137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nvGrpSpPr>
            <p:cNvPr id="16" name="Group 21"/>
            <p:cNvGrpSpPr>
              <a:grpSpLocks/>
            </p:cNvGrpSpPr>
            <p:nvPr/>
          </p:nvGrpSpPr>
          <p:grpSpPr bwMode="auto">
            <a:xfrm>
              <a:off x="2859" y="4202"/>
              <a:ext cx="2729" cy="41"/>
              <a:chOff x="2859" y="4202"/>
              <a:chExt cx="2729" cy="41"/>
            </a:xfrm>
          </p:grpSpPr>
          <p:sp>
            <p:nvSpPr>
              <p:cNvPr id="22" name="Oval 13"/>
              <p:cNvSpPr>
                <a:spLocks noChangeArrowheads="1"/>
              </p:cNvSpPr>
              <p:nvPr/>
            </p:nvSpPr>
            <p:spPr bwMode="auto">
              <a:xfrm>
                <a:off x="285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3" name="Oval 14"/>
              <p:cNvSpPr>
                <a:spLocks noChangeArrowheads="1"/>
              </p:cNvSpPr>
              <p:nvPr/>
            </p:nvSpPr>
            <p:spPr bwMode="auto">
              <a:xfrm>
                <a:off x="324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4" name="Oval 15"/>
              <p:cNvSpPr>
                <a:spLocks noChangeArrowheads="1"/>
              </p:cNvSpPr>
              <p:nvPr/>
            </p:nvSpPr>
            <p:spPr bwMode="auto">
              <a:xfrm>
                <a:off x="362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5" name="Oval 16"/>
              <p:cNvSpPr>
                <a:spLocks noChangeArrowheads="1"/>
              </p:cNvSpPr>
              <p:nvPr/>
            </p:nvSpPr>
            <p:spPr bwMode="auto">
              <a:xfrm>
                <a:off x="4011"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6" name="Oval 17"/>
              <p:cNvSpPr>
                <a:spLocks noChangeArrowheads="1"/>
              </p:cNvSpPr>
              <p:nvPr/>
            </p:nvSpPr>
            <p:spPr bwMode="auto">
              <a:xfrm>
                <a:off x="4395"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7" name="Oval 18"/>
              <p:cNvSpPr>
                <a:spLocks noChangeArrowheads="1"/>
              </p:cNvSpPr>
              <p:nvPr/>
            </p:nvSpPr>
            <p:spPr bwMode="auto">
              <a:xfrm>
                <a:off x="477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8" name="Oval 19"/>
              <p:cNvSpPr>
                <a:spLocks noChangeArrowheads="1"/>
              </p:cNvSpPr>
              <p:nvPr/>
            </p:nvSpPr>
            <p:spPr bwMode="auto">
              <a:xfrm>
                <a:off x="516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9" name="Oval 20"/>
              <p:cNvSpPr>
                <a:spLocks noChangeArrowheads="1"/>
              </p:cNvSpPr>
              <p:nvPr/>
            </p:nvSpPr>
            <p:spPr bwMode="auto">
              <a:xfrm>
                <a:off x="554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sp>
          <p:nvSpPr>
            <p:cNvPr id="17" name="Oval 22"/>
            <p:cNvSpPr>
              <a:spLocks noChangeArrowheads="1"/>
            </p:cNvSpPr>
            <p:nvPr/>
          </p:nvSpPr>
          <p:spPr bwMode="auto">
            <a:xfrm>
              <a:off x="555" y="50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nvGrpSpPr>
            <p:cNvPr id="18" name="Group 26"/>
            <p:cNvGrpSpPr>
              <a:grpSpLocks/>
            </p:cNvGrpSpPr>
            <p:nvPr/>
          </p:nvGrpSpPr>
          <p:grpSpPr bwMode="auto">
            <a:xfrm>
              <a:off x="0" y="2327"/>
              <a:ext cx="1203" cy="1203"/>
              <a:chOff x="0" y="2327"/>
              <a:chExt cx="1203" cy="1203"/>
            </a:xfrm>
          </p:grpSpPr>
          <p:sp>
            <p:nvSpPr>
              <p:cNvPr id="19" name="Freeform 23"/>
              <p:cNvSpPr>
                <a:spLocks/>
              </p:cNvSpPr>
              <p:nvPr/>
            </p:nvSpPr>
            <p:spPr bwMode="auto">
              <a:xfrm>
                <a:off x="0" y="2394"/>
                <a:ext cx="443" cy="1033"/>
              </a:xfrm>
              <a:custGeom>
                <a:avLst/>
                <a:gdLst>
                  <a:gd name="T0" fmla="*/ 290 w 443"/>
                  <a:gd name="T1" fmla="*/ 1016 h 1033"/>
                  <a:gd name="T2" fmla="*/ 316 w 443"/>
                  <a:gd name="T3" fmla="*/ 974 h 1033"/>
                  <a:gd name="T4" fmla="*/ 354 w 443"/>
                  <a:gd name="T5" fmla="*/ 920 h 1033"/>
                  <a:gd name="T6" fmla="*/ 384 w 443"/>
                  <a:gd name="T7" fmla="*/ 884 h 1033"/>
                  <a:gd name="T8" fmla="*/ 381 w 443"/>
                  <a:gd name="T9" fmla="*/ 832 h 1033"/>
                  <a:gd name="T10" fmla="*/ 370 w 443"/>
                  <a:gd name="T11" fmla="*/ 794 h 1033"/>
                  <a:gd name="T12" fmla="*/ 361 w 443"/>
                  <a:gd name="T13" fmla="*/ 760 h 1033"/>
                  <a:gd name="T14" fmla="*/ 361 w 443"/>
                  <a:gd name="T15" fmla="*/ 734 h 1033"/>
                  <a:gd name="T16" fmla="*/ 359 w 443"/>
                  <a:gd name="T17" fmla="*/ 707 h 1033"/>
                  <a:gd name="T18" fmla="*/ 373 w 443"/>
                  <a:gd name="T19" fmla="*/ 691 h 1033"/>
                  <a:gd name="T20" fmla="*/ 391 w 443"/>
                  <a:gd name="T21" fmla="*/ 686 h 1033"/>
                  <a:gd name="T22" fmla="*/ 395 w 443"/>
                  <a:gd name="T23" fmla="*/ 680 h 1033"/>
                  <a:gd name="T24" fmla="*/ 390 w 443"/>
                  <a:gd name="T25" fmla="*/ 671 h 1033"/>
                  <a:gd name="T26" fmla="*/ 386 w 443"/>
                  <a:gd name="T27" fmla="*/ 660 h 1033"/>
                  <a:gd name="T28" fmla="*/ 437 w 443"/>
                  <a:gd name="T29" fmla="*/ 635 h 1033"/>
                  <a:gd name="T30" fmla="*/ 442 w 443"/>
                  <a:gd name="T31" fmla="*/ 619 h 1033"/>
                  <a:gd name="T32" fmla="*/ 438 w 443"/>
                  <a:gd name="T33" fmla="*/ 604 h 1033"/>
                  <a:gd name="T34" fmla="*/ 400 w 443"/>
                  <a:gd name="T35" fmla="*/ 543 h 1033"/>
                  <a:gd name="T36" fmla="*/ 384 w 443"/>
                  <a:gd name="T37" fmla="*/ 474 h 1033"/>
                  <a:gd name="T38" fmla="*/ 354 w 443"/>
                  <a:gd name="T39" fmla="*/ 455 h 1033"/>
                  <a:gd name="T40" fmla="*/ 326 w 443"/>
                  <a:gd name="T41" fmla="*/ 433 h 1033"/>
                  <a:gd name="T42" fmla="*/ 312 w 443"/>
                  <a:gd name="T43" fmla="*/ 411 h 1033"/>
                  <a:gd name="T44" fmla="*/ 307 w 443"/>
                  <a:gd name="T45" fmla="*/ 391 h 1033"/>
                  <a:gd name="T46" fmla="*/ 290 w 443"/>
                  <a:gd name="T47" fmla="*/ 339 h 1033"/>
                  <a:gd name="T48" fmla="*/ 308 w 443"/>
                  <a:gd name="T49" fmla="*/ 289 h 1033"/>
                  <a:gd name="T50" fmla="*/ 298 w 443"/>
                  <a:gd name="T51" fmla="*/ 278 h 1033"/>
                  <a:gd name="T52" fmla="*/ 280 w 443"/>
                  <a:gd name="T53" fmla="*/ 307 h 1033"/>
                  <a:gd name="T54" fmla="*/ 269 w 443"/>
                  <a:gd name="T55" fmla="*/ 283 h 1033"/>
                  <a:gd name="T56" fmla="*/ 272 w 443"/>
                  <a:gd name="T57" fmla="*/ 224 h 1033"/>
                  <a:gd name="T58" fmla="*/ 280 w 443"/>
                  <a:gd name="T59" fmla="*/ 177 h 1033"/>
                  <a:gd name="T60" fmla="*/ 280 w 443"/>
                  <a:gd name="T61" fmla="*/ 146 h 1033"/>
                  <a:gd name="T62" fmla="*/ 281 w 443"/>
                  <a:gd name="T63" fmla="*/ 123 h 1033"/>
                  <a:gd name="T64" fmla="*/ 290 w 443"/>
                  <a:gd name="T65" fmla="*/ 104 h 1033"/>
                  <a:gd name="T66" fmla="*/ 296 w 443"/>
                  <a:gd name="T67" fmla="*/ 97 h 1033"/>
                  <a:gd name="T68" fmla="*/ 298 w 443"/>
                  <a:gd name="T69" fmla="*/ 94 h 1033"/>
                  <a:gd name="T70" fmla="*/ 301 w 443"/>
                  <a:gd name="T71" fmla="*/ 92 h 1033"/>
                  <a:gd name="T72" fmla="*/ 307 w 443"/>
                  <a:gd name="T73" fmla="*/ 83 h 1033"/>
                  <a:gd name="T74" fmla="*/ 317 w 443"/>
                  <a:gd name="T75" fmla="*/ 79 h 1033"/>
                  <a:gd name="T76" fmla="*/ 328 w 443"/>
                  <a:gd name="T77" fmla="*/ 77 h 1033"/>
                  <a:gd name="T78" fmla="*/ 337 w 443"/>
                  <a:gd name="T79" fmla="*/ 74 h 1033"/>
                  <a:gd name="T80" fmla="*/ 345 w 443"/>
                  <a:gd name="T81" fmla="*/ 67 h 1033"/>
                  <a:gd name="T82" fmla="*/ 337 w 443"/>
                  <a:gd name="T83" fmla="*/ 50 h 1033"/>
                  <a:gd name="T84" fmla="*/ 337 w 443"/>
                  <a:gd name="T85" fmla="*/ 47 h 1033"/>
                  <a:gd name="T86" fmla="*/ 337 w 443"/>
                  <a:gd name="T87" fmla="*/ 43 h 1033"/>
                  <a:gd name="T88" fmla="*/ 337 w 443"/>
                  <a:gd name="T89" fmla="*/ 41 h 1033"/>
                  <a:gd name="T90" fmla="*/ 334 w 443"/>
                  <a:gd name="T91" fmla="*/ 38 h 1033"/>
                  <a:gd name="T92" fmla="*/ 321 w 443"/>
                  <a:gd name="T93" fmla="*/ 21 h 1033"/>
                  <a:gd name="T94" fmla="*/ 316 w 443"/>
                  <a:gd name="T95" fmla="*/ 0 h 1033"/>
                  <a:gd name="T96" fmla="*/ 188 w 443"/>
                  <a:gd name="T97" fmla="*/ 94 h 1033"/>
                  <a:gd name="T98" fmla="*/ 88 w 443"/>
                  <a:gd name="T99" fmla="*/ 218 h 1033"/>
                  <a:gd name="T100" fmla="*/ 21 w 443"/>
                  <a:gd name="T101" fmla="*/ 366 h 1033"/>
                  <a:gd name="T102" fmla="*/ 0 w 443"/>
                  <a:gd name="T103" fmla="*/ 530 h 1033"/>
                  <a:gd name="T104" fmla="*/ 20 w 443"/>
                  <a:gd name="T105" fmla="*/ 680 h 1033"/>
                  <a:gd name="T106" fmla="*/ 74 w 443"/>
                  <a:gd name="T107" fmla="*/ 819 h 1033"/>
                  <a:gd name="T108" fmla="*/ 160 w 443"/>
                  <a:gd name="T109" fmla="*/ 938 h 1033"/>
                  <a:gd name="T110" fmla="*/ 272 w 443"/>
                  <a:gd name="T111" fmla="*/ 1032 h 103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43" h="1033">
                    <a:moveTo>
                      <a:pt x="272" y="1032"/>
                    </a:moveTo>
                    <a:lnTo>
                      <a:pt x="290" y="1016"/>
                    </a:lnTo>
                    <a:lnTo>
                      <a:pt x="301" y="992"/>
                    </a:lnTo>
                    <a:lnTo>
                      <a:pt x="316" y="974"/>
                    </a:lnTo>
                    <a:lnTo>
                      <a:pt x="328" y="955"/>
                    </a:lnTo>
                    <a:lnTo>
                      <a:pt x="354" y="920"/>
                    </a:lnTo>
                    <a:lnTo>
                      <a:pt x="373" y="904"/>
                    </a:lnTo>
                    <a:lnTo>
                      <a:pt x="384" y="884"/>
                    </a:lnTo>
                    <a:lnTo>
                      <a:pt x="390" y="848"/>
                    </a:lnTo>
                    <a:lnTo>
                      <a:pt x="381" y="832"/>
                    </a:lnTo>
                    <a:lnTo>
                      <a:pt x="375" y="812"/>
                    </a:lnTo>
                    <a:lnTo>
                      <a:pt x="370" y="794"/>
                    </a:lnTo>
                    <a:lnTo>
                      <a:pt x="361" y="774"/>
                    </a:lnTo>
                    <a:lnTo>
                      <a:pt x="361" y="760"/>
                    </a:lnTo>
                    <a:lnTo>
                      <a:pt x="361" y="747"/>
                    </a:lnTo>
                    <a:lnTo>
                      <a:pt x="361" y="734"/>
                    </a:lnTo>
                    <a:lnTo>
                      <a:pt x="359" y="722"/>
                    </a:lnTo>
                    <a:lnTo>
                      <a:pt x="359" y="707"/>
                    </a:lnTo>
                    <a:lnTo>
                      <a:pt x="364" y="698"/>
                    </a:lnTo>
                    <a:lnTo>
                      <a:pt x="373" y="691"/>
                    </a:lnTo>
                    <a:lnTo>
                      <a:pt x="390" y="686"/>
                    </a:lnTo>
                    <a:lnTo>
                      <a:pt x="391" y="686"/>
                    </a:lnTo>
                    <a:lnTo>
                      <a:pt x="395" y="682"/>
                    </a:lnTo>
                    <a:lnTo>
                      <a:pt x="395" y="680"/>
                    </a:lnTo>
                    <a:lnTo>
                      <a:pt x="395" y="677"/>
                    </a:lnTo>
                    <a:lnTo>
                      <a:pt x="390" y="671"/>
                    </a:lnTo>
                    <a:lnTo>
                      <a:pt x="386" y="666"/>
                    </a:lnTo>
                    <a:lnTo>
                      <a:pt x="386" y="660"/>
                    </a:lnTo>
                    <a:lnTo>
                      <a:pt x="395" y="655"/>
                    </a:lnTo>
                    <a:lnTo>
                      <a:pt x="437" y="635"/>
                    </a:lnTo>
                    <a:lnTo>
                      <a:pt x="442" y="626"/>
                    </a:lnTo>
                    <a:lnTo>
                      <a:pt x="442" y="619"/>
                    </a:lnTo>
                    <a:lnTo>
                      <a:pt x="442" y="613"/>
                    </a:lnTo>
                    <a:lnTo>
                      <a:pt x="438" y="604"/>
                    </a:lnTo>
                    <a:lnTo>
                      <a:pt x="417" y="577"/>
                    </a:lnTo>
                    <a:lnTo>
                      <a:pt x="400" y="543"/>
                    </a:lnTo>
                    <a:lnTo>
                      <a:pt x="391" y="511"/>
                    </a:lnTo>
                    <a:lnTo>
                      <a:pt x="384" y="474"/>
                    </a:lnTo>
                    <a:lnTo>
                      <a:pt x="368" y="465"/>
                    </a:lnTo>
                    <a:lnTo>
                      <a:pt x="354" y="455"/>
                    </a:lnTo>
                    <a:lnTo>
                      <a:pt x="339" y="444"/>
                    </a:lnTo>
                    <a:lnTo>
                      <a:pt x="326" y="433"/>
                    </a:lnTo>
                    <a:lnTo>
                      <a:pt x="317" y="422"/>
                    </a:lnTo>
                    <a:lnTo>
                      <a:pt x="312" y="411"/>
                    </a:lnTo>
                    <a:lnTo>
                      <a:pt x="308" y="402"/>
                    </a:lnTo>
                    <a:lnTo>
                      <a:pt x="307" y="391"/>
                    </a:lnTo>
                    <a:lnTo>
                      <a:pt x="285" y="363"/>
                    </a:lnTo>
                    <a:lnTo>
                      <a:pt x="290" y="339"/>
                    </a:lnTo>
                    <a:lnTo>
                      <a:pt x="301" y="314"/>
                    </a:lnTo>
                    <a:lnTo>
                      <a:pt x="308" y="289"/>
                    </a:lnTo>
                    <a:lnTo>
                      <a:pt x="308" y="267"/>
                    </a:lnTo>
                    <a:lnTo>
                      <a:pt x="298" y="278"/>
                    </a:lnTo>
                    <a:lnTo>
                      <a:pt x="287" y="294"/>
                    </a:lnTo>
                    <a:lnTo>
                      <a:pt x="280" y="307"/>
                    </a:lnTo>
                    <a:lnTo>
                      <a:pt x="272" y="314"/>
                    </a:lnTo>
                    <a:lnTo>
                      <a:pt x="269" y="283"/>
                    </a:lnTo>
                    <a:lnTo>
                      <a:pt x="271" y="254"/>
                    </a:lnTo>
                    <a:lnTo>
                      <a:pt x="272" y="224"/>
                    </a:lnTo>
                    <a:lnTo>
                      <a:pt x="272" y="195"/>
                    </a:lnTo>
                    <a:lnTo>
                      <a:pt x="280" y="177"/>
                    </a:lnTo>
                    <a:lnTo>
                      <a:pt x="280" y="164"/>
                    </a:lnTo>
                    <a:lnTo>
                      <a:pt x="280" y="146"/>
                    </a:lnTo>
                    <a:lnTo>
                      <a:pt x="281" y="133"/>
                    </a:lnTo>
                    <a:lnTo>
                      <a:pt x="281" y="123"/>
                    </a:lnTo>
                    <a:lnTo>
                      <a:pt x="285" y="113"/>
                    </a:lnTo>
                    <a:lnTo>
                      <a:pt x="290" y="104"/>
                    </a:lnTo>
                    <a:lnTo>
                      <a:pt x="296" y="97"/>
                    </a:lnTo>
                    <a:lnTo>
                      <a:pt x="298" y="94"/>
                    </a:lnTo>
                    <a:lnTo>
                      <a:pt x="301" y="92"/>
                    </a:lnTo>
                    <a:lnTo>
                      <a:pt x="303" y="86"/>
                    </a:lnTo>
                    <a:lnTo>
                      <a:pt x="307" y="83"/>
                    </a:lnTo>
                    <a:lnTo>
                      <a:pt x="308" y="83"/>
                    </a:lnTo>
                    <a:lnTo>
                      <a:pt x="317" y="79"/>
                    </a:lnTo>
                    <a:lnTo>
                      <a:pt x="323" y="77"/>
                    </a:lnTo>
                    <a:lnTo>
                      <a:pt x="328" y="77"/>
                    </a:lnTo>
                    <a:lnTo>
                      <a:pt x="334" y="74"/>
                    </a:lnTo>
                    <a:lnTo>
                      <a:pt x="337" y="74"/>
                    </a:lnTo>
                    <a:lnTo>
                      <a:pt x="339" y="72"/>
                    </a:lnTo>
                    <a:lnTo>
                      <a:pt x="345" y="67"/>
                    </a:lnTo>
                    <a:lnTo>
                      <a:pt x="345" y="63"/>
                    </a:lnTo>
                    <a:lnTo>
                      <a:pt x="337" y="50"/>
                    </a:lnTo>
                    <a:lnTo>
                      <a:pt x="337" y="47"/>
                    </a:lnTo>
                    <a:lnTo>
                      <a:pt x="337" y="43"/>
                    </a:lnTo>
                    <a:lnTo>
                      <a:pt x="337" y="41"/>
                    </a:lnTo>
                    <a:lnTo>
                      <a:pt x="334" y="41"/>
                    </a:lnTo>
                    <a:lnTo>
                      <a:pt x="334" y="38"/>
                    </a:lnTo>
                    <a:lnTo>
                      <a:pt x="328" y="30"/>
                    </a:lnTo>
                    <a:lnTo>
                      <a:pt x="321" y="21"/>
                    </a:lnTo>
                    <a:lnTo>
                      <a:pt x="317" y="11"/>
                    </a:lnTo>
                    <a:lnTo>
                      <a:pt x="316" y="0"/>
                    </a:lnTo>
                    <a:lnTo>
                      <a:pt x="249" y="41"/>
                    </a:lnTo>
                    <a:lnTo>
                      <a:pt x="188" y="94"/>
                    </a:lnTo>
                    <a:lnTo>
                      <a:pt x="133" y="151"/>
                    </a:lnTo>
                    <a:lnTo>
                      <a:pt x="88" y="218"/>
                    </a:lnTo>
                    <a:lnTo>
                      <a:pt x="50" y="289"/>
                    </a:lnTo>
                    <a:lnTo>
                      <a:pt x="21" y="366"/>
                    </a:lnTo>
                    <a:lnTo>
                      <a:pt x="5" y="446"/>
                    </a:lnTo>
                    <a:lnTo>
                      <a:pt x="0" y="530"/>
                    </a:lnTo>
                    <a:lnTo>
                      <a:pt x="5" y="608"/>
                    </a:lnTo>
                    <a:lnTo>
                      <a:pt x="20" y="680"/>
                    </a:lnTo>
                    <a:lnTo>
                      <a:pt x="45" y="751"/>
                    </a:lnTo>
                    <a:lnTo>
                      <a:pt x="74" y="819"/>
                    </a:lnTo>
                    <a:lnTo>
                      <a:pt x="114" y="879"/>
                    </a:lnTo>
                    <a:lnTo>
                      <a:pt x="160" y="938"/>
                    </a:lnTo>
                    <a:lnTo>
                      <a:pt x="215" y="987"/>
                    </a:lnTo>
                    <a:lnTo>
                      <a:pt x="272" y="1032"/>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0" name="Freeform 24"/>
              <p:cNvSpPr>
                <a:spLocks/>
              </p:cNvSpPr>
              <p:nvPr/>
            </p:nvSpPr>
            <p:spPr bwMode="auto">
              <a:xfrm>
                <a:off x="379" y="2327"/>
                <a:ext cx="824" cy="1203"/>
              </a:xfrm>
              <a:custGeom>
                <a:avLst/>
                <a:gdLst>
                  <a:gd name="T0" fmla="*/ 796 w 824"/>
                  <a:gd name="T1" fmla="*/ 688 h 1203"/>
                  <a:gd name="T2" fmla="*/ 756 w 824"/>
                  <a:gd name="T3" fmla="*/ 641 h 1203"/>
                  <a:gd name="T4" fmla="*/ 812 w 824"/>
                  <a:gd name="T5" fmla="*/ 615 h 1203"/>
                  <a:gd name="T6" fmla="*/ 814 w 824"/>
                  <a:gd name="T7" fmla="*/ 502 h 1203"/>
                  <a:gd name="T8" fmla="*/ 705 w 824"/>
                  <a:gd name="T9" fmla="*/ 247 h 1203"/>
                  <a:gd name="T10" fmla="*/ 651 w 824"/>
                  <a:gd name="T11" fmla="*/ 262 h 1203"/>
                  <a:gd name="T12" fmla="*/ 574 w 824"/>
                  <a:gd name="T13" fmla="*/ 289 h 1203"/>
                  <a:gd name="T14" fmla="*/ 536 w 824"/>
                  <a:gd name="T15" fmla="*/ 258 h 1203"/>
                  <a:gd name="T16" fmla="*/ 563 w 824"/>
                  <a:gd name="T17" fmla="*/ 170 h 1203"/>
                  <a:gd name="T18" fmla="*/ 532 w 824"/>
                  <a:gd name="T19" fmla="*/ 81 h 1203"/>
                  <a:gd name="T20" fmla="*/ 455 w 824"/>
                  <a:gd name="T21" fmla="*/ 56 h 1203"/>
                  <a:gd name="T22" fmla="*/ 484 w 824"/>
                  <a:gd name="T23" fmla="*/ 150 h 1203"/>
                  <a:gd name="T24" fmla="*/ 465 w 824"/>
                  <a:gd name="T25" fmla="*/ 190 h 1203"/>
                  <a:gd name="T26" fmla="*/ 442 w 824"/>
                  <a:gd name="T27" fmla="*/ 200 h 1203"/>
                  <a:gd name="T28" fmla="*/ 419 w 824"/>
                  <a:gd name="T29" fmla="*/ 164 h 1203"/>
                  <a:gd name="T30" fmla="*/ 381 w 824"/>
                  <a:gd name="T31" fmla="*/ 108 h 1203"/>
                  <a:gd name="T32" fmla="*/ 406 w 824"/>
                  <a:gd name="T33" fmla="*/ 108 h 1203"/>
                  <a:gd name="T34" fmla="*/ 424 w 824"/>
                  <a:gd name="T35" fmla="*/ 72 h 1203"/>
                  <a:gd name="T36" fmla="*/ 325 w 824"/>
                  <a:gd name="T37" fmla="*/ 0 h 1203"/>
                  <a:gd name="T38" fmla="*/ 281 w 824"/>
                  <a:gd name="T39" fmla="*/ 27 h 1203"/>
                  <a:gd name="T40" fmla="*/ 240 w 824"/>
                  <a:gd name="T41" fmla="*/ 72 h 1203"/>
                  <a:gd name="T42" fmla="*/ 209 w 824"/>
                  <a:gd name="T43" fmla="*/ 114 h 1203"/>
                  <a:gd name="T44" fmla="*/ 209 w 824"/>
                  <a:gd name="T45" fmla="*/ 150 h 1203"/>
                  <a:gd name="T46" fmla="*/ 240 w 824"/>
                  <a:gd name="T47" fmla="*/ 164 h 1203"/>
                  <a:gd name="T48" fmla="*/ 209 w 824"/>
                  <a:gd name="T49" fmla="*/ 222 h 1203"/>
                  <a:gd name="T50" fmla="*/ 213 w 824"/>
                  <a:gd name="T51" fmla="*/ 242 h 1203"/>
                  <a:gd name="T52" fmla="*/ 267 w 824"/>
                  <a:gd name="T53" fmla="*/ 222 h 1203"/>
                  <a:gd name="T54" fmla="*/ 303 w 824"/>
                  <a:gd name="T55" fmla="*/ 170 h 1203"/>
                  <a:gd name="T56" fmla="*/ 354 w 824"/>
                  <a:gd name="T57" fmla="*/ 231 h 1203"/>
                  <a:gd name="T58" fmla="*/ 372 w 824"/>
                  <a:gd name="T59" fmla="*/ 291 h 1203"/>
                  <a:gd name="T60" fmla="*/ 348 w 824"/>
                  <a:gd name="T61" fmla="*/ 294 h 1203"/>
                  <a:gd name="T62" fmla="*/ 298 w 824"/>
                  <a:gd name="T63" fmla="*/ 309 h 1203"/>
                  <a:gd name="T64" fmla="*/ 323 w 824"/>
                  <a:gd name="T65" fmla="*/ 330 h 1203"/>
                  <a:gd name="T66" fmla="*/ 260 w 824"/>
                  <a:gd name="T67" fmla="*/ 339 h 1203"/>
                  <a:gd name="T68" fmla="*/ 189 w 824"/>
                  <a:gd name="T69" fmla="*/ 411 h 1203"/>
                  <a:gd name="T70" fmla="*/ 184 w 824"/>
                  <a:gd name="T71" fmla="*/ 469 h 1203"/>
                  <a:gd name="T72" fmla="*/ 148 w 824"/>
                  <a:gd name="T73" fmla="*/ 435 h 1203"/>
                  <a:gd name="T74" fmla="*/ 83 w 824"/>
                  <a:gd name="T75" fmla="*/ 402 h 1203"/>
                  <a:gd name="T76" fmla="*/ 0 w 824"/>
                  <a:gd name="T77" fmla="*/ 455 h 1203"/>
                  <a:gd name="T78" fmla="*/ 54 w 824"/>
                  <a:gd name="T79" fmla="*/ 496 h 1203"/>
                  <a:gd name="T80" fmla="*/ 74 w 824"/>
                  <a:gd name="T81" fmla="*/ 485 h 1203"/>
                  <a:gd name="T82" fmla="*/ 54 w 824"/>
                  <a:gd name="T83" fmla="*/ 608 h 1203"/>
                  <a:gd name="T84" fmla="*/ 132 w 824"/>
                  <a:gd name="T85" fmla="*/ 641 h 1203"/>
                  <a:gd name="T86" fmla="*/ 195 w 824"/>
                  <a:gd name="T87" fmla="*/ 661 h 1203"/>
                  <a:gd name="T88" fmla="*/ 249 w 824"/>
                  <a:gd name="T89" fmla="*/ 744 h 1203"/>
                  <a:gd name="T90" fmla="*/ 334 w 824"/>
                  <a:gd name="T91" fmla="*/ 886 h 1203"/>
                  <a:gd name="T92" fmla="*/ 391 w 824"/>
                  <a:gd name="T93" fmla="*/ 1007 h 1203"/>
                  <a:gd name="T94" fmla="*/ 292 w 824"/>
                  <a:gd name="T95" fmla="*/ 1052 h 1203"/>
                  <a:gd name="T96" fmla="*/ 182 w 824"/>
                  <a:gd name="T97" fmla="*/ 1105 h 1203"/>
                  <a:gd name="T98" fmla="*/ 68 w 824"/>
                  <a:gd name="T99" fmla="*/ 1180 h 1203"/>
                  <a:gd name="T100" fmla="*/ 200 w 824"/>
                  <a:gd name="T101" fmla="*/ 1202 h 1203"/>
                  <a:gd name="T102" fmla="*/ 417 w 824"/>
                  <a:gd name="T103" fmla="*/ 1168 h 1203"/>
                  <a:gd name="T104" fmla="*/ 613 w 824"/>
                  <a:gd name="T105" fmla="*/ 1052 h 1203"/>
                  <a:gd name="T106" fmla="*/ 610 w 824"/>
                  <a:gd name="T107" fmla="*/ 929 h 1203"/>
                  <a:gd name="T108" fmla="*/ 543 w 824"/>
                  <a:gd name="T109" fmla="*/ 888 h 1203"/>
                  <a:gd name="T110" fmla="*/ 567 w 824"/>
                  <a:gd name="T111" fmla="*/ 791 h 1203"/>
                  <a:gd name="T112" fmla="*/ 655 w 824"/>
                  <a:gd name="T113" fmla="*/ 738 h 1203"/>
                  <a:gd name="T114" fmla="*/ 725 w 824"/>
                  <a:gd name="T115" fmla="*/ 713 h 1203"/>
                  <a:gd name="T116" fmla="*/ 792 w 824"/>
                  <a:gd name="T117" fmla="*/ 729 h 120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24" h="1203">
                    <a:moveTo>
                      <a:pt x="803" y="736"/>
                    </a:moveTo>
                    <a:lnTo>
                      <a:pt x="807" y="724"/>
                    </a:lnTo>
                    <a:lnTo>
                      <a:pt x="808" y="713"/>
                    </a:lnTo>
                    <a:lnTo>
                      <a:pt x="812" y="702"/>
                    </a:lnTo>
                    <a:lnTo>
                      <a:pt x="814" y="691"/>
                    </a:lnTo>
                    <a:lnTo>
                      <a:pt x="803" y="691"/>
                    </a:lnTo>
                    <a:lnTo>
                      <a:pt x="796" y="688"/>
                    </a:lnTo>
                    <a:lnTo>
                      <a:pt x="783" y="686"/>
                    </a:lnTo>
                    <a:lnTo>
                      <a:pt x="776" y="680"/>
                    </a:lnTo>
                    <a:lnTo>
                      <a:pt x="770" y="675"/>
                    </a:lnTo>
                    <a:lnTo>
                      <a:pt x="767" y="666"/>
                    </a:lnTo>
                    <a:lnTo>
                      <a:pt x="761" y="661"/>
                    </a:lnTo>
                    <a:lnTo>
                      <a:pt x="760" y="655"/>
                    </a:lnTo>
                    <a:lnTo>
                      <a:pt x="756" y="641"/>
                    </a:lnTo>
                    <a:lnTo>
                      <a:pt x="756" y="624"/>
                    </a:lnTo>
                    <a:lnTo>
                      <a:pt x="760" y="610"/>
                    </a:lnTo>
                    <a:lnTo>
                      <a:pt x="767" y="599"/>
                    </a:lnTo>
                    <a:lnTo>
                      <a:pt x="781" y="597"/>
                    </a:lnTo>
                    <a:lnTo>
                      <a:pt x="792" y="599"/>
                    </a:lnTo>
                    <a:lnTo>
                      <a:pt x="803" y="608"/>
                    </a:lnTo>
                    <a:lnTo>
                      <a:pt x="812" y="615"/>
                    </a:lnTo>
                    <a:lnTo>
                      <a:pt x="819" y="628"/>
                    </a:lnTo>
                    <a:lnTo>
                      <a:pt x="823" y="619"/>
                    </a:lnTo>
                    <a:lnTo>
                      <a:pt x="823" y="610"/>
                    </a:lnTo>
                    <a:lnTo>
                      <a:pt x="823" y="605"/>
                    </a:lnTo>
                    <a:lnTo>
                      <a:pt x="823" y="597"/>
                    </a:lnTo>
                    <a:lnTo>
                      <a:pt x="819" y="549"/>
                    </a:lnTo>
                    <a:lnTo>
                      <a:pt x="814" y="502"/>
                    </a:lnTo>
                    <a:lnTo>
                      <a:pt x="807" y="455"/>
                    </a:lnTo>
                    <a:lnTo>
                      <a:pt x="792" y="411"/>
                    </a:lnTo>
                    <a:lnTo>
                      <a:pt x="776" y="366"/>
                    </a:lnTo>
                    <a:lnTo>
                      <a:pt x="756" y="325"/>
                    </a:lnTo>
                    <a:lnTo>
                      <a:pt x="734" y="285"/>
                    </a:lnTo>
                    <a:lnTo>
                      <a:pt x="709" y="247"/>
                    </a:lnTo>
                    <a:lnTo>
                      <a:pt x="705" y="247"/>
                    </a:lnTo>
                    <a:lnTo>
                      <a:pt x="702" y="244"/>
                    </a:lnTo>
                    <a:lnTo>
                      <a:pt x="698" y="244"/>
                    </a:lnTo>
                    <a:lnTo>
                      <a:pt x="693" y="242"/>
                    </a:lnTo>
                    <a:lnTo>
                      <a:pt x="677" y="253"/>
                    </a:lnTo>
                    <a:lnTo>
                      <a:pt x="668" y="254"/>
                    </a:lnTo>
                    <a:lnTo>
                      <a:pt x="660" y="258"/>
                    </a:lnTo>
                    <a:lnTo>
                      <a:pt x="651" y="262"/>
                    </a:lnTo>
                    <a:lnTo>
                      <a:pt x="642" y="264"/>
                    </a:lnTo>
                    <a:lnTo>
                      <a:pt x="631" y="267"/>
                    </a:lnTo>
                    <a:lnTo>
                      <a:pt x="619" y="273"/>
                    </a:lnTo>
                    <a:lnTo>
                      <a:pt x="606" y="278"/>
                    </a:lnTo>
                    <a:lnTo>
                      <a:pt x="594" y="283"/>
                    </a:lnTo>
                    <a:lnTo>
                      <a:pt x="583" y="285"/>
                    </a:lnTo>
                    <a:lnTo>
                      <a:pt x="574" y="289"/>
                    </a:lnTo>
                    <a:lnTo>
                      <a:pt x="567" y="291"/>
                    </a:lnTo>
                    <a:lnTo>
                      <a:pt x="557" y="289"/>
                    </a:lnTo>
                    <a:lnTo>
                      <a:pt x="554" y="285"/>
                    </a:lnTo>
                    <a:lnTo>
                      <a:pt x="548" y="280"/>
                    </a:lnTo>
                    <a:lnTo>
                      <a:pt x="547" y="278"/>
                    </a:lnTo>
                    <a:lnTo>
                      <a:pt x="543" y="273"/>
                    </a:lnTo>
                    <a:lnTo>
                      <a:pt x="536" y="258"/>
                    </a:lnTo>
                    <a:lnTo>
                      <a:pt x="532" y="244"/>
                    </a:lnTo>
                    <a:lnTo>
                      <a:pt x="532" y="231"/>
                    </a:lnTo>
                    <a:lnTo>
                      <a:pt x="530" y="217"/>
                    </a:lnTo>
                    <a:lnTo>
                      <a:pt x="532" y="202"/>
                    </a:lnTo>
                    <a:lnTo>
                      <a:pt x="541" y="190"/>
                    </a:lnTo>
                    <a:lnTo>
                      <a:pt x="552" y="177"/>
                    </a:lnTo>
                    <a:lnTo>
                      <a:pt x="563" y="170"/>
                    </a:lnTo>
                    <a:lnTo>
                      <a:pt x="574" y="159"/>
                    </a:lnTo>
                    <a:lnTo>
                      <a:pt x="583" y="146"/>
                    </a:lnTo>
                    <a:lnTo>
                      <a:pt x="588" y="134"/>
                    </a:lnTo>
                    <a:lnTo>
                      <a:pt x="588" y="119"/>
                    </a:lnTo>
                    <a:lnTo>
                      <a:pt x="568" y="105"/>
                    </a:lnTo>
                    <a:lnTo>
                      <a:pt x="552" y="92"/>
                    </a:lnTo>
                    <a:lnTo>
                      <a:pt x="532" y="81"/>
                    </a:lnTo>
                    <a:lnTo>
                      <a:pt x="512" y="70"/>
                    </a:lnTo>
                    <a:lnTo>
                      <a:pt x="491" y="58"/>
                    </a:lnTo>
                    <a:lnTo>
                      <a:pt x="471" y="47"/>
                    </a:lnTo>
                    <a:lnTo>
                      <a:pt x="449" y="38"/>
                    </a:lnTo>
                    <a:lnTo>
                      <a:pt x="428" y="31"/>
                    </a:lnTo>
                    <a:lnTo>
                      <a:pt x="442" y="45"/>
                    </a:lnTo>
                    <a:lnTo>
                      <a:pt x="455" y="56"/>
                    </a:lnTo>
                    <a:lnTo>
                      <a:pt x="465" y="63"/>
                    </a:lnTo>
                    <a:lnTo>
                      <a:pt x="484" y="74"/>
                    </a:lnTo>
                    <a:lnTo>
                      <a:pt x="485" y="88"/>
                    </a:lnTo>
                    <a:lnTo>
                      <a:pt x="484" y="105"/>
                    </a:lnTo>
                    <a:lnTo>
                      <a:pt x="478" y="123"/>
                    </a:lnTo>
                    <a:lnTo>
                      <a:pt x="478" y="135"/>
                    </a:lnTo>
                    <a:lnTo>
                      <a:pt x="484" y="150"/>
                    </a:lnTo>
                    <a:lnTo>
                      <a:pt x="484" y="155"/>
                    </a:lnTo>
                    <a:lnTo>
                      <a:pt x="480" y="161"/>
                    </a:lnTo>
                    <a:lnTo>
                      <a:pt x="474" y="166"/>
                    </a:lnTo>
                    <a:lnTo>
                      <a:pt x="469" y="170"/>
                    </a:lnTo>
                    <a:lnTo>
                      <a:pt x="465" y="175"/>
                    </a:lnTo>
                    <a:lnTo>
                      <a:pt x="465" y="180"/>
                    </a:lnTo>
                    <a:lnTo>
                      <a:pt x="465" y="190"/>
                    </a:lnTo>
                    <a:lnTo>
                      <a:pt x="464" y="195"/>
                    </a:lnTo>
                    <a:lnTo>
                      <a:pt x="460" y="197"/>
                    </a:lnTo>
                    <a:lnTo>
                      <a:pt x="458" y="200"/>
                    </a:lnTo>
                    <a:lnTo>
                      <a:pt x="455" y="200"/>
                    </a:lnTo>
                    <a:lnTo>
                      <a:pt x="453" y="200"/>
                    </a:lnTo>
                    <a:lnTo>
                      <a:pt x="447" y="197"/>
                    </a:lnTo>
                    <a:lnTo>
                      <a:pt x="442" y="200"/>
                    </a:lnTo>
                    <a:lnTo>
                      <a:pt x="433" y="202"/>
                    </a:lnTo>
                    <a:lnTo>
                      <a:pt x="428" y="202"/>
                    </a:lnTo>
                    <a:lnTo>
                      <a:pt x="424" y="200"/>
                    </a:lnTo>
                    <a:lnTo>
                      <a:pt x="424" y="197"/>
                    </a:lnTo>
                    <a:lnTo>
                      <a:pt x="422" y="195"/>
                    </a:lnTo>
                    <a:lnTo>
                      <a:pt x="419" y="164"/>
                    </a:lnTo>
                    <a:lnTo>
                      <a:pt x="411" y="159"/>
                    </a:lnTo>
                    <a:lnTo>
                      <a:pt x="406" y="150"/>
                    </a:lnTo>
                    <a:lnTo>
                      <a:pt x="397" y="141"/>
                    </a:lnTo>
                    <a:lnTo>
                      <a:pt x="390" y="134"/>
                    </a:lnTo>
                    <a:lnTo>
                      <a:pt x="386" y="125"/>
                    </a:lnTo>
                    <a:lnTo>
                      <a:pt x="384" y="117"/>
                    </a:lnTo>
                    <a:lnTo>
                      <a:pt x="381" y="108"/>
                    </a:lnTo>
                    <a:lnTo>
                      <a:pt x="384" y="103"/>
                    </a:lnTo>
                    <a:lnTo>
                      <a:pt x="386" y="99"/>
                    </a:lnTo>
                    <a:lnTo>
                      <a:pt x="390" y="99"/>
                    </a:lnTo>
                    <a:lnTo>
                      <a:pt x="390" y="97"/>
                    </a:lnTo>
                    <a:lnTo>
                      <a:pt x="391" y="97"/>
                    </a:lnTo>
                    <a:lnTo>
                      <a:pt x="397" y="103"/>
                    </a:lnTo>
                    <a:lnTo>
                      <a:pt x="406" y="108"/>
                    </a:lnTo>
                    <a:lnTo>
                      <a:pt x="413" y="110"/>
                    </a:lnTo>
                    <a:lnTo>
                      <a:pt x="422" y="110"/>
                    </a:lnTo>
                    <a:lnTo>
                      <a:pt x="424" y="110"/>
                    </a:lnTo>
                    <a:lnTo>
                      <a:pt x="424" y="108"/>
                    </a:lnTo>
                    <a:lnTo>
                      <a:pt x="424" y="72"/>
                    </a:lnTo>
                    <a:lnTo>
                      <a:pt x="411" y="56"/>
                    </a:lnTo>
                    <a:lnTo>
                      <a:pt x="395" y="42"/>
                    </a:lnTo>
                    <a:lnTo>
                      <a:pt x="377" y="27"/>
                    </a:lnTo>
                    <a:lnTo>
                      <a:pt x="364" y="9"/>
                    </a:lnTo>
                    <a:lnTo>
                      <a:pt x="350" y="5"/>
                    </a:lnTo>
                    <a:lnTo>
                      <a:pt x="339" y="2"/>
                    </a:lnTo>
                    <a:lnTo>
                      <a:pt x="325" y="0"/>
                    </a:lnTo>
                    <a:lnTo>
                      <a:pt x="312" y="0"/>
                    </a:lnTo>
                    <a:lnTo>
                      <a:pt x="308" y="0"/>
                    </a:lnTo>
                    <a:lnTo>
                      <a:pt x="308" y="2"/>
                    </a:lnTo>
                    <a:lnTo>
                      <a:pt x="308" y="5"/>
                    </a:lnTo>
                    <a:lnTo>
                      <a:pt x="307" y="9"/>
                    </a:lnTo>
                    <a:lnTo>
                      <a:pt x="289" y="14"/>
                    </a:lnTo>
                    <a:lnTo>
                      <a:pt x="281" y="27"/>
                    </a:lnTo>
                    <a:lnTo>
                      <a:pt x="276" y="42"/>
                    </a:lnTo>
                    <a:lnTo>
                      <a:pt x="265" y="56"/>
                    </a:lnTo>
                    <a:lnTo>
                      <a:pt x="260" y="56"/>
                    </a:lnTo>
                    <a:lnTo>
                      <a:pt x="256" y="56"/>
                    </a:lnTo>
                    <a:lnTo>
                      <a:pt x="251" y="56"/>
                    </a:lnTo>
                    <a:lnTo>
                      <a:pt x="249" y="58"/>
                    </a:lnTo>
                    <a:lnTo>
                      <a:pt x="240" y="72"/>
                    </a:lnTo>
                    <a:lnTo>
                      <a:pt x="231" y="87"/>
                    </a:lnTo>
                    <a:lnTo>
                      <a:pt x="224" y="99"/>
                    </a:lnTo>
                    <a:lnTo>
                      <a:pt x="213" y="110"/>
                    </a:lnTo>
                    <a:lnTo>
                      <a:pt x="209" y="110"/>
                    </a:lnTo>
                    <a:lnTo>
                      <a:pt x="209" y="114"/>
                    </a:lnTo>
                    <a:lnTo>
                      <a:pt x="184" y="139"/>
                    </a:lnTo>
                    <a:lnTo>
                      <a:pt x="184" y="141"/>
                    </a:lnTo>
                    <a:lnTo>
                      <a:pt x="195" y="146"/>
                    </a:lnTo>
                    <a:lnTo>
                      <a:pt x="209" y="150"/>
                    </a:lnTo>
                    <a:lnTo>
                      <a:pt x="224" y="153"/>
                    </a:lnTo>
                    <a:lnTo>
                      <a:pt x="234" y="153"/>
                    </a:lnTo>
                    <a:lnTo>
                      <a:pt x="236" y="155"/>
                    </a:lnTo>
                    <a:lnTo>
                      <a:pt x="240" y="155"/>
                    </a:lnTo>
                    <a:lnTo>
                      <a:pt x="240" y="159"/>
                    </a:lnTo>
                    <a:lnTo>
                      <a:pt x="242" y="161"/>
                    </a:lnTo>
                    <a:lnTo>
                      <a:pt x="240" y="164"/>
                    </a:lnTo>
                    <a:lnTo>
                      <a:pt x="234" y="166"/>
                    </a:lnTo>
                    <a:lnTo>
                      <a:pt x="231" y="170"/>
                    </a:lnTo>
                    <a:lnTo>
                      <a:pt x="225" y="171"/>
                    </a:lnTo>
                    <a:lnTo>
                      <a:pt x="220" y="180"/>
                    </a:lnTo>
                    <a:lnTo>
                      <a:pt x="215" y="195"/>
                    </a:lnTo>
                    <a:lnTo>
                      <a:pt x="209" y="208"/>
                    </a:lnTo>
                    <a:lnTo>
                      <a:pt x="209" y="222"/>
                    </a:lnTo>
                    <a:lnTo>
                      <a:pt x="213" y="227"/>
                    </a:lnTo>
                    <a:lnTo>
                      <a:pt x="215" y="227"/>
                    </a:lnTo>
                    <a:lnTo>
                      <a:pt x="213" y="231"/>
                    </a:lnTo>
                    <a:lnTo>
                      <a:pt x="209" y="238"/>
                    </a:lnTo>
                    <a:lnTo>
                      <a:pt x="213" y="242"/>
                    </a:lnTo>
                    <a:lnTo>
                      <a:pt x="215" y="244"/>
                    </a:lnTo>
                    <a:lnTo>
                      <a:pt x="231" y="233"/>
                    </a:lnTo>
                    <a:lnTo>
                      <a:pt x="260" y="231"/>
                    </a:lnTo>
                    <a:lnTo>
                      <a:pt x="260" y="227"/>
                    </a:lnTo>
                    <a:lnTo>
                      <a:pt x="262" y="226"/>
                    </a:lnTo>
                    <a:lnTo>
                      <a:pt x="265" y="226"/>
                    </a:lnTo>
                    <a:lnTo>
                      <a:pt x="267" y="222"/>
                    </a:lnTo>
                    <a:lnTo>
                      <a:pt x="267" y="200"/>
                    </a:lnTo>
                    <a:lnTo>
                      <a:pt x="289" y="155"/>
                    </a:lnTo>
                    <a:lnTo>
                      <a:pt x="292" y="155"/>
                    </a:lnTo>
                    <a:lnTo>
                      <a:pt x="303" y="170"/>
                    </a:lnTo>
                    <a:lnTo>
                      <a:pt x="312" y="180"/>
                    </a:lnTo>
                    <a:lnTo>
                      <a:pt x="323" y="195"/>
                    </a:lnTo>
                    <a:lnTo>
                      <a:pt x="336" y="206"/>
                    </a:lnTo>
                    <a:lnTo>
                      <a:pt x="343" y="211"/>
                    </a:lnTo>
                    <a:lnTo>
                      <a:pt x="345" y="217"/>
                    </a:lnTo>
                    <a:lnTo>
                      <a:pt x="350" y="226"/>
                    </a:lnTo>
                    <a:lnTo>
                      <a:pt x="354" y="231"/>
                    </a:lnTo>
                    <a:lnTo>
                      <a:pt x="354" y="244"/>
                    </a:lnTo>
                    <a:lnTo>
                      <a:pt x="354" y="258"/>
                    </a:lnTo>
                    <a:lnTo>
                      <a:pt x="359" y="273"/>
                    </a:lnTo>
                    <a:lnTo>
                      <a:pt x="364" y="283"/>
                    </a:lnTo>
                    <a:lnTo>
                      <a:pt x="366" y="285"/>
                    </a:lnTo>
                    <a:lnTo>
                      <a:pt x="370" y="289"/>
                    </a:lnTo>
                    <a:lnTo>
                      <a:pt x="372" y="291"/>
                    </a:lnTo>
                    <a:lnTo>
                      <a:pt x="375" y="294"/>
                    </a:lnTo>
                    <a:lnTo>
                      <a:pt x="375" y="298"/>
                    </a:lnTo>
                    <a:lnTo>
                      <a:pt x="372" y="300"/>
                    </a:lnTo>
                    <a:lnTo>
                      <a:pt x="372" y="305"/>
                    </a:lnTo>
                    <a:lnTo>
                      <a:pt x="370" y="309"/>
                    </a:lnTo>
                    <a:lnTo>
                      <a:pt x="359" y="305"/>
                    </a:lnTo>
                    <a:lnTo>
                      <a:pt x="348" y="294"/>
                    </a:lnTo>
                    <a:lnTo>
                      <a:pt x="336" y="285"/>
                    </a:lnTo>
                    <a:lnTo>
                      <a:pt x="323" y="283"/>
                    </a:lnTo>
                    <a:lnTo>
                      <a:pt x="314" y="289"/>
                    </a:lnTo>
                    <a:lnTo>
                      <a:pt x="308" y="294"/>
                    </a:lnTo>
                    <a:lnTo>
                      <a:pt x="299" y="300"/>
                    </a:lnTo>
                    <a:lnTo>
                      <a:pt x="296" y="305"/>
                    </a:lnTo>
                    <a:lnTo>
                      <a:pt x="298" y="309"/>
                    </a:lnTo>
                    <a:lnTo>
                      <a:pt x="299" y="310"/>
                    </a:lnTo>
                    <a:lnTo>
                      <a:pt x="299" y="314"/>
                    </a:lnTo>
                    <a:lnTo>
                      <a:pt x="303" y="314"/>
                    </a:lnTo>
                    <a:lnTo>
                      <a:pt x="312" y="314"/>
                    </a:lnTo>
                    <a:lnTo>
                      <a:pt x="317" y="316"/>
                    </a:lnTo>
                    <a:lnTo>
                      <a:pt x="319" y="321"/>
                    </a:lnTo>
                    <a:lnTo>
                      <a:pt x="323" y="330"/>
                    </a:lnTo>
                    <a:lnTo>
                      <a:pt x="319" y="334"/>
                    </a:lnTo>
                    <a:lnTo>
                      <a:pt x="317" y="339"/>
                    </a:lnTo>
                    <a:lnTo>
                      <a:pt x="260" y="327"/>
                    </a:lnTo>
                    <a:lnTo>
                      <a:pt x="260" y="334"/>
                    </a:lnTo>
                    <a:lnTo>
                      <a:pt x="260" y="339"/>
                    </a:lnTo>
                    <a:lnTo>
                      <a:pt x="260" y="345"/>
                    </a:lnTo>
                    <a:lnTo>
                      <a:pt x="256" y="347"/>
                    </a:lnTo>
                    <a:lnTo>
                      <a:pt x="251" y="356"/>
                    </a:lnTo>
                    <a:lnTo>
                      <a:pt x="249" y="357"/>
                    </a:lnTo>
                    <a:lnTo>
                      <a:pt x="242" y="366"/>
                    </a:lnTo>
                    <a:lnTo>
                      <a:pt x="225" y="393"/>
                    </a:lnTo>
                    <a:lnTo>
                      <a:pt x="189" y="411"/>
                    </a:lnTo>
                    <a:lnTo>
                      <a:pt x="188" y="413"/>
                    </a:lnTo>
                    <a:lnTo>
                      <a:pt x="184" y="419"/>
                    </a:lnTo>
                    <a:lnTo>
                      <a:pt x="184" y="424"/>
                    </a:lnTo>
                    <a:lnTo>
                      <a:pt x="184" y="430"/>
                    </a:lnTo>
                    <a:lnTo>
                      <a:pt x="184" y="439"/>
                    </a:lnTo>
                    <a:lnTo>
                      <a:pt x="184" y="453"/>
                    </a:lnTo>
                    <a:lnTo>
                      <a:pt x="184" y="469"/>
                    </a:lnTo>
                    <a:lnTo>
                      <a:pt x="184" y="478"/>
                    </a:lnTo>
                    <a:lnTo>
                      <a:pt x="173" y="478"/>
                    </a:lnTo>
                    <a:lnTo>
                      <a:pt x="164" y="475"/>
                    </a:lnTo>
                    <a:lnTo>
                      <a:pt x="157" y="469"/>
                    </a:lnTo>
                    <a:lnTo>
                      <a:pt x="151" y="464"/>
                    </a:lnTo>
                    <a:lnTo>
                      <a:pt x="151" y="449"/>
                    </a:lnTo>
                    <a:lnTo>
                      <a:pt x="148" y="435"/>
                    </a:lnTo>
                    <a:lnTo>
                      <a:pt x="141" y="424"/>
                    </a:lnTo>
                    <a:lnTo>
                      <a:pt x="130" y="413"/>
                    </a:lnTo>
                    <a:lnTo>
                      <a:pt x="117" y="417"/>
                    </a:lnTo>
                    <a:lnTo>
                      <a:pt x="110" y="417"/>
                    </a:lnTo>
                    <a:lnTo>
                      <a:pt x="101" y="413"/>
                    </a:lnTo>
                    <a:lnTo>
                      <a:pt x="94" y="408"/>
                    </a:lnTo>
                    <a:lnTo>
                      <a:pt x="83" y="402"/>
                    </a:lnTo>
                    <a:lnTo>
                      <a:pt x="72" y="397"/>
                    </a:lnTo>
                    <a:lnTo>
                      <a:pt x="59" y="393"/>
                    </a:lnTo>
                    <a:lnTo>
                      <a:pt x="49" y="392"/>
                    </a:lnTo>
                    <a:lnTo>
                      <a:pt x="38" y="402"/>
                    </a:lnTo>
                    <a:lnTo>
                      <a:pt x="21" y="424"/>
                    </a:lnTo>
                    <a:lnTo>
                      <a:pt x="5" y="448"/>
                    </a:lnTo>
                    <a:lnTo>
                      <a:pt x="0" y="455"/>
                    </a:lnTo>
                    <a:lnTo>
                      <a:pt x="21" y="475"/>
                    </a:lnTo>
                    <a:lnTo>
                      <a:pt x="25" y="516"/>
                    </a:lnTo>
                    <a:lnTo>
                      <a:pt x="29" y="516"/>
                    </a:lnTo>
                    <a:lnTo>
                      <a:pt x="38" y="513"/>
                    </a:lnTo>
                    <a:lnTo>
                      <a:pt x="43" y="511"/>
                    </a:lnTo>
                    <a:lnTo>
                      <a:pt x="49" y="505"/>
                    </a:lnTo>
                    <a:lnTo>
                      <a:pt x="54" y="496"/>
                    </a:lnTo>
                    <a:lnTo>
                      <a:pt x="58" y="491"/>
                    </a:lnTo>
                    <a:lnTo>
                      <a:pt x="63" y="485"/>
                    </a:lnTo>
                    <a:lnTo>
                      <a:pt x="72" y="480"/>
                    </a:lnTo>
                    <a:lnTo>
                      <a:pt x="74" y="480"/>
                    </a:lnTo>
                    <a:lnTo>
                      <a:pt x="74" y="484"/>
                    </a:lnTo>
                    <a:lnTo>
                      <a:pt x="74" y="485"/>
                    </a:lnTo>
                    <a:lnTo>
                      <a:pt x="63" y="538"/>
                    </a:lnTo>
                    <a:lnTo>
                      <a:pt x="79" y="556"/>
                    </a:lnTo>
                    <a:lnTo>
                      <a:pt x="77" y="567"/>
                    </a:lnTo>
                    <a:lnTo>
                      <a:pt x="68" y="574"/>
                    </a:lnTo>
                    <a:lnTo>
                      <a:pt x="59" y="583"/>
                    </a:lnTo>
                    <a:lnTo>
                      <a:pt x="54" y="597"/>
                    </a:lnTo>
                    <a:lnTo>
                      <a:pt x="54" y="608"/>
                    </a:lnTo>
                    <a:lnTo>
                      <a:pt x="63" y="619"/>
                    </a:lnTo>
                    <a:lnTo>
                      <a:pt x="74" y="630"/>
                    </a:lnTo>
                    <a:lnTo>
                      <a:pt x="88" y="641"/>
                    </a:lnTo>
                    <a:lnTo>
                      <a:pt x="101" y="646"/>
                    </a:lnTo>
                    <a:lnTo>
                      <a:pt x="114" y="646"/>
                    </a:lnTo>
                    <a:lnTo>
                      <a:pt x="124" y="644"/>
                    </a:lnTo>
                    <a:lnTo>
                      <a:pt x="132" y="641"/>
                    </a:lnTo>
                    <a:lnTo>
                      <a:pt x="141" y="635"/>
                    </a:lnTo>
                    <a:lnTo>
                      <a:pt x="148" y="635"/>
                    </a:lnTo>
                    <a:lnTo>
                      <a:pt x="153" y="639"/>
                    </a:lnTo>
                    <a:lnTo>
                      <a:pt x="160" y="641"/>
                    </a:lnTo>
                    <a:lnTo>
                      <a:pt x="168" y="644"/>
                    </a:lnTo>
                    <a:lnTo>
                      <a:pt x="184" y="652"/>
                    </a:lnTo>
                    <a:lnTo>
                      <a:pt x="195" y="661"/>
                    </a:lnTo>
                    <a:lnTo>
                      <a:pt x="209" y="670"/>
                    </a:lnTo>
                    <a:lnTo>
                      <a:pt x="220" y="677"/>
                    </a:lnTo>
                    <a:lnTo>
                      <a:pt x="225" y="691"/>
                    </a:lnTo>
                    <a:lnTo>
                      <a:pt x="229" y="706"/>
                    </a:lnTo>
                    <a:lnTo>
                      <a:pt x="231" y="722"/>
                    </a:lnTo>
                    <a:lnTo>
                      <a:pt x="234" y="738"/>
                    </a:lnTo>
                    <a:lnTo>
                      <a:pt x="249" y="744"/>
                    </a:lnTo>
                    <a:lnTo>
                      <a:pt x="262" y="749"/>
                    </a:lnTo>
                    <a:lnTo>
                      <a:pt x="276" y="758"/>
                    </a:lnTo>
                    <a:lnTo>
                      <a:pt x="287" y="772"/>
                    </a:lnTo>
                    <a:lnTo>
                      <a:pt x="298" y="800"/>
                    </a:lnTo>
                    <a:lnTo>
                      <a:pt x="308" y="830"/>
                    </a:lnTo>
                    <a:lnTo>
                      <a:pt x="319" y="861"/>
                    </a:lnTo>
                    <a:lnTo>
                      <a:pt x="334" y="886"/>
                    </a:lnTo>
                    <a:lnTo>
                      <a:pt x="350" y="904"/>
                    </a:lnTo>
                    <a:lnTo>
                      <a:pt x="366" y="924"/>
                    </a:lnTo>
                    <a:lnTo>
                      <a:pt x="381" y="944"/>
                    </a:lnTo>
                    <a:lnTo>
                      <a:pt x="395" y="966"/>
                    </a:lnTo>
                    <a:lnTo>
                      <a:pt x="397" y="980"/>
                    </a:lnTo>
                    <a:lnTo>
                      <a:pt x="397" y="993"/>
                    </a:lnTo>
                    <a:lnTo>
                      <a:pt x="391" y="1007"/>
                    </a:lnTo>
                    <a:lnTo>
                      <a:pt x="381" y="1018"/>
                    </a:lnTo>
                    <a:lnTo>
                      <a:pt x="364" y="1022"/>
                    </a:lnTo>
                    <a:lnTo>
                      <a:pt x="348" y="1027"/>
                    </a:lnTo>
                    <a:lnTo>
                      <a:pt x="334" y="1032"/>
                    </a:lnTo>
                    <a:lnTo>
                      <a:pt x="319" y="1038"/>
                    </a:lnTo>
                    <a:lnTo>
                      <a:pt x="307" y="1043"/>
                    </a:lnTo>
                    <a:lnTo>
                      <a:pt x="292" y="1052"/>
                    </a:lnTo>
                    <a:lnTo>
                      <a:pt x="278" y="1063"/>
                    </a:lnTo>
                    <a:lnTo>
                      <a:pt x="262" y="1074"/>
                    </a:lnTo>
                    <a:lnTo>
                      <a:pt x="249" y="1083"/>
                    </a:lnTo>
                    <a:lnTo>
                      <a:pt x="231" y="1090"/>
                    </a:lnTo>
                    <a:lnTo>
                      <a:pt x="215" y="1094"/>
                    </a:lnTo>
                    <a:lnTo>
                      <a:pt x="198" y="1099"/>
                    </a:lnTo>
                    <a:lnTo>
                      <a:pt x="182" y="1105"/>
                    </a:lnTo>
                    <a:lnTo>
                      <a:pt x="164" y="1110"/>
                    </a:lnTo>
                    <a:lnTo>
                      <a:pt x="151" y="1119"/>
                    </a:lnTo>
                    <a:lnTo>
                      <a:pt x="141" y="1132"/>
                    </a:lnTo>
                    <a:lnTo>
                      <a:pt x="124" y="1146"/>
                    </a:lnTo>
                    <a:lnTo>
                      <a:pt x="106" y="1160"/>
                    </a:lnTo>
                    <a:lnTo>
                      <a:pt x="88" y="1171"/>
                    </a:lnTo>
                    <a:lnTo>
                      <a:pt x="68" y="1180"/>
                    </a:lnTo>
                    <a:lnTo>
                      <a:pt x="88" y="1186"/>
                    </a:lnTo>
                    <a:lnTo>
                      <a:pt x="106" y="1188"/>
                    </a:lnTo>
                    <a:lnTo>
                      <a:pt x="124" y="1193"/>
                    </a:lnTo>
                    <a:lnTo>
                      <a:pt x="142" y="1197"/>
                    </a:lnTo>
                    <a:lnTo>
                      <a:pt x="162" y="1198"/>
                    </a:lnTo>
                    <a:lnTo>
                      <a:pt x="182" y="1198"/>
                    </a:lnTo>
                    <a:lnTo>
                      <a:pt x="200" y="1202"/>
                    </a:lnTo>
                    <a:lnTo>
                      <a:pt x="220" y="1202"/>
                    </a:lnTo>
                    <a:lnTo>
                      <a:pt x="252" y="1202"/>
                    </a:lnTo>
                    <a:lnTo>
                      <a:pt x="287" y="1198"/>
                    </a:lnTo>
                    <a:lnTo>
                      <a:pt x="319" y="1193"/>
                    </a:lnTo>
                    <a:lnTo>
                      <a:pt x="354" y="1186"/>
                    </a:lnTo>
                    <a:lnTo>
                      <a:pt x="386" y="1177"/>
                    </a:lnTo>
                    <a:lnTo>
                      <a:pt x="417" y="1168"/>
                    </a:lnTo>
                    <a:lnTo>
                      <a:pt x="447" y="1155"/>
                    </a:lnTo>
                    <a:lnTo>
                      <a:pt x="478" y="1141"/>
                    </a:lnTo>
                    <a:lnTo>
                      <a:pt x="505" y="1126"/>
                    </a:lnTo>
                    <a:lnTo>
                      <a:pt x="536" y="1110"/>
                    </a:lnTo>
                    <a:lnTo>
                      <a:pt x="559" y="1094"/>
                    </a:lnTo>
                    <a:lnTo>
                      <a:pt x="588" y="1074"/>
                    </a:lnTo>
                    <a:lnTo>
                      <a:pt x="613" y="1052"/>
                    </a:lnTo>
                    <a:lnTo>
                      <a:pt x="637" y="1029"/>
                    </a:lnTo>
                    <a:lnTo>
                      <a:pt x="660" y="1007"/>
                    </a:lnTo>
                    <a:lnTo>
                      <a:pt x="682" y="982"/>
                    </a:lnTo>
                    <a:lnTo>
                      <a:pt x="666" y="966"/>
                    </a:lnTo>
                    <a:lnTo>
                      <a:pt x="646" y="955"/>
                    </a:lnTo>
                    <a:lnTo>
                      <a:pt x="626" y="940"/>
                    </a:lnTo>
                    <a:lnTo>
                      <a:pt x="610" y="929"/>
                    </a:lnTo>
                    <a:lnTo>
                      <a:pt x="590" y="922"/>
                    </a:lnTo>
                    <a:lnTo>
                      <a:pt x="574" y="917"/>
                    </a:lnTo>
                    <a:lnTo>
                      <a:pt x="557" y="904"/>
                    </a:lnTo>
                    <a:lnTo>
                      <a:pt x="547" y="893"/>
                    </a:lnTo>
                    <a:lnTo>
                      <a:pt x="547" y="892"/>
                    </a:lnTo>
                    <a:lnTo>
                      <a:pt x="547" y="888"/>
                    </a:lnTo>
                    <a:lnTo>
                      <a:pt x="543" y="888"/>
                    </a:lnTo>
                    <a:lnTo>
                      <a:pt x="543" y="886"/>
                    </a:lnTo>
                    <a:lnTo>
                      <a:pt x="543" y="874"/>
                    </a:lnTo>
                    <a:lnTo>
                      <a:pt x="547" y="863"/>
                    </a:lnTo>
                    <a:lnTo>
                      <a:pt x="547" y="855"/>
                    </a:lnTo>
                    <a:lnTo>
                      <a:pt x="548" y="845"/>
                    </a:lnTo>
                    <a:lnTo>
                      <a:pt x="557" y="819"/>
                    </a:lnTo>
                    <a:lnTo>
                      <a:pt x="567" y="791"/>
                    </a:lnTo>
                    <a:lnTo>
                      <a:pt x="579" y="769"/>
                    </a:lnTo>
                    <a:lnTo>
                      <a:pt x="601" y="753"/>
                    </a:lnTo>
                    <a:lnTo>
                      <a:pt x="613" y="749"/>
                    </a:lnTo>
                    <a:lnTo>
                      <a:pt x="624" y="744"/>
                    </a:lnTo>
                    <a:lnTo>
                      <a:pt x="631" y="742"/>
                    </a:lnTo>
                    <a:lnTo>
                      <a:pt x="642" y="738"/>
                    </a:lnTo>
                    <a:lnTo>
                      <a:pt x="655" y="738"/>
                    </a:lnTo>
                    <a:lnTo>
                      <a:pt x="666" y="736"/>
                    </a:lnTo>
                    <a:lnTo>
                      <a:pt x="673" y="729"/>
                    </a:lnTo>
                    <a:lnTo>
                      <a:pt x="684" y="727"/>
                    </a:lnTo>
                    <a:lnTo>
                      <a:pt x="695" y="727"/>
                    </a:lnTo>
                    <a:lnTo>
                      <a:pt x="704" y="722"/>
                    </a:lnTo>
                    <a:lnTo>
                      <a:pt x="715" y="718"/>
                    </a:lnTo>
                    <a:lnTo>
                      <a:pt x="725" y="713"/>
                    </a:lnTo>
                    <a:lnTo>
                      <a:pt x="736" y="711"/>
                    </a:lnTo>
                    <a:lnTo>
                      <a:pt x="749" y="707"/>
                    </a:lnTo>
                    <a:lnTo>
                      <a:pt x="760" y="707"/>
                    </a:lnTo>
                    <a:lnTo>
                      <a:pt x="770" y="711"/>
                    </a:lnTo>
                    <a:lnTo>
                      <a:pt x="776" y="717"/>
                    </a:lnTo>
                    <a:lnTo>
                      <a:pt x="783" y="722"/>
                    </a:lnTo>
                    <a:lnTo>
                      <a:pt x="792" y="729"/>
                    </a:lnTo>
                    <a:lnTo>
                      <a:pt x="803" y="736"/>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1" name="Freeform 25"/>
              <p:cNvSpPr>
                <a:spLocks/>
              </p:cNvSpPr>
              <p:nvPr/>
            </p:nvSpPr>
            <p:spPr bwMode="auto">
              <a:xfrm>
                <a:off x="530" y="2834"/>
                <a:ext cx="63" cy="73"/>
              </a:xfrm>
              <a:custGeom>
                <a:avLst/>
                <a:gdLst>
                  <a:gd name="T0" fmla="*/ 42 w 63"/>
                  <a:gd name="T1" fmla="*/ 65 h 73"/>
                  <a:gd name="T2" fmla="*/ 58 w 63"/>
                  <a:gd name="T3" fmla="*/ 72 h 73"/>
                  <a:gd name="T4" fmla="*/ 62 w 63"/>
                  <a:gd name="T5" fmla="*/ 72 h 73"/>
                  <a:gd name="T6" fmla="*/ 62 w 63"/>
                  <a:gd name="T7" fmla="*/ 67 h 73"/>
                  <a:gd name="T8" fmla="*/ 58 w 63"/>
                  <a:gd name="T9" fmla="*/ 65 h 73"/>
                  <a:gd name="T10" fmla="*/ 58 w 63"/>
                  <a:gd name="T11" fmla="*/ 62 h 73"/>
                  <a:gd name="T12" fmla="*/ 44 w 63"/>
                  <a:gd name="T13" fmla="*/ 56 h 73"/>
                  <a:gd name="T14" fmla="*/ 37 w 63"/>
                  <a:gd name="T15" fmla="*/ 45 h 73"/>
                  <a:gd name="T16" fmla="*/ 31 w 63"/>
                  <a:gd name="T17" fmla="*/ 34 h 73"/>
                  <a:gd name="T18" fmla="*/ 26 w 63"/>
                  <a:gd name="T19" fmla="*/ 20 h 73"/>
                  <a:gd name="T20" fmla="*/ 9 w 63"/>
                  <a:gd name="T21" fmla="*/ 0 h 73"/>
                  <a:gd name="T22" fmla="*/ 6 w 63"/>
                  <a:gd name="T23" fmla="*/ 4 h 73"/>
                  <a:gd name="T24" fmla="*/ 2 w 63"/>
                  <a:gd name="T25" fmla="*/ 9 h 73"/>
                  <a:gd name="T26" fmla="*/ 0 w 63"/>
                  <a:gd name="T27" fmla="*/ 11 h 73"/>
                  <a:gd name="T28" fmla="*/ 0 w 63"/>
                  <a:gd name="T29" fmla="*/ 18 h 73"/>
                  <a:gd name="T30" fmla="*/ 0 w 63"/>
                  <a:gd name="T31" fmla="*/ 20 h 73"/>
                  <a:gd name="T32" fmla="*/ 0 w 63"/>
                  <a:gd name="T33" fmla="*/ 20 h 73"/>
                  <a:gd name="T34" fmla="*/ 0 w 63"/>
                  <a:gd name="T35" fmla="*/ 20 h 73"/>
                  <a:gd name="T36" fmla="*/ 0 w 63"/>
                  <a:gd name="T37" fmla="*/ 20 h 73"/>
                  <a:gd name="T38" fmla="*/ 9 w 63"/>
                  <a:gd name="T39" fmla="*/ 31 h 73"/>
                  <a:gd name="T40" fmla="*/ 20 w 63"/>
                  <a:gd name="T41" fmla="*/ 45 h 73"/>
                  <a:gd name="T42" fmla="*/ 31 w 63"/>
                  <a:gd name="T43" fmla="*/ 56 h 73"/>
                  <a:gd name="T44" fmla="*/ 42 w 63"/>
                  <a:gd name="T45" fmla="*/ 65 h 7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3" h="73">
                    <a:moveTo>
                      <a:pt x="42" y="65"/>
                    </a:moveTo>
                    <a:lnTo>
                      <a:pt x="58" y="72"/>
                    </a:lnTo>
                    <a:lnTo>
                      <a:pt x="62" y="72"/>
                    </a:lnTo>
                    <a:lnTo>
                      <a:pt x="62" y="67"/>
                    </a:lnTo>
                    <a:lnTo>
                      <a:pt x="58" y="65"/>
                    </a:lnTo>
                    <a:lnTo>
                      <a:pt x="58" y="62"/>
                    </a:lnTo>
                    <a:lnTo>
                      <a:pt x="44" y="56"/>
                    </a:lnTo>
                    <a:lnTo>
                      <a:pt x="37" y="45"/>
                    </a:lnTo>
                    <a:lnTo>
                      <a:pt x="31" y="34"/>
                    </a:lnTo>
                    <a:lnTo>
                      <a:pt x="26" y="20"/>
                    </a:lnTo>
                    <a:lnTo>
                      <a:pt x="9" y="0"/>
                    </a:lnTo>
                    <a:lnTo>
                      <a:pt x="6" y="4"/>
                    </a:lnTo>
                    <a:lnTo>
                      <a:pt x="2" y="9"/>
                    </a:lnTo>
                    <a:lnTo>
                      <a:pt x="0" y="11"/>
                    </a:lnTo>
                    <a:lnTo>
                      <a:pt x="0" y="18"/>
                    </a:lnTo>
                    <a:lnTo>
                      <a:pt x="0" y="20"/>
                    </a:lnTo>
                    <a:lnTo>
                      <a:pt x="9" y="31"/>
                    </a:lnTo>
                    <a:lnTo>
                      <a:pt x="20" y="45"/>
                    </a:lnTo>
                    <a:lnTo>
                      <a:pt x="31" y="56"/>
                    </a:lnTo>
                    <a:lnTo>
                      <a:pt x="42" y="65"/>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grpSp>
      <p:sp>
        <p:nvSpPr>
          <p:cNvPr id="3100" name="Rectangle 28"/>
          <p:cNvSpPr>
            <a:spLocks noGrp="1" noChangeArrowheads="1"/>
          </p:cNvSpPr>
          <p:nvPr>
            <p:ph type="ctrTitle" sz="quarter"/>
          </p:nvPr>
        </p:nvSpPr>
        <p:spPr>
          <a:xfrm>
            <a:off x="687388" y="2286000"/>
            <a:ext cx="7770812" cy="1143000"/>
          </a:xfrm>
        </p:spPr>
        <p:txBody>
          <a:bodyPr/>
          <a:lstStyle>
            <a:lvl1pPr>
              <a:defRPr/>
            </a:lvl1pPr>
          </a:lstStyle>
          <a:p>
            <a:r>
              <a:rPr lang="en-US" altLang="en-US"/>
              <a:t>Click to edit Master title style</a:t>
            </a:r>
          </a:p>
        </p:txBody>
      </p:sp>
      <p:sp>
        <p:nvSpPr>
          <p:cNvPr id="3101" name="Rectangle 29"/>
          <p:cNvSpPr>
            <a:spLocks noGrp="1" noChangeArrowheads="1"/>
          </p:cNvSpPr>
          <p:nvPr>
            <p:ph type="subTitle" sz="quarter" idx="1"/>
          </p:nvPr>
        </p:nvSpPr>
        <p:spPr>
          <a:xfrm>
            <a:off x="2057400" y="4119563"/>
            <a:ext cx="6400800" cy="1751012"/>
          </a:xfrm>
        </p:spPr>
        <p:txBody>
          <a:bodyPr/>
          <a:lstStyle>
            <a:lvl1pPr marL="0" indent="0" algn="ctr">
              <a:buFontTx/>
              <a:buNone/>
              <a:defRPr/>
            </a:lvl1pPr>
          </a:lstStyle>
          <a:p>
            <a:r>
              <a:rPr lang="en-US" altLang="en-US"/>
              <a:t>Click to edit Master subtitle style</a:t>
            </a:r>
          </a:p>
        </p:txBody>
      </p:sp>
      <p:sp>
        <p:nvSpPr>
          <p:cNvPr id="30" name="Rectangle 30"/>
          <p:cNvSpPr>
            <a:spLocks noGrp="1" noChangeArrowheads="1"/>
          </p:cNvSpPr>
          <p:nvPr>
            <p:ph type="dt" sz="quarter" idx="10"/>
          </p:nvPr>
        </p:nvSpPr>
        <p:spPr/>
        <p:txBody>
          <a:bodyPr/>
          <a:lstStyle>
            <a:lvl1pPr>
              <a:defRPr/>
            </a:lvl1pPr>
          </a:lstStyle>
          <a:p>
            <a:pPr>
              <a:defRPr/>
            </a:pPr>
            <a:endParaRPr lang="en-US" altLang="en-US"/>
          </a:p>
        </p:txBody>
      </p:sp>
      <p:sp>
        <p:nvSpPr>
          <p:cNvPr id="31" name="Rectangle 31"/>
          <p:cNvSpPr>
            <a:spLocks noGrp="1" noChangeArrowheads="1"/>
          </p:cNvSpPr>
          <p:nvPr>
            <p:ph type="ftr" sz="quarter" idx="11"/>
          </p:nvPr>
        </p:nvSpPr>
        <p:spPr/>
        <p:txBody>
          <a:bodyPr/>
          <a:lstStyle>
            <a:lvl1pPr>
              <a:defRPr/>
            </a:lvl1pPr>
          </a:lstStyle>
          <a:p>
            <a:pPr>
              <a:defRPr/>
            </a:pPr>
            <a:endParaRPr lang="en-US" altLang="en-US"/>
          </a:p>
        </p:txBody>
      </p:sp>
      <p:sp>
        <p:nvSpPr>
          <p:cNvPr id="32" name="Rectangle 32"/>
          <p:cNvSpPr>
            <a:spLocks noGrp="1" noChangeArrowheads="1"/>
          </p:cNvSpPr>
          <p:nvPr>
            <p:ph type="sldNum" sz="quarter" idx="12"/>
          </p:nvPr>
        </p:nvSpPr>
        <p:spPr/>
        <p:txBody>
          <a:bodyPr/>
          <a:lstStyle>
            <a:lvl1pPr>
              <a:defRPr/>
            </a:lvl1pPr>
          </a:lstStyle>
          <a:p>
            <a:pPr>
              <a:defRPr/>
            </a:pPr>
            <a:fld id="{ACED13C9-8B79-453C-BAF3-9C783FFC65B5}" type="slidenum">
              <a:rPr lang="en-US" altLang="en-US"/>
              <a:pPr>
                <a:defRPr/>
              </a:pPr>
              <a:t>‹#›</a:t>
            </a:fld>
            <a:endParaRPr lang="en-US" altLang="en-US"/>
          </a:p>
        </p:txBody>
      </p:sp>
    </p:spTree>
    <p:extLst>
      <p:ext uri="{BB962C8B-B14F-4D97-AF65-F5344CB8AC3E}">
        <p14:creationId xmlns:p14="http://schemas.microsoft.com/office/powerpoint/2010/main" val="24543634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71C58CE6-82F1-486D-B6C8-B47764BC56B8}" type="slidenum">
              <a:rPr lang="en-US" altLang="en-US"/>
              <a:pPr>
                <a:defRPr/>
              </a:pPr>
              <a:t>‹#›</a:t>
            </a:fld>
            <a:endParaRPr lang="en-US" altLang="en-US"/>
          </a:p>
        </p:txBody>
      </p:sp>
    </p:spTree>
    <p:extLst>
      <p:ext uri="{BB962C8B-B14F-4D97-AF65-F5344CB8AC3E}">
        <p14:creationId xmlns:p14="http://schemas.microsoft.com/office/powerpoint/2010/main" val="8430185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CFE176D4-4970-4AD7-85E2-95988E6A5605}" type="slidenum">
              <a:rPr lang="en-US" altLang="en-US"/>
              <a:pPr>
                <a:defRPr/>
              </a:pPr>
              <a:t>‹#›</a:t>
            </a:fld>
            <a:endParaRPr lang="en-US" altLang="en-US"/>
          </a:p>
        </p:txBody>
      </p:sp>
    </p:spTree>
    <p:extLst>
      <p:ext uri="{BB962C8B-B14F-4D97-AF65-F5344CB8AC3E}">
        <p14:creationId xmlns:p14="http://schemas.microsoft.com/office/powerpoint/2010/main" val="34703446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976438"/>
            <a:ext cx="3808412"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76438"/>
            <a:ext cx="3810000"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77CFA9B0-4129-4591-98CC-BCB262C015F8}" type="slidenum">
              <a:rPr lang="en-US" altLang="en-US"/>
              <a:pPr>
                <a:defRPr/>
              </a:pPr>
              <a:t>‹#›</a:t>
            </a:fld>
            <a:endParaRPr lang="en-US" altLang="en-US"/>
          </a:p>
        </p:txBody>
      </p:sp>
    </p:spTree>
    <p:extLst>
      <p:ext uri="{BB962C8B-B14F-4D97-AF65-F5344CB8AC3E}">
        <p14:creationId xmlns:p14="http://schemas.microsoft.com/office/powerpoint/2010/main" val="24326365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21"/>
          <p:cNvSpPr>
            <a:spLocks noGrp="1" noChangeArrowheads="1"/>
          </p:cNvSpPr>
          <p:nvPr>
            <p:ph type="sldNum" sz="quarter" idx="12"/>
          </p:nvPr>
        </p:nvSpPr>
        <p:spPr>
          <a:ln/>
        </p:spPr>
        <p:txBody>
          <a:bodyPr/>
          <a:lstStyle>
            <a:lvl1pPr>
              <a:defRPr/>
            </a:lvl1pPr>
          </a:lstStyle>
          <a:p>
            <a:pPr>
              <a:defRPr/>
            </a:pPr>
            <a:fld id="{394E731A-6966-4E1A-8943-5FAECAE1A4F4}" type="slidenum">
              <a:rPr lang="en-US" altLang="en-US"/>
              <a:pPr>
                <a:defRPr/>
              </a:pPr>
              <a:t>‹#›</a:t>
            </a:fld>
            <a:endParaRPr lang="en-US" altLang="en-US"/>
          </a:p>
        </p:txBody>
      </p:sp>
    </p:spTree>
    <p:extLst>
      <p:ext uri="{BB962C8B-B14F-4D97-AF65-F5344CB8AC3E}">
        <p14:creationId xmlns:p14="http://schemas.microsoft.com/office/powerpoint/2010/main" val="37637690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21"/>
          <p:cNvSpPr>
            <a:spLocks noGrp="1" noChangeArrowheads="1"/>
          </p:cNvSpPr>
          <p:nvPr>
            <p:ph type="sldNum" sz="quarter" idx="12"/>
          </p:nvPr>
        </p:nvSpPr>
        <p:spPr>
          <a:ln/>
        </p:spPr>
        <p:txBody>
          <a:bodyPr/>
          <a:lstStyle>
            <a:lvl1pPr>
              <a:defRPr/>
            </a:lvl1pPr>
          </a:lstStyle>
          <a:p>
            <a:pPr>
              <a:defRPr/>
            </a:pPr>
            <a:fld id="{B88C3E3A-18A8-45F8-83F9-818BAFF1FE2F}" type="slidenum">
              <a:rPr lang="en-US" altLang="en-US"/>
              <a:pPr>
                <a:defRPr/>
              </a:pPr>
              <a:t>‹#›</a:t>
            </a:fld>
            <a:endParaRPr lang="en-US" altLang="en-US"/>
          </a:p>
        </p:txBody>
      </p:sp>
    </p:spTree>
    <p:extLst>
      <p:ext uri="{BB962C8B-B14F-4D97-AF65-F5344CB8AC3E}">
        <p14:creationId xmlns:p14="http://schemas.microsoft.com/office/powerpoint/2010/main" val="42465747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21"/>
          <p:cNvSpPr>
            <a:spLocks noGrp="1" noChangeArrowheads="1"/>
          </p:cNvSpPr>
          <p:nvPr>
            <p:ph type="sldNum" sz="quarter" idx="12"/>
          </p:nvPr>
        </p:nvSpPr>
        <p:spPr>
          <a:ln/>
        </p:spPr>
        <p:txBody>
          <a:bodyPr/>
          <a:lstStyle>
            <a:lvl1pPr>
              <a:defRPr/>
            </a:lvl1pPr>
          </a:lstStyle>
          <a:p>
            <a:pPr>
              <a:defRPr/>
            </a:pPr>
            <a:fld id="{90C0820C-6B43-4B9D-A21B-5BDEE675D87E}" type="slidenum">
              <a:rPr lang="en-US" altLang="en-US"/>
              <a:pPr>
                <a:defRPr/>
              </a:pPr>
              <a:t>‹#›</a:t>
            </a:fld>
            <a:endParaRPr lang="en-US" altLang="en-US"/>
          </a:p>
        </p:txBody>
      </p:sp>
    </p:spTree>
    <p:extLst>
      <p:ext uri="{BB962C8B-B14F-4D97-AF65-F5344CB8AC3E}">
        <p14:creationId xmlns:p14="http://schemas.microsoft.com/office/powerpoint/2010/main" val="3672821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E2668A83-0B96-46FF-8D42-895BC4912CF3}" type="slidenum">
              <a:rPr lang="en-US" altLang="en-US"/>
              <a:pPr>
                <a:defRPr/>
              </a:pPr>
              <a:t>‹#›</a:t>
            </a:fld>
            <a:endParaRPr lang="en-US" altLang="en-US"/>
          </a:p>
        </p:txBody>
      </p:sp>
    </p:spTree>
    <p:extLst>
      <p:ext uri="{BB962C8B-B14F-4D97-AF65-F5344CB8AC3E}">
        <p14:creationId xmlns:p14="http://schemas.microsoft.com/office/powerpoint/2010/main" val="22682463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745E3382-0381-4E5E-BA64-16DE8712458A}" type="slidenum">
              <a:rPr lang="en-US" altLang="en-US"/>
              <a:pPr>
                <a:defRPr/>
              </a:pPr>
              <a:t>‹#›</a:t>
            </a:fld>
            <a:endParaRPr lang="en-US" altLang="en-US"/>
          </a:p>
        </p:txBody>
      </p:sp>
    </p:spTree>
    <p:extLst>
      <p:ext uri="{BB962C8B-B14F-4D97-AF65-F5344CB8AC3E}">
        <p14:creationId xmlns:p14="http://schemas.microsoft.com/office/powerpoint/2010/main" val="31578511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573BD618-626E-4D2C-A3FF-56C57FA02C6D}" type="slidenum">
              <a:rPr lang="en-US" altLang="en-US"/>
              <a:pPr>
                <a:defRPr/>
              </a:pPr>
              <a:t>‹#›</a:t>
            </a:fld>
            <a:endParaRPr lang="en-US" altLang="en-US"/>
          </a:p>
        </p:txBody>
      </p:sp>
    </p:spTree>
    <p:extLst>
      <p:ext uri="{BB962C8B-B14F-4D97-AF65-F5344CB8AC3E}">
        <p14:creationId xmlns:p14="http://schemas.microsoft.com/office/powerpoint/2010/main" val="28518324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217B0CE2-0441-4275-8B44-608740AB6BB1}" type="slidenum">
              <a:rPr lang="en-US" altLang="en-US"/>
              <a:pPr>
                <a:defRPr/>
              </a:pPr>
              <a:t>‹#›</a:t>
            </a:fld>
            <a:endParaRPr lang="en-US" altLang="en-US"/>
          </a:p>
        </p:txBody>
      </p:sp>
    </p:spTree>
    <p:extLst>
      <p:ext uri="{BB962C8B-B14F-4D97-AF65-F5344CB8AC3E}">
        <p14:creationId xmlns:p14="http://schemas.microsoft.com/office/powerpoint/2010/main" val="16392990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6688" y="608013"/>
            <a:ext cx="1941512" cy="5487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7388" y="608013"/>
            <a:ext cx="5676900" cy="5487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95A65830-CCA4-4F23-B9C2-38868D888A5C}" type="slidenum">
              <a:rPr lang="en-US" altLang="en-US"/>
              <a:pPr>
                <a:defRPr/>
              </a:pPr>
              <a:t>‹#›</a:t>
            </a:fld>
            <a:endParaRPr lang="en-US" altLang="en-US"/>
          </a:p>
        </p:txBody>
      </p:sp>
    </p:spTree>
    <p:extLst>
      <p:ext uri="{BB962C8B-B14F-4D97-AF65-F5344CB8AC3E}">
        <p14:creationId xmlns:p14="http://schemas.microsoft.com/office/powerpoint/2010/main" val="24026106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7"/>
          <p:cNvGrpSpPr>
            <a:grpSpLocks/>
          </p:cNvGrpSpPr>
          <p:nvPr/>
        </p:nvGrpSpPr>
        <p:grpSpPr bwMode="auto">
          <a:xfrm>
            <a:off x="0" y="119063"/>
            <a:ext cx="9142413" cy="6738937"/>
            <a:chOff x="0" y="74"/>
            <a:chExt cx="5759" cy="4245"/>
          </a:xfrm>
        </p:grpSpPr>
        <p:sp>
          <p:nvSpPr>
            <p:cNvPr id="5" name="Rectangle 2"/>
            <p:cNvSpPr>
              <a:spLocks noChangeArrowheads="1"/>
            </p:cNvSpPr>
            <p:nvPr/>
          </p:nvSpPr>
          <p:spPr bwMode="ltGray">
            <a:xfrm>
              <a:off x="432" y="4113"/>
              <a:ext cx="2208" cy="2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6" name="Rectangle 3"/>
            <p:cNvSpPr>
              <a:spLocks noChangeArrowheads="1"/>
            </p:cNvSpPr>
            <p:nvPr/>
          </p:nvSpPr>
          <p:spPr bwMode="ltGray">
            <a:xfrm>
              <a:off x="432" y="1536"/>
              <a:ext cx="5327"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7" name="Oval 4"/>
            <p:cNvSpPr>
              <a:spLocks noChangeArrowheads="1"/>
            </p:cNvSpPr>
            <p:nvPr/>
          </p:nvSpPr>
          <p:spPr bwMode="auto">
            <a:xfrm>
              <a:off x="555"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8" name="Oval 5"/>
            <p:cNvSpPr>
              <a:spLocks noChangeArrowheads="1"/>
            </p:cNvSpPr>
            <p:nvPr/>
          </p:nvSpPr>
          <p:spPr bwMode="auto">
            <a:xfrm>
              <a:off x="555"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9" name="Oval 6"/>
            <p:cNvSpPr>
              <a:spLocks noChangeArrowheads="1"/>
            </p:cNvSpPr>
            <p:nvPr/>
          </p:nvSpPr>
          <p:spPr bwMode="auto">
            <a:xfrm>
              <a:off x="555"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 name="Oval 7"/>
            <p:cNvSpPr>
              <a:spLocks noChangeArrowheads="1"/>
            </p:cNvSpPr>
            <p:nvPr/>
          </p:nvSpPr>
          <p:spPr bwMode="auto">
            <a:xfrm>
              <a:off x="555" y="65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1" name="Oval 8"/>
            <p:cNvSpPr>
              <a:spLocks noChangeArrowheads="1"/>
            </p:cNvSpPr>
            <p:nvPr/>
          </p:nvSpPr>
          <p:spPr bwMode="auto">
            <a:xfrm>
              <a:off x="555" y="79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2" name="Oval 9"/>
            <p:cNvSpPr>
              <a:spLocks noChangeArrowheads="1"/>
            </p:cNvSpPr>
            <p:nvPr/>
          </p:nvSpPr>
          <p:spPr bwMode="auto">
            <a:xfrm>
              <a:off x="555" y="93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3" name="Oval 10"/>
            <p:cNvSpPr>
              <a:spLocks noChangeArrowheads="1"/>
            </p:cNvSpPr>
            <p:nvPr/>
          </p:nvSpPr>
          <p:spPr bwMode="auto">
            <a:xfrm>
              <a:off x="555" y="108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4" name="Oval 11"/>
            <p:cNvSpPr>
              <a:spLocks noChangeArrowheads="1"/>
            </p:cNvSpPr>
            <p:nvPr/>
          </p:nvSpPr>
          <p:spPr bwMode="auto">
            <a:xfrm>
              <a:off x="555" y="122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5" name="Oval 12"/>
            <p:cNvSpPr>
              <a:spLocks noChangeArrowheads="1"/>
            </p:cNvSpPr>
            <p:nvPr/>
          </p:nvSpPr>
          <p:spPr bwMode="auto">
            <a:xfrm>
              <a:off x="555" y="137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nvGrpSpPr>
            <p:cNvPr id="16" name="Group 21"/>
            <p:cNvGrpSpPr>
              <a:grpSpLocks/>
            </p:cNvGrpSpPr>
            <p:nvPr/>
          </p:nvGrpSpPr>
          <p:grpSpPr bwMode="auto">
            <a:xfrm>
              <a:off x="2859" y="4202"/>
              <a:ext cx="2729" cy="41"/>
              <a:chOff x="2859" y="4202"/>
              <a:chExt cx="2729" cy="41"/>
            </a:xfrm>
          </p:grpSpPr>
          <p:sp>
            <p:nvSpPr>
              <p:cNvPr id="22" name="Oval 13"/>
              <p:cNvSpPr>
                <a:spLocks noChangeArrowheads="1"/>
              </p:cNvSpPr>
              <p:nvPr/>
            </p:nvSpPr>
            <p:spPr bwMode="auto">
              <a:xfrm>
                <a:off x="285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3" name="Oval 14"/>
              <p:cNvSpPr>
                <a:spLocks noChangeArrowheads="1"/>
              </p:cNvSpPr>
              <p:nvPr/>
            </p:nvSpPr>
            <p:spPr bwMode="auto">
              <a:xfrm>
                <a:off x="324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4" name="Oval 15"/>
              <p:cNvSpPr>
                <a:spLocks noChangeArrowheads="1"/>
              </p:cNvSpPr>
              <p:nvPr/>
            </p:nvSpPr>
            <p:spPr bwMode="auto">
              <a:xfrm>
                <a:off x="362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5" name="Oval 16"/>
              <p:cNvSpPr>
                <a:spLocks noChangeArrowheads="1"/>
              </p:cNvSpPr>
              <p:nvPr/>
            </p:nvSpPr>
            <p:spPr bwMode="auto">
              <a:xfrm>
                <a:off x="4011"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6" name="Oval 17"/>
              <p:cNvSpPr>
                <a:spLocks noChangeArrowheads="1"/>
              </p:cNvSpPr>
              <p:nvPr/>
            </p:nvSpPr>
            <p:spPr bwMode="auto">
              <a:xfrm>
                <a:off x="4395"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7" name="Oval 18"/>
              <p:cNvSpPr>
                <a:spLocks noChangeArrowheads="1"/>
              </p:cNvSpPr>
              <p:nvPr/>
            </p:nvSpPr>
            <p:spPr bwMode="auto">
              <a:xfrm>
                <a:off x="477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8" name="Oval 19"/>
              <p:cNvSpPr>
                <a:spLocks noChangeArrowheads="1"/>
              </p:cNvSpPr>
              <p:nvPr/>
            </p:nvSpPr>
            <p:spPr bwMode="auto">
              <a:xfrm>
                <a:off x="516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9" name="Oval 20"/>
              <p:cNvSpPr>
                <a:spLocks noChangeArrowheads="1"/>
              </p:cNvSpPr>
              <p:nvPr/>
            </p:nvSpPr>
            <p:spPr bwMode="auto">
              <a:xfrm>
                <a:off x="554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sp>
          <p:nvSpPr>
            <p:cNvPr id="17" name="Oval 22"/>
            <p:cNvSpPr>
              <a:spLocks noChangeArrowheads="1"/>
            </p:cNvSpPr>
            <p:nvPr/>
          </p:nvSpPr>
          <p:spPr bwMode="auto">
            <a:xfrm>
              <a:off x="555" y="50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nvGrpSpPr>
            <p:cNvPr id="18" name="Group 26"/>
            <p:cNvGrpSpPr>
              <a:grpSpLocks/>
            </p:cNvGrpSpPr>
            <p:nvPr/>
          </p:nvGrpSpPr>
          <p:grpSpPr bwMode="auto">
            <a:xfrm>
              <a:off x="0" y="2327"/>
              <a:ext cx="1203" cy="1203"/>
              <a:chOff x="0" y="2327"/>
              <a:chExt cx="1203" cy="1203"/>
            </a:xfrm>
          </p:grpSpPr>
          <p:sp>
            <p:nvSpPr>
              <p:cNvPr id="19" name="Freeform 23"/>
              <p:cNvSpPr>
                <a:spLocks/>
              </p:cNvSpPr>
              <p:nvPr/>
            </p:nvSpPr>
            <p:spPr bwMode="auto">
              <a:xfrm>
                <a:off x="0" y="2394"/>
                <a:ext cx="443" cy="1033"/>
              </a:xfrm>
              <a:custGeom>
                <a:avLst/>
                <a:gdLst>
                  <a:gd name="T0" fmla="*/ 290 w 443"/>
                  <a:gd name="T1" fmla="*/ 1016 h 1033"/>
                  <a:gd name="T2" fmla="*/ 316 w 443"/>
                  <a:gd name="T3" fmla="*/ 974 h 1033"/>
                  <a:gd name="T4" fmla="*/ 354 w 443"/>
                  <a:gd name="T5" fmla="*/ 920 h 1033"/>
                  <a:gd name="T6" fmla="*/ 384 w 443"/>
                  <a:gd name="T7" fmla="*/ 884 h 1033"/>
                  <a:gd name="T8" fmla="*/ 381 w 443"/>
                  <a:gd name="T9" fmla="*/ 832 h 1033"/>
                  <a:gd name="T10" fmla="*/ 370 w 443"/>
                  <a:gd name="T11" fmla="*/ 794 h 1033"/>
                  <a:gd name="T12" fmla="*/ 361 w 443"/>
                  <a:gd name="T13" fmla="*/ 760 h 1033"/>
                  <a:gd name="T14" fmla="*/ 361 w 443"/>
                  <a:gd name="T15" fmla="*/ 734 h 1033"/>
                  <a:gd name="T16" fmla="*/ 359 w 443"/>
                  <a:gd name="T17" fmla="*/ 707 h 1033"/>
                  <a:gd name="T18" fmla="*/ 373 w 443"/>
                  <a:gd name="T19" fmla="*/ 691 h 1033"/>
                  <a:gd name="T20" fmla="*/ 391 w 443"/>
                  <a:gd name="T21" fmla="*/ 686 h 1033"/>
                  <a:gd name="T22" fmla="*/ 395 w 443"/>
                  <a:gd name="T23" fmla="*/ 680 h 1033"/>
                  <a:gd name="T24" fmla="*/ 390 w 443"/>
                  <a:gd name="T25" fmla="*/ 671 h 1033"/>
                  <a:gd name="T26" fmla="*/ 386 w 443"/>
                  <a:gd name="T27" fmla="*/ 660 h 1033"/>
                  <a:gd name="T28" fmla="*/ 437 w 443"/>
                  <a:gd name="T29" fmla="*/ 635 h 1033"/>
                  <a:gd name="T30" fmla="*/ 442 w 443"/>
                  <a:gd name="T31" fmla="*/ 619 h 1033"/>
                  <a:gd name="T32" fmla="*/ 438 w 443"/>
                  <a:gd name="T33" fmla="*/ 604 h 1033"/>
                  <a:gd name="T34" fmla="*/ 400 w 443"/>
                  <a:gd name="T35" fmla="*/ 543 h 1033"/>
                  <a:gd name="T36" fmla="*/ 384 w 443"/>
                  <a:gd name="T37" fmla="*/ 474 h 1033"/>
                  <a:gd name="T38" fmla="*/ 354 w 443"/>
                  <a:gd name="T39" fmla="*/ 455 h 1033"/>
                  <a:gd name="T40" fmla="*/ 326 w 443"/>
                  <a:gd name="T41" fmla="*/ 433 h 1033"/>
                  <a:gd name="T42" fmla="*/ 312 w 443"/>
                  <a:gd name="T43" fmla="*/ 411 h 1033"/>
                  <a:gd name="T44" fmla="*/ 307 w 443"/>
                  <a:gd name="T45" fmla="*/ 391 h 1033"/>
                  <a:gd name="T46" fmla="*/ 290 w 443"/>
                  <a:gd name="T47" fmla="*/ 339 h 1033"/>
                  <a:gd name="T48" fmla="*/ 308 w 443"/>
                  <a:gd name="T49" fmla="*/ 289 h 1033"/>
                  <a:gd name="T50" fmla="*/ 298 w 443"/>
                  <a:gd name="T51" fmla="*/ 278 h 1033"/>
                  <a:gd name="T52" fmla="*/ 280 w 443"/>
                  <a:gd name="T53" fmla="*/ 307 h 1033"/>
                  <a:gd name="T54" fmla="*/ 269 w 443"/>
                  <a:gd name="T55" fmla="*/ 283 h 1033"/>
                  <a:gd name="T56" fmla="*/ 272 w 443"/>
                  <a:gd name="T57" fmla="*/ 224 h 1033"/>
                  <a:gd name="T58" fmla="*/ 280 w 443"/>
                  <a:gd name="T59" fmla="*/ 177 h 1033"/>
                  <a:gd name="T60" fmla="*/ 280 w 443"/>
                  <a:gd name="T61" fmla="*/ 146 h 1033"/>
                  <a:gd name="T62" fmla="*/ 281 w 443"/>
                  <a:gd name="T63" fmla="*/ 123 h 1033"/>
                  <a:gd name="T64" fmla="*/ 290 w 443"/>
                  <a:gd name="T65" fmla="*/ 104 h 1033"/>
                  <a:gd name="T66" fmla="*/ 296 w 443"/>
                  <a:gd name="T67" fmla="*/ 97 h 1033"/>
                  <a:gd name="T68" fmla="*/ 298 w 443"/>
                  <a:gd name="T69" fmla="*/ 94 h 1033"/>
                  <a:gd name="T70" fmla="*/ 301 w 443"/>
                  <a:gd name="T71" fmla="*/ 92 h 1033"/>
                  <a:gd name="T72" fmla="*/ 307 w 443"/>
                  <a:gd name="T73" fmla="*/ 83 h 1033"/>
                  <a:gd name="T74" fmla="*/ 317 w 443"/>
                  <a:gd name="T75" fmla="*/ 79 h 1033"/>
                  <a:gd name="T76" fmla="*/ 328 w 443"/>
                  <a:gd name="T77" fmla="*/ 77 h 1033"/>
                  <a:gd name="T78" fmla="*/ 337 w 443"/>
                  <a:gd name="T79" fmla="*/ 74 h 1033"/>
                  <a:gd name="T80" fmla="*/ 345 w 443"/>
                  <a:gd name="T81" fmla="*/ 67 h 1033"/>
                  <a:gd name="T82" fmla="*/ 337 w 443"/>
                  <a:gd name="T83" fmla="*/ 50 h 1033"/>
                  <a:gd name="T84" fmla="*/ 337 w 443"/>
                  <a:gd name="T85" fmla="*/ 47 h 1033"/>
                  <a:gd name="T86" fmla="*/ 337 w 443"/>
                  <a:gd name="T87" fmla="*/ 43 h 1033"/>
                  <a:gd name="T88" fmla="*/ 337 w 443"/>
                  <a:gd name="T89" fmla="*/ 41 h 1033"/>
                  <a:gd name="T90" fmla="*/ 334 w 443"/>
                  <a:gd name="T91" fmla="*/ 38 h 1033"/>
                  <a:gd name="T92" fmla="*/ 321 w 443"/>
                  <a:gd name="T93" fmla="*/ 21 h 1033"/>
                  <a:gd name="T94" fmla="*/ 316 w 443"/>
                  <a:gd name="T95" fmla="*/ 0 h 1033"/>
                  <a:gd name="T96" fmla="*/ 188 w 443"/>
                  <a:gd name="T97" fmla="*/ 94 h 1033"/>
                  <a:gd name="T98" fmla="*/ 88 w 443"/>
                  <a:gd name="T99" fmla="*/ 218 h 1033"/>
                  <a:gd name="T100" fmla="*/ 21 w 443"/>
                  <a:gd name="T101" fmla="*/ 366 h 1033"/>
                  <a:gd name="T102" fmla="*/ 0 w 443"/>
                  <a:gd name="T103" fmla="*/ 530 h 1033"/>
                  <a:gd name="T104" fmla="*/ 20 w 443"/>
                  <a:gd name="T105" fmla="*/ 680 h 1033"/>
                  <a:gd name="T106" fmla="*/ 74 w 443"/>
                  <a:gd name="T107" fmla="*/ 819 h 1033"/>
                  <a:gd name="T108" fmla="*/ 160 w 443"/>
                  <a:gd name="T109" fmla="*/ 938 h 1033"/>
                  <a:gd name="T110" fmla="*/ 272 w 443"/>
                  <a:gd name="T111" fmla="*/ 1032 h 103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43" h="1033">
                    <a:moveTo>
                      <a:pt x="272" y="1032"/>
                    </a:moveTo>
                    <a:lnTo>
                      <a:pt x="290" y="1016"/>
                    </a:lnTo>
                    <a:lnTo>
                      <a:pt x="301" y="992"/>
                    </a:lnTo>
                    <a:lnTo>
                      <a:pt x="316" y="974"/>
                    </a:lnTo>
                    <a:lnTo>
                      <a:pt x="328" y="955"/>
                    </a:lnTo>
                    <a:lnTo>
                      <a:pt x="354" y="920"/>
                    </a:lnTo>
                    <a:lnTo>
                      <a:pt x="373" y="904"/>
                    </a:lnTo>
                    <a:lnTo>
                      <a:pt x="384" y="884"/>
                    </a:lnTo>
                    <a:lnTo>
                      <a:pt x="390" y="848"/>
                    </a:lnTo>
                    <a:lnTo>
                      <a:pt x="381" y="832"/>
                    </a:lnTo>
                    <a:lnTo>
                      <a:pt x="375" y="812"/>
                    </a:lnTo>
                    <a:lnTo>
                      <a:pt x="370" y="794"/>
                    </a:lnTo>
                    <a:lnTo>
                      <a:pt x="361" y="774"/>
                    </a:lnTo>
                    <a:lnTo>
                      <a:pt x="361" y="760"/>
                    </a:lnTo>
                    <a:lnTo>
                      <a:pt x="361" y="747"/>
                    </a:lnTo>
                    <a:lnTo>
                      <a:pt x="361" y="734"/>
                    </a:lnTo>
                    <a:lnTo>
                      <a:pt x="359" y="722"/>
                    </a:lnTo>
                    <a:lnTo>
                      <a:pt x="359" y="707"/>
                    </a:lnTo>
                    <a:lnTo>
                      <a:pt x="364" y="698"/>
                    </a:lnTo>
                    <a:lnTo>
                      <a:pt x="373" y="691"/>
                    </a:lnTo>
                    <a:lnTo>
                      <a:pt x="390" y="686"/>
                    </a:lnTo>
                    <a:lnTo>
                      <a:pt x="391" y="686"/>
                    </a:lnTo>
                    <a:lnTo>
                      <a:pt x="395" y="682"/>
                    </a:lnTo>
                    <a:lnTo>
                      <a:pt x="395" y="680"/>
                    </a:lnTo>
                    <a:lnTo>
                      <a:pt x="395" y="677"/>
                    </a:lnTo>
                    <a:lnTo>
                      <a:pt x="390" y="671"/>
                    </a:lnTo>
                    <a:lnTo>
                      <a:pt x="386" y="666"/>
                    </a:lnTo>
                    <a:lnTo>
                      <a:pt x="386" y="660"/>
                    </a:lnTo>
                    <a:lnTo>
                      <a:pt x="395" y="655"/>
                    </a:lnTo>
                    <a:lnTo>
                      <a:pt x="437" y="635"/>
                    </a:lnTo>
                    <a:lnTo>
                      <a:pt x="442" y="626"/>
                    </a:lnTo>
                    <a:lnTo>
                      <a:pt x="442" y="619"/>
                    </a:lnTo>
                    <a:lnTo>
                      <a:pt x="442" y="613"/>
                    </a:lnTo>
                    <a:lnTo>
                      <a:pt x="438" y="604"/>
                    </a:lnTo>
                    <a:lnTo>
                      <a:pt x="417" y="577"/>
                    </a:lnTo>
                    <a:lnTo>
                      <a:pt x="400" y="543"/>
                    </a:lnTo>
                    <a:lnTo>
                      <a:pt x="391" y="511"/>
                    </a:lnTo>
                    <a:lnTo>
                      <a:pt x="384" y="474"/>
                    </a:lnTo>
                    <a:lnTo>
                      <a:pt x="368" y="465"/>
                    </a:lnTo>
                    <a:lnTo>
                      <a:pt x="354" y="455"/>
                    </a:lnTo>
                    <a:lnTo>
                      <a:pt x="339" y="444"/>
                    </a:lnTo>
                    <a:lnTo>
                      <a:pt x="326" y="433"/>
                    </a:lnTo>
                    <a:lnTo>
                      <a:pt x="317" y="422"/>
                    </a:lnTo>
                    <a:lnTo>
                      <a:pt x="312" y="411"/>
                    </a:lnTo>
                    <a:lnTo>
                      <a:pt x="308" y="402"/>
                    </a:lnTo>
                    <a:lnTo>
                      <a:pt x="307" y="391"/>
                    </a:lnTo>
                    <a:lnTo>
                      <a:pt x="285" y="363"/>
                    </a:lnTo>
                    <a:lnTo>
                      <a:pt x="290" y="339"/>
                    </a:lnTo>
                    <a:lnTo>
                      <a:pt x="301" y="314"/>
                    </a:lnTo>
                    <a:lnTo>
                      <a:pt x="308" y="289"/>
                    </a:lnTo>
                    <a:lnTo>
                      <a:pt x="308" y="267"/>
                    </a:lnTo>
                    <a:lnTo>
                      <a:pt x="298" y="278"/>
                    </a:lnTo>
                    <a:lnTo>
                      <a:pt x="287" y="294"/>
                    </a:lnTo>
                    <a:lnTo>
                      <a:pt x="280" y="307"/>
                    </a:lnTo>
                    <a:lnTo>
                      <a:pt x="272" y="314"/>
                    </a:lnTo>
                    <a:lnTo>
                      <a:pt x="269" y="283"/>
                    </a:lnTo>
                    <a:lnTo>
                      <a:pt x="271" y="254"/>
                    </a:lnTo>
                    <a:lnTo>
                      <a:pt x="272" y="224"/>
                    </a:lnTo>
                    <a:lnTo>
                      <a:pt x="272" y="195"/>
                    </a:lnTo>
                    <a:lnTo>
                      <a:pt x="280" y="177"/>
                    </a:lnTo>
                    <a:lnTo>
                      <a:pt x="280" y="164"/>
                    </a:lnTo>
                    <a:lnTo>
                      <a:pt x="280" y="146"/>
                    </a:lnTo>
                    <a:lnTo>
                      <a:pt x="281" y="133"/>
                    </a:lnTo>
                    <a:lnTo>
                      <a:pt x="281" y="123"/>
                    </a:lnTo>
                    <a:lnTo>
                      <a:pt x="285" y="113"/>
                    </a:lnTo>
                    <a:lnTo>
                      <a:pt x="290" y="104"/>
                    </a:lnTo>
                    <a:lnTo>
                      <a:pt x="296" y="97"/>
                    </a:lnTo>
                    <a:lnTo>
                      <a:pt x="298" y="94"/>
                    </a:lnTo>
                    <a:lnTo>
                      <a:pt x="301" y="92"/>
                    </a:lnTo>
                    <a:lnTo>
                      <a:pt x="303" y="86"/>
                    </a:lnTo>
                    <a:lnTo>
                      <a:pt x="307" y="83"/>
                    </a:lnTo>
                    <a:lnTo>
                      <a:pt x="308" y="83"/>
                    </a:lnTo>
                    <a:lnTo>
                      <a:pt x="317" y="79"/>
                    </a:lnTo>
                    <a:lnTo>
                      <a:pt x="323" y="77"/>
                    </a:lnTo>
                    <a:lnTo>
                      <a:pt x="328" y="77"/>
                    </a:lnTo>
                    <a:lnTo>
                      <a:pt x="334" y="74"/>
                    </a:lnTo>
                    <a:lnTo>
                      <a:pt x="337" y="74"/>
                    </a:lnTo>
                    <a:lnTo>
                      <a:pt x="339" y="72"/>
                    </a:lnTo>
                    <a:lnTo>
                      <a:pt x="345" y="67"/>
                    </a:lnTo>
                    <a:lnTo>
                      <a:pt x="345" y="63"/>
                    </a:lnTo>
                    <a:lnTo>
                      <a:pt x="337" y="50"/>
                    </a:lnTo>
                    <a:lnTo>
                      <a:pt x="337" y="47"/>
                    </a:lnTo>
                    <a:lnTo>
                      <a:pt x="337" y="43"/>
                    </a:lnTo>
                    <a:lnTo>
                      <a:pt x="337" y="41"/>
                    </a:lnTo>
                    <a:lnTo>
                      <a:pt x="334" y="41"/>
                    </a:lnTo>
                    <a:lnTo>
                      <a:pt x="334" y="38"/>
                    </a:lnTo>
                    <a:lnTo>
                      <a:pt x="328" y="30"/>
                    </a:lnTo>
                    <a:lnTo>
                      <a:pt x="321" y="21"/>
                    </a:lnTo>
                    <a:lnTo>
                      <a:pt x="317" y="11"/>
                    </a:lnTo>
                    <a:lnTo>
                      <a:pt x="316" y="0"/>
                    </a:lnTo>
                    <a:lnTo>
                      <a:pt x="249" y="41"/>
                    </a:lnTo>
                    <a:lnTo>
                      <a:pt x="188" y="94"/>
                    </a:lnTo>
                    <a:lnTo>
                      <a:pt x="133" y="151"/>
                    </a:lnTo>
                    <a:lnTo>
                      <a:pt x="88" y="218"/>
                    </a:lnTo>
                    <a:lnTo>
                      <a:pt x="50" y="289"/>
                    </a:lnTo>
                    <a:lnTo>
                      <a:pt x="21" y="366"/>
                    </a:lnTo>
                    <a:lnTo>
                      <a:pt x="5" y="446"/>
                    </a:lnTo>
                    <a:lnTo>
                      <a:pt x="0" y="530"/>
                    </a:lnTo>
                    <a:lnTo>
                      <a:pt x="5" y="608"/>
                    </a:lnTo>
                    <a:lnTo>
                      <a:pt x="20" y="680"/>
                    </a:lnTo>
                    <a:lnTo>
                      <a:pt x="45" y="751"/>
                    </a:lnTo>
                    <a:lnTo>
                      <a:pt x="74" y="819"/>
                    </a:lnTo>
                    <a:lnTo>
                      <a:pt x="114" y="879"/>
                    </a:lnTo>
                    <a:lnTo>
                      <a:pt x="160" y="938"/>
                    </a:lnTo>
                    <a:lnTo>
                      <a:pt x="215" y="987"/>
                    </a:lnTo>
                    <a:lnTo>
                      <a:pt x="272" y="1032"/>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0" name="Freeform 24"/>
              <p:cNvSpPr>
                <a:spLocks/>
              </p:cNvSpPr>
              <p:nvPr/>
            </p:nvSpPr>
            <p:spPr bwMode="auto">
              <a:xfrm>
                <a:off x="379" y="2327"/>
                <a:ext cx="824" cy="1203"/>
              </a:xfrm>
              <a:custGeom>
                <a:avLst/>
                <a:gdLst>
                  <a:gd name="T0" fmla="*/ 796 w 824"/>
                  <a:gd name="T1" fmla="*/ 688 h 1203"/>
                  <a:gd name="T2" fmla="*/ 756 w 824"/>
                  <a:gd name="T3" fmla="*/ 641 h 1203"/>
                  <a:gd name="T4" fmla="*/ 812 w 824"/>
                  <a:gd name="T5" fmla="*/ 615 h 1203"/>
                  <a:gd name="T6" fmla="*/ 814 w 824"/>
                  <a:gd name="T7" fmla="*/ 502 h 1203"/>
                  <a:gd name="T8" fmla="*/ 705 w 824"/>
                  <a:gd name="T9" fmla="*/ 247 h 1203"/>
                  <a:gd name="T10" fmla="*/ 651 w 824"/>
                  <a:gd name="T11" fmla="*/ 262 h 1203"/>
                  <a:gd name="T12" fmla="*/ 574 w 824"/>
                  <a:gd name="T13" fmla="*/ 289 h 1203"/>
                  <a:gd name="T14" fmla="*/ 536 w 824"/>
                  <a:gd name="T15" fmla="*/ 258 h 1203"/>
                  <a:gd name="T16" fmla="*/ 563 w 824"/>
                  <a:gd name="T17" fmla="*/ 170 h 1203"/>
                  <a:gd name="T18" fmla="*/ 532 w 824"/>
                  <a:gd name="T19" fmla="*/ 81 h 1203"/>
                  <a:gd name="T20" fmla="*/ 455 w 824"/>
                  <a:gd name="T21" fmla="*/ 56 h 1203"/>
                  <a:gd name="T22" fmla="*/ 484 w 824"/>
                  <a:gd name="T23" fmla="*/ 150 h 1203"/>
                  <a:gd name="T24" fmla="*/ 465 w 824"/>
                  <a:gd name="T25" fmla="*/ 190 h 1203"/>
                  <a:gd name="T26" fmla="*/ 442 w 824"/>
                  <a:gd name="T27" fmla="*/ 200 h 1203"/>
                  <a:gd name="T28" fmla="*/ 419 w 824"/>
                  <a:gd name="T29" fmla="*/ 164 h 1203"/>
                  <a:gd name="T30" fmla="*/ 381 w 824"/>
                  <a:gd name="T31" fmla="*/ 108 h 1203"/>
                  <a:gd name="T32" fmla="*/ 406 w 824"/>
                  <a:gd name="T33" fmla="*/ 108 h 1203"/>
                  <a:gd name="T34" fmla="*/ 424 w 824"/>
                  <a:gd name="T35" fmla="*/ 72 h 1203"/>
                  <a:gd name="T36" fmla="*/ 325 w 824"/>
                  <a:gd name="T37" fmla="*/ 0 h 1203"/>
                  <a:gd name="T38" fmla="*/ 281 w 824"/>
                  <a:gd name="T39" fmla="*/ 27 h 1203"/>
                  <a:gd name="T40" fmla="*/ 240 w 824"/>
                  <a:gd name="T41" fmla="*/ 72 h 1203"/>
                  <a:gd name="T42" fmla="*/ 209 w 824"/>
                  <a:gd name="T43" fmla="*/ 114 h 1203"/>
                  <a:gd name="T44" fmla="*/ 209 w 824"/>
                  <a:gd name="T45" fmla="*/ 150 h 1203"/>
                  <a:gd name="T46" fmla="*/ 240 w 824"/>
                  <a:gd name="T47" fmla="*/ 164 h 1203"/>
                  <a:gd name="T48" fmla="*/ 209 w 824"/>
                  <a:gd name="T49" fmla="*/ 222 h 1203"/>
                  <a:gd name="T50" fmla="*/ 213 w 824"/>
                  <a:gd name="T51" fmla="*/ 242 h 1203"/>
                  <a:gd name="T52" fmla="*/ 267 w 824"/>
                  <a:gd name="T53" fmla="*/ 222 h 1203"/>
                  <a:gd name="T54" fmla="*/ 303 w 824"/>
                  <a:gd name="T55" fmla="*/ 170 h 1203"/>
                  <a:gd name="T56" fmla="*/ 354 w 824"/>
                  <a:gd name="T57" fmla="*/ 231 h 1203"/>
                  <a:gd name="T58" fmla="*/ 372 w 824"/>
                  <a:gd name="T59" fmla="*/ 291 h 1203"/>
                  <a:gd name="T60" fmla="*/ 348 w 824"/>
                  <a:gd name="T61" fmla="*/ 294 h 1203"/>
                  <a:gd name="T62" fmla="*/ 298 w 824"/>
                  <a:gd name="T63" fmla="*/ 309 h 1203"/>
                  <a:gd name="T64" fmla="*/ 323 w 824"/>
                  <a:gd name="T65" fmla="*/ 330 h 1203"/>
                  <a:gd name="T66" fmla="*/ 260 w 824"/>
                  <a:gd name="T67" fmla="*/ 339 h 1203"/>
                  <a:gd name="T68" fmla="*/ 189 w 824"/>
                  <a:gd name="T69" fmla="*/ 411 h 1203"/>
                  <a:gd name="T70" fmla="*/ 184 w 824"/>
                  <a:gd name="T71" fmla="*/ 469 h 1203"/>
                  <a:gd name="T72" fmla="*/ 148 w 824"/>
                  <a:gd name="T73" fmla="*/ 435 h 1203"/>
                  <a:gd name="T74" fmla="*/ 83 w 824"/>
                  <a:gd name="T75" fmla="*/ 402 h 1203"/>
                  <a:gd name="T76" fmla="*/ 0 w 824"/>
                  <a:gd name="T77" fmla="*/ 455 h 1203"/>
                  <a:gd name="T78" fmla="*/ 54 w 824"/>
                  <a:gd name="T79" fmla="*/ 496 h 1203"/>
                  <a:gd name="T80" fmla="*/ 74 w 824"/>
                  <a:gd name="T81" fmla="*/ 485 h 1203"/>
                  <a:gd name="T82" fmla="*/ 54 w 824"/>
                  <a:gd name="T83" fmla="*/ 608 h 1203"/>
                  <a:gd name="T84" fmla="*/ 132 w 824"/>
                  <a:gd name="T85" fmla="*/ 641 h 1203"/>
                  <a:gd name="T86" fmla="*/ 195 w 824"/>
                  <a:gd name="T87" fmla="*/ 661 h 1203"/>
                  <a:gd name="T88" fmla="*/ 249 w 824"/>
                  <a:gd name="T89" fmla="*/ 744 h 1203"/>
                  <a:gd name="T90" fmla="*/ 334 w 824"/>
                  <a:gd name="T91" fmla="*/ 886 h 1203"/>
                  <a:gd name="T92" fmla="*/ 391 w 824"/>
                  <a:gd name="T93" fmla="*/ 1007 h 1203"/>
                  <a:gd name="T94" fmla="*/ 292 w 824"/>
                  <a:gd name="T95" fmla="*/ 1052 h 1203"/>
                  <a:gd name="T96" fmla="*/ 182 w 824"/>
                  <a:gd name="T97" fmla="*/ 1105 h 1203"/>
                  <a:gd name="T98" fmla="*/ 68 w 824"/>
                  <a:gd name="T99" fmla="*/ 1180 h 1203"/>
                  <a:gd name="T100" fmla="*/ 200 w 824"/>
                  <a:gd name="T101" fmla="*/ 1202 h 1203"/>
                  <a:gd name="T102" fmla="*/ 417 w 824"/>
                  <a:gd name="T103" fmla="*/ 1168 h 1203"/>
                  <a:gd name="T104" fmla="*/ 613 w 824"/>
                  <a:gd name="T105" fmla="*/ 1052 h 1203"/>
                  <a:gd name="T106" fmla="*/ 610 w 824"/>
                  <a:gd name="T107" fmla="*/ 929 h 1203"/>
                  <a:gd name="T108" fmla="*/ 543 w 824"/>
                  <a:gd name="T109" fmla="*/ 888 h 1203"/>
                  <a:gd name="T110" fmla="*/ 567 w 824"/>
                  <a:gd name="T111" fmla="*/ 791 h 1203"/>
                  <a:gd name="T112" fmla="*/ 655 w 824"/>
                  <a:gd name="T113" fmla="*/ 738 h 1203"/>
                  <a:gd name="T114" fmla="*/ 725 w 824"/>
                  <a:gd name="T115" fmla="*/ 713 h 1203"/>
                  <a:gd name="T116" fmla="*/ 792 w 824"/>
                  <a:gd name="T117" fmla="*/ 729 h 120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24" h="1203">
                    <a:moveTo>
                      <a:pt x="803" y="736"/>
                    </a:moveTo>
                    <a:lnTo>
                      <a:pt x="807" y="724"/>
                    </a:lnTo>
                    <a:lnTo>
                      <a:pt x="808" y="713"/>
                    </a:lnTo>
                    <a:lnTo>
                      <a:pt x="812" y="702"/>
                    </a:lnTo>
                    <a:lnTo>
                      <a:pt x="814" y="691"/>
                    </a:lnTo>
                    <a:lnTo>
                      <a:pt x="803" y="691"/>
                    </a:lnTo>
                    <a:lnTo>
                      <a:pt x="796" y="688"/>
                    </a:lnTo>
                    <a:lnTo>
                      <a:pt x="783" y="686"/>
                    </a:lnTo>
                    <a:lnTo>
                      <a:pt x="776" y="680"/>
                    </a:lnTo>
                    <a:lnTo>
                      <a:pt x="770" y="675"/>
                    </a:lnTo>
                    <a:lnTo>
                      <a:pt x="767" y="666"/>
                    </a:lnTo>
                    <a:lnTo>
                      <a:pt x="761" y="661"/>
                    </a:lnTo>
                    <a:lnTo>
                      <a:pt x="760" y="655"/>
                    </a:lnTo>
                    <a:lnTo>
                      <a:pt x="756" y="641"/>
                    </a:lnTo>
                    <a:lnTo>
                      <a:pt x="756" y="624"/>
                    </a:lnTo>
                    <a:lnTo>
                      <a:pt x="760" y="610"/>
                    </a:lnTo>
                    <a:lnTo>
                      <a:pt x="767" y="599"/>
                    </a:lnTo>
                    <a:lnTo>
                      <a:pt x="781" y="597"/>
                    </a:lnTo>
                    <a:lnTo>
                      <a:pt x="792" y="599"/>
                    </a:lnTo>
                    <a:lnTo>
                      <a:pt x="803" y="608"/>
                    </a:lnTo>
                    <a:lnTo>
                      <a:pt x="812" y="615"/>
                    </a:lnTo>
                    <a:lnTo>
                      <a:pt x="819" y="628"/>
                    </a:lnTo>
                    <a:lnTo>
                      <a:pt x="823" y="619"/>
                    </a:lnTo>
                    <a:lnTo>
                      <a:pt x="823" y="610"/>
                    </a:lnTo>
                    <a:lnTo>
                      <a:pt x="823" y="605"/>
                    </a:lnTo>
                    <a:lnTo>
                      <a:pt x="823" y="597"/>
                    </a:lnTo>
                    <a:lnTo>
                      <a:pt x="819" y="549"/>
                    </a:lnTo>
                    <a:lnTo>
                      <a:pt x="814" y="502"/>
                    </a:lnTo>
                    <a:lnTo>
                      <a:pt x="807" y="455"/>
                    </a:lnTo>
                    <a:lnTo>
                      <a:pt x="792" y="411"/>
                    </a:lnTo>
                    <a:lnTo>
                      <a:pt x="776" y="366"/>
                    </a:lnTo>
                    <a:lnTo>
                      <a:pt x="756" y="325"/>
                    </a:lnTo>
                    <a:lnTo>
                      <a:pt x="734" y="285"/>
                    </a:lnTo>
                    <a:lnTo>
                      <a:pt x="709" y="247"/>
                    </a:lnTo>
                    <a:lnTo>
                      <a:pt x="705" y="247"/>
                    </a:lnTo>
                    <a:lnTo>
                      <a:pt x="702" y="244"/>
                    </a:lnTo>
                    <a:lnTo>
                      <a:pt x="698" y="244"/>
                    </a:lnTo>
                    <a:lnTo>
                      <a:pt x="693" y="242"/>
                    </a:lnTo>
                    <a:lnTo>
                      <a:pt x="677" y="253"/>
                    </a:lnTo>
                    <a:lnTo>
                      <a:pt x="668" y="254"/>
                    </a:lnTo>
                    <a:lnTo>
                      <a:pt x="660" y="258"/>
                    </a:lnTo>
                    <a:lnTo>
                      <a:pt x="651" y="262"/>
                    </a:lnTo>
                    <a:lnTo>
                      <a:pt x="642" y="264"/>
                    </a:lnTo>
                    <a:lnTo>
                      <a:pt x="631" y="267"/>
                    </a:lnTo>
                    <a:lnTo>
                      <a:pt x="619" y="273"/>
                    </a:lnTo>
                    <a:lnTo>
                      <a:pt x="606" y="278"/>
                    </a:lnTo>
                    <a:lnTo>
                      <a:pt x="594" y="283"/>
                    </a:lnTo>
                    <a:lnTo>
                      <a:pt x="583" y="285"/>
                    </a:lnTo>
                    <a:lnTo>
                      <a:pt x="574" y="289"/>
                    </a:lnTo>
                    <a:lnTo>
                      <a:pt x="567" y="291"/>
                    </a:lnTo>
                    <a:lnTo>
                      <a:pt x="557" y="289"/>
                    </a:lnTo>
                    <a:lnTo>
                      <a:pt x="554" y="285"/>
                    </a:lnTo>
                    <a:lnTo>
                      <a:pt x="548" y="280"/>
                    </a:lnTo>
                    <a:lnTo>
                      <a:pt x="547" y="278"/>
                    </a:lnTo>
                    <a:lnTo>
                      <a:pt x="543" y="273"/>
                    </a:lnTo>
                    <a:lnTo>
                      <a:pt x="536" y="258"/>
                    </a:lnTo>
                    <a:lnTo>
                      <a:pt x="532" y="244"/>
                    </a:lnTo>
                    <a:lnTo>
                      <a:pt x="532" y="231"/>
                    </a:lnTo>
                    <a:lnTo>
                      <a:pt x="530" y="217"/>
                    </a:lnTo>
                    <a:lnTo>
                      <a:pt x="532" y="202"/>
                    </a:lnTo>
                    <a:lnTo>
                      <a:pt x="541" y="190"/>
                    </a:lnTo>
                    <a:lnTo>
                      <a:pt x="552" y="177"/>
                    </a:lnTo>
                    <a:lnTo>
                      <a:pt x="563" y="170"/>
                    </a:lnTo>
                    <a:lnTo>
                      <a:pt x="574" y="159"/>
                    </a:lnTo>
                    <a:lnTo>
                      <a:pt x="583" y="146"/>
                    </a:lnTo>
                    <a:lnTo>
                      <a:pt x="588" y="134"/>
                    </a:lnTo>
                    <a:lnTo>
                      <a:pt x="588" y="119"/>
                    </a:lnTo>
                    <a:lnTo>
                      <a:pt x="568" y="105"/>
                    </a:lnTo>
                    <a:lnTo>
                      <a:pt x="552" y="92"/>
                    </a:lnTo>
                    <a:lnTo>
                      <a:pt x="532" y="81"/>
                    </a:lnTo>
                    <a:lnTo>
                      <a:pt x="512" y="70"/>
                    </a:lnTo>
                    <a:lnTo>
                      <a:pt x="491" y="58"/>
                    </a:lnTo>
                    <a:lnTo>
                      <a:pt x="471" y="47"/>
                    </a:lnTo>
                    <a:lnTo>
                      <a:pt x="449" y="38"/>
                    </a:lnTo>
                    <a:lnTo>
                      <a:pt x="428" y="31"/>
                    </a:lnTo>
                    <a:lnTo>
                      <a:pt x="442" y="45"/>
                    </a:lnTo>
                    <a:lnTo>
                      <a:pt x="455" y="56"/>
                    </a:lnTo>
                    <a:lnTo>
                      <a:pt x="465" y="63"/>
                    </a:lnTo>
                    <a:lnTo>
                      <a:pt x="484" y="74"/>
                    </a:lnTo>
                    <a:lnTo>
                      <a:pt x="485" y="88"/>
                    </a:lnTo>
                    <a:lnTo>
                      <a:pt x="484" y="105"/>
                    </a:lnTo>
                    <a:lnTo>
                      <a:pt x="478" y="123"/>
                    </a:lnTo>
                    <a:lnTo>
                      <a:pt x="478" y="135"/>
                    </a:lnTo>
                    <a:lnTo>
                      <a:pt x="484" y="150"/>
                    </a:lnTo>
                    <a:lnTo>
                      <a:pt x="484" y="155"/>
                    </a:lnTo>
                    <a:lnTo>
                      <a:pt x="480" y="161"/>
                    </a:lnTo>
                    <a:lnTo>
                      <a:pt x="474" y="166"/>
                    </a:lnTo>
                    <a:lnTo>
                      <a:pt x="469" y="170"/>
                    </a:lnTo>
                    <a:lnTo>
                      <a:pt x="465" y="175"/>
                    </a:lnTo>
                    <a:lnTo>
                      <a:pt x="465" y="180"/>
                    </a:lnTo>
                    <a:lnTo>
                      <a:pt x="465" y="190"/>
                    </a:lnTo>
                    <a:lnTo>
                      <a:pt x="464" y="195"/>
                    </a:lnTo>
                    <a:lnTo>
                      <a:pt x="460" y="197"/>
                    </a:lnTo>
                    <a:lnTo>
                      <a:pt x="458" y="200"/>
                    </a:lnTo>
                    <a:lnTo>
                      <a:pt x="455" y="200"/>
                    </a:lnTo>
                    <a:lnTo>
                      <a:pt x="453" y="200"/>
                    </a:lnTo>
                    <a:lnTo>
                      <a:pt x="447" y="197"/>
                    </a:lnTo>
                    <a:lnTo>
                      <a:pt x="442" y="200"/>
                    </a:lnTo>
                    <a:lnTo>
                      <a:pt x="433" y="202"/>
                    </a:lnTo>
                    <a:lnTo>
                      <a:pt x="428" y="202"/>
                    </a:lnTo>
                    <a:lnTo>
                      <a:pt x="424" y="200"/>
                    </a:lnTo>
                    <a:lnTo>
                      <a:pt x="424" y="197"/>
                    </a:lnTo>
                    <a:lnTo>
                      <a:pt x="422" y="195"/>
                    </a:lnTo>
                    <a:lnTo>
                      <a:pt x="419" y="164"/>
                    </a:lnTo>
                    <a:lnTo>
                      <a:pt x="411" y="159"/>
                    </a:lnTo>
                    <a:lnTo>
                      <a:pt x="406" y="150"/>
                    </a:lnTo>
                    <a:lnTo>
                      <a:pt x="397" y="141"/>
                    </a:lnTo>
                    <a:lnTo>
                      <a:pt x="390" y="134"/>
                    </a:lnTo>
                    <a:lnTo>
                      <a:pt x="386" y="125"/>
                    </a:lnTo>
                    <a:lnTo>
                      <a:pt x="384" y="117"/>
                    </a:lnTo>
                    <a:lnTo>
                      <a:pt x="381" y="108"/>
                    </a:lnTo>
                    <a:lnTo>
                      <a:pt x="384" y="103"/>
                    </a:lnTo>
                    <a:lnTo>
                      <a:pt x="386" y="99"/>
                    </a:lnTo>
                    <a:lnTo>
                      <a:pt x="390" y="99"/>
                    </a:lnTo>
                    <a:lnTo>
                      <a:pt x="390" y="97"/>
                    </a:lnTo>
                    <a:lnTo>
                      <a:pt x="391" y="97"/>
                    </a:lnTo>
                    <a:lnTo>
                      <a:pt x="397" y="103"/>
                    </a:lnTo>
                    <a:lnTo>
                      <a:pt x="406" y="108"/>
                    </a:lnTo>
                    <a:lnTo>
                      <a:pt x="413" y="110"/>
                    </a:lnTo>
                    <a:lnTo>
                      <a:pt x="422" y="110"/>
                    </a:lnTo>
                    <a:lnTo>
                      <a:pt x="424" y="110"/>
                    </a:lnTo>
                    <a:lnTo>
                      <a:pt x="424" y="108"/>
                    </a:lnTo>
                    <a:lnTo>
                      <a:pt x="424" y="72"/>
                    </a:lnTo>
                    <a:lnTo>
                      <a:pt x="411" y="56"/>
                    </a:lnTo>
                    <a:lnTo>
                      <a:pt x="395" y="42"/>
                    </a:lnTo>
                    <a:lnTo>
                      <a:pt x="377" y="27"/>
                    </a:lnTo>
                    <a:lnTo>
                      <a:pt x="364" y="9"/>
                    </a:lnTo>
                    <a:lnTo>
                      <a:pt x="350" y="5"/>
                    </a:lnTo>
                    <a:lnTo>
                      <a:pt x="339" y="2"/>
                    </a:lnTo>
                    <a:lnTo>
                      <a:pt x="325" y="0"/>
                    </a:lnTo>
                    <a:lnTo>
                      <a:pt x="312" y="0"/>
                    </a:lnTo>
                    <a:lnTo>
                      <a:pt x="308" y="0"/>
                    </a:lnTo>
                    <a:lnTo>
                      <a:pt x="308" y="2"/>
                    </a:lnTo>
                    <a:lnTo>
                      <a:pt x="308" y="5"/>
                    </a:lnTo>
                    <a:lnTo>
                      <a:pt x="307" y="9"/>
                    </a:lnTo>
                    <a:lnTo>
                      <a:pt x="289" y="14"/>
                    </a:lnTo>
                    <a:lnTo>
                      <a:pt x="281" y="27"/>
                    </a:lnTo>
                    <a:lnTo>
                      <a:pt x="276" y="42"/>
                    </a:lnTo>
                    <a:lnTo>
                      <a:pt x="265" y="56"/>
                    </a:lnTo>
                    <a:lnTo>
                      <a:pt x="260" y="56"/>
                    </a:lnTo>
                    <a:lnTo>
                      <a:pt x="256" y="56"/>
                    </a:lnTo>
                    <a:lnTo>
                      <a:pt x="251" y="56"/>
                    </a:lnTo>
                    <a:lnTo>
                      <a:pt x="249" y="58"/>
                    </a:lnTo>
                    <a:lnTo>
                      <a:pt x="240" y="72"/>
                    </a:lnTo>
                    <a:lnTo>
                      <a:pt x="231" y="87"/>
                    </a:lnTo>
                    <a:lnTo>
                      <a:pt x="224" y="99"/>
                    </a:lnTo>
                    <a:lnTo>
                      <a:pt x="213" y="110"/>
                    </a:lnTo>
                    <a:lnTo>
                      <a:pt x="209" y="110"/>
                    </a:lnTo>
                    <a:lnTo>
                      <a:pt x="209" y="114"/>
                    </a:lnTo>
                    <a:lnTo>
                      <a:pt x="184" y="139"/>
                    </a:lnTo>
                    <a:lnTo>
                      <a:pt x="184" y="141"/>
                    </a:lnTo>
                    <a:lnTo>
                      <a:pt x="195" y="146"/>
                    </a:lnTo>
                    <a:lnTo>
                      <a:pt x="209" y="150"/>
                    </a:lnTo>
                    <a:lnTo>
                      <a:pt x="224" y="153"/>
                    </a:lnTo>
                    <a:lnTo>
                      <a:pt x="234" y="153"/>
                    </a:lnTo>
                    <a:lnTo>
                      <a:pt x="236" y="155"/>
                    </a:lnTo>
                    <a:lnTo>
                      <a:pt x="240" y="155"/>
                    </a:lnTo>
                    <a:lnTo>
                      <a:pt x="240" y="159"/>
                    </a:lnTo>
                    <a:lnTo>
                      <a:pt x="242" y="161"/>
                    </a:lnTo>
                    <a:lnTo>
                      <a:pt x="240" y="164"/>
                    </a:lnTo>
                    <a:lnTo>
                      <a:pt x="234" y="166"/>
                    </a:lnTo>
                    <a:lnTo>
                      <a:pt x="231" y="170"/>
                    </a:lnTo>
                    <a:lnTo>
                      <a:pt x="225" y="171"/>
                    </a:lnTo>
                    <a:lnTo>
                      <a:pt x="220" y="180"/>
                    </a:lnTo>
                    <a:lnTo>
                      <a:pt x="215" y="195"/>
                    </a:lnTo>
                    <a:lnTo>
                      <a:pt x="209" y="208"/>
                    </a:lnTo>
                    <a:lnTo>
                      <a:pt x="209" y="222"/>
                    </a:lnTo>
                    <a:lnTo>
                      <a:pt x="213" y="227"/>
                    </a:lnTo>
                    <a:lnTo>
                      <a:pt x="215" y="227"/>
                    </a:lnTo>
                    <a:lnTo>
                      <a:pt x="213" y="231"/>
                    </a:lnTo>
                    <a:lnTo>
                      <a:pt x="209" y="238"/>
                    </a:lnTo>
                    <a:lnTo>
                      <a:pt x="213" y="242"/>
                    </a:lnTo>
                    <a:lnTo>
                      <a:pt x="215" y="244"/>
                    </a:lnTo>
                    <a:lnTo>
                      <a:pt x="231" y="233"/>
                    </a:lnTo>
                    <a:lnTo>
                      <a:pt x="260" y="231"/>
                    </a:lnTo>
                    <a:lnTo>
                      <a:pt x="260" y="227"/>
                    </a:lnTo>
                    <a:lnTo>
                      <a:pt x="262" y="226"/>
                    </a:lnTo>
                    <a:lnTo>
                      <a:pt x="265" y="226"/>
                    </a:lnTo>
                    <a:lnTo>
                      <a:pt x="267" y="222"/>
                    </a:lnTo>
                    <a:lnTo>
                      <a:pt x="267" y="200"/>
                    </a:lnTo>
                    <a:lnTo>
                      <a:pt x="289" y="155"/>
                    </a:lnTo>
                    <a:lnTo>
                      <a:pt x="292" y="155"/>
                    </a:lnTo>
                    <a:lnTo>
                      <a:pt x="303" y="170"/>
                    </a:lnTo>
                    <a:lnTo>
                      <a:pt x="312" y="180"/>
                    </a:lnTo>
                    <a:lnTo>
                      <a:pt x="323" y="195"/>
                    </a:lnTo>
                    <a:lnTo>
                      <a:pt x="336" y="206"/>
                    </a:lnTo>
                    <a:lnTo>
                      <a:pt x="343" y="211"/>
                    </a:lnTo>
                    <a:lnTo>
                      <a:pt x="345" y="217"/>
                    </a:lnTo>
                    <a:lnTo>
                      <a:pt x="350" y="226"/>
                    </a:lnTo>
                    <a:lnTo>
                      <a:pt x="354" y="231"/>
                    </a:lnTo>
                    <a:lnTo>
                      <a:pt x="354" y="244"/>
                    </a:lnTo>
                    <a:lnTo>
                      <a:pt x="354" y="258"/>
                    </a:lnTo>
                    <a:lnTo>
                      <a:pt x="359" y="273"/>
                    </a:lnTo>
                    <a:lnTo>
                      <a:pt x="364" y="283"/>
                    </a:lnTo>
                    <a:lnTo>
                      <a:pt x="366" y="285"/>
                    </a:lnTo>
                    <a:lnTo>
                      <a:pt x="370" y="289"/>
                    </a:lnTo>
                    <a:lnTo>
                      <a:pt x="372" y="291"/>
                    </a:lnTo>
                    <a:lnTo>
                      <a:pt x="375" y="294"/>
                    </a:lnTo>
                    <a:lnTo>
                      <a:pt x="375" y="298"/>
                    </a:lnTo>
                    <a:lnTo>
                      <a:pt x="372" y="300"/>
                    </a:lnTo>
                    <a:lnTo>
                      <a:pt x="372" y="305"/>
                    </a:lnTo>
                    <a:lnTo>
                      <a:pt x="370" y="309"/>
                    </a:lnTo>
                    <a:lnTo>
                      <a:pt x="359" y="305"/>
                    </a:lnTo>
                    <a:lnTo>
                      <a:pt x="348" y="294"/>
                    </a:lnTo>
                    <a:lnTo>
                      <a:pt x="336" y="285"/>
                    </a:lnTo>
                    <a:lnTo>
                      <a:pt x="323" y="283"/>
                    </a:lnTo>
                    <a:lnTo>
                      <a:pt x="314" y="289"/>
                    </a:lnTo>
                    <a:lnTo>
                      <a:pt x="308" y="294"/>
                    </a:lnTo>
                    <a:lnTo>
                      <a:pt x="299" y="300"/>
                    </a:lnTo>
                    <a:lnTo>
                      <a:pt x="296" y="305"/>
                    </a:lnTo>
                    <a:lnTo>
                      <a:pt x="298" y="309"/>
                    </a:lnTo>
                    <a:lnTo>
                      <a:pt x="299" y="310"/>
                    </a:lnTo>
                    <a:lnTo>
                      <a:pt x="299" y="314"/>
                    </a:lnTo>
                    <a:lnTo>
                      <a:pt x="303" y="314"/>
                    </a:lnTo>
                    <a:lnTo>
                      <a:pt x="312" y="314"/>
                    </a:lnTo>
                    <a:lnTo>
                      <a:pt x="317" y="316"/>
                    </a:lnTo>
                    <a:lnTo>
                      <a:pt x="319" y="321"/>
                    </a:lnTo>
                    <a:lnTo>
                      <a:pt x="323" y="330"/>
                    </a:lnTo>
                    <a:lnTo>
                      <a:pt x="319" y="334"/>
                    </a:lnTo>
                    <a:lnTo>
                      <a:pt x="317" y="339"/>
                    </a:lnTo>
                    <a:lnTo>
                      <a:pt x="260" y="327"/>
                    </a:lnTo>
                    <a:lnTo>
                      <a:pt x="260" y="334"/>
                    </a:lnTo>
                    <a:lnTo>
                      <a:pt x="260" y="339"/>
                    </a:lnTo>
                    <a:lnTo>
                      <a:pt x="260" y="345"/>
                    </a:lnTo>
                    <a:lnTo>
                      <a:pt x="256" y="347"/>
                    </a:lnTo>
                    <a:lnTo>
                      <a:pt x="251" y="356"/>
                    </a:lnTo>
                    <a:lnTo>
                      <a:pt x="249" y="357"/>
                    </a:lnTo>
                    <a:lnTo>
                      <a:pt x="242" y="366"/>
                    </a:lnTo>
                    <a:lnTo>
                      <a:pt x="225" y="393"/>
                    </a:lnTo>
                    <a:lnTo>
                      <a:pt x="189" y="411"/>
                    </a:lnTo>
                    <a:lnTo>
                      <a:pt x="188" y="413"/>
                    </a:lnTo>
                    <a:lnTo>
                      <a:pt x="184" y="419"/>
                    </a:lnTo>
                    <a:lnTo>
                      <a:pt x="184" y="424"/>
                    </a:lnTo>
                    <a:lnTo>
                      <a:pt x="184" y="430"/>
                    </a:lnTo>
                    <a:lnTo>
                      <a:pt x="184" y="439"/>
                    </a:lnTo>
                    <a:lnTo>
                      <a:pt x="184" y="453"/>
                    </a:lnTo>
                    <a:lnTo>
                      <a:pt x="184" y="469"/>
                    </a:lnTo>
                    <a:lnTo>
                      <a:pt x="184" y="478"/>
                    </a:lnTo>
                    <a:lnTo>
                      <a:pt x="173" y="478"/>
                    </a:lnTo>
                    <a:lnTo>
                      <a:pt x="164" y="475"/>
                    </a:lnTo>
                    <a:lnTo>
                      <a:pt x="157" y="469"/>
                    </a:lnTo>
                    <a:lnTo>
                      <a:pt x="151" y="464"/>
                    </a:lnTo>
                    <a:lnTo>
                      <a:pt x="151" y="449"/>
                    </a:lnTo>
                    <a:lnTo>
                      <a:pt x="148" y="435"/>
                    </a:lnTo>
                    <a:lnTo>
                      <a:pt x="141" y="424"/>
                    </a:lnTo>
                    <a:lnTo>
                      <a:pt x="130" y="413"/>
                    </a:lnTo>
                    <a:lnTo>
                      <a:pt x="117" y="417"/>
                    </a:lnTo>
                    <a:lnTo>
                      <a:pt x="110" y="417"/>
                    </a:lnTo>
                    <a:lnTo>
                      <a:pt x="101" y="413"/>
                    </a:lnTo>
                    <a:lnTo>
                      <a:pt x="94" y="408"/>
                    </a:lnTo>
                    <a:lnTo>
                      <a:pt x="83" y="402"/>
                    </a:lnTo>
                    <a:lnTo>
                      <a:pt x="72" y="397"/>
                    </a:lnTo>
                    <a:lnTo>
                      <a:pt x="59" y="393"/>
                    </a:lnTo>
                    <a:lnTo>
                      <a:pt x="49" y="392"/>
                    </a:lnTo>
                    <a:lnTo>
                      <a:pt x="38" y="402"/>
                    </a:lnTo>
                    <a:lnTo>
                      <a:pt x="21" y="424"/>
                    </a:lnTo>
                    <a:lnTo>
                      <a:pt x="5" y="448"/>
                    </a:lnTo>
                    <a:lnTo>
                      <a:pt x="0" y="455"/>
                    </a:lnTo>
                    <a:lnTo>
                      <a:pt x="21" y="475"/>
                    </a:lnTo>
                    <a:lnTo>
                      <a:pt x="25" y="516"/>
                    </a:lnTo>
                    <a:lnTo>
                      <a:pt x="29" y="516"/>
                    </a:lnTo>
                    <a:lnTo>
                      <a:pt x="38" y="513"/>
                    </a:lnTo>
                    <a:lnTo>
                      <a:pt x="43" y="511"/>
                    </a:lnTo>
                    <a:lnTo>
                      <a:pt x="49" y="505"/>
                    </a:lnTo>
                    <a:lnTo>
                      <a:pt x="54" y="496"/>
                    </a:lnTo>
                    <a:lnTo>
                      <a:pt x="58" y="491"/>
                    </a:lnTo>
                    <a:lnTo>
                      <a:pt x="63" y="485"/>
                    </a:lnTo>
                    <a:lnTo>
                      <a:pt x="72" y="480"/>
                    </a:lnTo>
                    <a:lnTo>
                      <a:pt x="74" y="480"/>
                    </a:lnTo>
                    <a:lnTo>
                      <a:pt x="74" y="484"/>
                    </a:lnTo>
                    <a:lnTo>
                      <a:pt x="74" y="485"/>
                    </a:lnTo>
                    <a:lnTo>
                      <a:pt x="63" y="538"/>
                    </a:lnTo>
                    <a:lnTo>
                      <a:pt x="79" y="556"/>
                    </a:lnTo>
                    <a:lnTo>
                      <a:pt x="77" y="567"/>
                    </a:lnTo>
                    <a:lnTo>
                      <a:pt x="68" y="574"/>
                    </a:lnTo>
                    <a:lnTo>
                      <a:pt x="59" y="583"/>
                    </a:lnTo>
                    <a:lnTo>
                      <a:pt x="54" y="597"/>
                    </a:lnTo>
                    <a:lnTo>
                      <a:pt x="54" y="608"/>
                    </a:lnTo>
                    <a:lnTo>
                      <a:pt x="63" y="619"/>
                    </a:lnTo>
                    <a:lnTo>
                      <a:pt x="74" y="630"/>
                    </a:lnTo>
                    <a:lnTo>
                      <a:pt x="88" y="641"/>
                    </a:lnTo>
                    <a:lnTo>
                      <a:pt x="101" y="646"/>
                    </a:lnTo>
                    <a:lnTo>
                      <a:pt x="114" y="646"/>
                    </a:lnTo>
                    <a:lnTo>
                      <a:pt x="124" y="644"/>
                    </a:lnTo>
                    <a:lnTo>
                      <a:pt x="132" y="641"/>
                    </a:lnTo>
                    <a:lnTo>
                      <a:pt x="141" y="635"/>
                    </a:lnTo>
                    <a:lnTo>
                      <a:pt x="148" y="635"/>
                    </a:lnTo>
                    <a:lnTo>
                      <a:pt x="153" y="639"/>
                    </a:lnTo>
                    <a:lnTo>
                      <a:pt x="160" y="641"/>
                    </a:lnTo>
                    <a:lnTo>
                      <a:pt x="168" y="644"/>
                    </a:lnTo>
                    <a:lnTo>
                      <a:pt x="184" y="652"/>
                    </a:lnTo>
                    <a:lnTo>
                      <a:pt x="195" y="661"/>
                    </a:lnTo>
                    <a:lnTo>
                      <a:pt x="209" y="670"/>
                    </a:lnTo>
                    <a:lnTo>
                      <a:pt x="220" y="677"/>
                    </a:lnTo>
                    <a:lnTo>
                      <a:pt x="225" y="691"/>
                    </a:lnTo>
                    <a:lnTo>
                      <a:pt x="229" y="706"/>
                    </a:lnTo>
                    <a:lnTo>
                      <a:pt x="231" y="722"/>
                    </a:lnTo>
                    <a:lnTo>
                      <a:pt x="234" y="738"/>
                    </a:lnTo>
                    <a:lnTo>
                      <a:pt x="249" y="744"/>
                    </a:lnTo>
                    <a:lnTo>
                      <a:pt x="262" y="749"/>
                    </a:lnTo>
                    <a:lnTo>
                      <a:pt x="276" y="758"/>
                    </a:lnTo>
                    <a:lnTo>
                      <a:pt x="287" y="772"/>
                    </a:lnTo>
                    <a:lnTo>
                      <a:pt x="298" y="800"/>
                    </a:lnTo>
                    <a:lnTo>
                      <a:pt x="308" y="830"/>
                    </a:lnTo>
                    <a:lnTo>
                      <a:pt x="319" y="861"/>
                    </a:lnTo>
                    <a:lnTo>
                      <a:pt x="334" y="886"/>
                    </a:lnTo>
                    <a:lnTo>
                      <a:pt x="350" y="904"/>
                    </a:lnTo>
                    <a:lnTo>
                      <a:pt x="366" y="924"/>
                    </a:lnTo>
                    <a:lnTo>
                      <a:pt x="381" y="944"/>
                    </a:lnTo>
                    <a:lnTo>
                      <a:pt x="395" y="966"/>
                    </a:lnTo>
                    <a:lnTo>
                      <a:pt x="397" y="980"/>
                    </a:lnTo>
                    <a:lnTo>
                      <a:pt x="397" y="993"/>
                    </a:lnTo>
                    <a:lnTo>
                      <a:pt x="391" y="1007"/>
                    </a:lnTo>
                    <a:lnTo>
                      <a:pt x="381" y="1018"/>
                    </a:lnTo>
                    <a:lnTo>
                      <a:pt x="364" y="1022"/>
                    </a:lnTo>
                    <a:lnTo>
                      <a:pt x="348" y="1027"/>
                    </a:lnTo>
                    <a:lnTo>
                      <a:pt x="334" y="1032"/>
                    </a:lnTo>
                    <a:lnTo>
                      <a:pt x="319" y="1038"/>
                    </a:lnTo>
                    <a:lnTo>
                      <a:pt x="307" y="1043"/>
                    </a:lnTo>
                    <a:lnTo>
                      <a:pt x="292" y="1052"/>
                    </a:lnTo>
                    <a:lnTo>
                      <a:pt x="278" y="1063"/>
                    </a:lnTo>
                    <a:lnTo>
                      <a:pt x="262" y="1074"/>
                    </a:lnTo>
                    <a:lnTo>
                      <a:pt x="249" y="1083"/>
                    </a:lnTo>
                    <a:lnTo>
                      <a:pt x="231" y="1090"/>
                    </a:lnTo>
                    <a:lnTo>
                      <a:pt x="215" y="1094"/>
                    </a:lnTo>
                    <a:lnTo>
                      <a:pt x="198" y="1099"/>
                    </a:lnTo>
                    <a:lnTo>
                      <a:pt x="182" y="1105"/>
                    </a:lnTo>
                    <a:lnTo>
                      <a:pt x="164" y="1110"/>
                    </a:lnTo>
                    <a:lnTo>
                      <a:pt x="151" y="1119"/>
                    </a:lnTo>
                    <a:lnTo>
                      <a:pt x="141" y="1132"/>
                    </a:lnTo>
                    <a:lnTo>
                      <a:pt x="124" y="1146"/>
                    </a:lnTo>
                    <a:lnTo>
                      <a:pt x="106" y="1160"/>
                    </a:lnTo>
                    <a:lnTo>
                      <a:pt x="88" y="1171"/>
                    </a:lnTo>
                    <a:lnTo>
                      <a:pt x="68" y="1180"/>
                    </a:lnTo>
                    <a:lnTo>
                      <a:pt x="88" y="1186"/>
                    </a:lnTo>
                    <a:lnTo>
                      <a:pt x="106" y="1188"/>
                    </a:lnTo>
                    <a:lnTo>
                      <a:pt x="124" y="1193"/>
                    </a:lnTo>
                    <a:lnTo>
                      <a:pt x="142" y="1197"/>
                    </a:lnTo>
                    <a:lnTo>
                      <a:pt x="162" y="1198"/>
                    </a:lnTo>
                    <a:lnTo>
                      <a:pt x="182" y="1198"/>
                    </a:lnTo>
                    <a:lnTo>
                      <a:pt x="200" y="1202"/>
                    </a:lnTo>
                    <a:lnTo>
                      <a:pt x="220" y="1202"/>
                    </a:lnTo>
                    <a:lnTo>
                      <a:pt x="252" y="1202"/>
                    </a:lnTo>
                    <a:lnTo>
                      <a:pt x="287" y="1198"/>
                    </a:lnTo>
                    <a:lnTo>
                      <a:pt x="319" y="1193"/>
                    </a:lnTo>
                    <a:lnTo>
                      <a:pt x="354" y="1186"/>
                    </a:lnTo>
                    <a:lnTo>
                      <a:pt x="386" y="1177"/>
                    </a:lnTo>
                    <a:lnTo>
                      <a:pt x="417" y="1168"/>
                    </a:lnTo>
                    <a:lnTo>
                      <a:pt x="447" y="1155"/>
                    </a:lnTo>
                    <a:lnTo>
                      <a:pt x="478" y="1141"/>
                    </a:lnTo>
                    <a:lnTo>
                      <a:pt x="505" y="1126"/>
                    </a:lnTo>
                    <a:lnTo>
                      <a:pt x="536" y="1110"/>
                    </a:lnTo>
                    <a:lnTo>
                      <a:pt x="559" y="1094"/>
                    </a:lnTo>
                    <a:lnTo>
                      <a:pt x="588" y="1074"/>
                    </a:lnTo>
                    <a:lnTo>
                      <a:pt x="613" y="1052"/>
                    </a:lnTo>
                    <a:lnTo>
                      <a:pt x="637" y="1029"/>
                    </a:lnTo>
                    <a:lnTo>
                      <a:pt x="660" y="1007"/>
                    </a:lnTo>
                    <a:lnTo>
                      <a:pt x="682" y="982"/>
                    </a:lnTo>
                    <a:lnTo>
                      <a:pt x="666" y="966"/>
                    </a:lnTo>
                    <a:lnTo>
                      <a:pt x="646" y="955"/>
                    </a:lnTo>
                    <a:lnTo>
                      <a:pt x="626" y="940"/>
                    </a:lnTo>
                    <a:lnTo>
                      <a:pt x="610" y="929"/>
                    </a:lnTo>
                    <a:lnTo>
                      <a:pt x="590" y="922"/>
                    </a:lnTo>
                    <a:lnTo>
                      <a:pt x="574" y="917"/>
                    </a:lnTo>
                    <a:lnTo>
                      <a:pt x="557" y="904"/>
                    </a:lnTo>
                    <a:lnTo>
                      <a:pt x="547" y="893"/>
                    </a:lnTo>
                    <a:lnTo>
                      <a:pt x="547" y="892"/>
                    </a:lnTo>
                    <a:lnTo>
                      <a:pt x="547" y="888"/>
                    </a:lnTo>
                    <a:lnTo>
                      <a:pt x="543" y="888"/>
                    </a:lnTo>
                    <a:lnTo>
                      <a:pt x="543" y="886"/>
                    </a:lnTo>
                    <a:lnTo>
                      <a:pt x="543" y="874"/>
                    </a:lnTo>
                    <a:lnTo>
                      <a:pt x="547" y="863"/>
                    </a:lnTo>
                    <a:lnTo>
                      <a:pt x="547" y="855"/>
                    </a:lnTo>
                    <a:lnTo>
                      <a:pt x="548" y="845"/>
                    </a:lnTo>
                    <a:lnTo>
                      <a:pt x="557" y="819"/>
                    </a:lnTo>
                    <a:lnTo>
                      <a:pt x="567" y="791"/>
                    </a:lnTo>
                    <a:lnTo>
                      <a:pt x="579" y="769"/>
                    </a:lnTo>
                    <a:lnTo>
                      <a:pt x="601" y="753"/>
                    </a:lnTo>
                    <a:lnTo>
                      <a:pt x="613" y="749"/>
                    </a:lnTo>
                    <a:lnTo>
                      <a:pt x="624" y="744"/>
                    </a:lnTo>
                    <a:lnTo>
                      <a:pt x="631" y="742"/>
                    </a:lnTo>
                    <a:lnTo>
                      <a:pt x="642" y="738"/>
                    </a:lnTo>
                    <a:lnTo>
                      <a:pt x="655" y="738"/>
                    </a:lnTo>
                    <a:lnTo>
                      <a:pt x="666" y="736"/>
                    </a:lnTo>
                    <a:lnTo>
                      <a:pt x="673" y="729"/>
                    </a:lnTo>
                    <a:lnTo>
                      <a:pt x="684" y="727"/>
                    </a:lnTo>
                    <a:lnTo>
                      <a:pt x="695" y="727"/>
                    </a:lnTo>
                    <a:lnTo>
                      <a:pt x="704" y="722"/>
                    </a:lnTo>
                    <a:lnTo>
                      <a:pt x="715" y="718"/>
                    </a:lnTo>
                    <a:lnTo>
                      <a:pt x="725" y="713"/>
                    </a:lnTo>
                    <a:lnTo>
                      <a:pt x="736" y="711"/>
                    </a:lnTo>
                    <a:lnTo>
                      <a:pt x="749" y="707"/>
                    </a:lnTo>
                    <a:lnTo>
                      <a:pt x="760" y="707"/>
                    </a:lnTo>
                    <a:lnTo>
                      <a:pt x="770" y="711"/>
                    </a:lnTo>
                    <a:lnTo>
                      <a:pt x="776" y="717"/>
                    </a:lnTo>
                    <a:lnTo>
                      <a:pt x="783" y="722"/>
                    </a:lnTo>
                    <a:lnTo>
                      <a:pt x="792" y="729"/>
                    </a:lnTo>
                    <a:lnTo>
                      <a:pt x="803" y="736"/>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1" name="Freeform 25"/>
              <p:cNvSpPr>
                <a:spLocks/>
              </p:cNvSpPr>
              <p:nvPr/>
            </p:nvSpPr>
            <p:spPr bwMode="auto">
              <a:xfrm>
                <a:off x="530" y="2834"/>
                <a:ext cx="63" cy="73"/>
              </a:xfrm>
              <a:custGeom>
                <a:avLst/>
                <a:gdLst>
                  <a:gd name="T0" fmla="*/ 42 w 63"/>
                  <a:gd name="T1" fmla="*/ 65 h 73"/>
                  <a:gd name="T2" fmla="*/ 58 w 63"/>
                  <a:gd name="T3" fmla="*/ 72 h 73"/>
                  <a:gd name="T4" fmla="*/ 62 w 63"/>
                  <a:gd name="T5" fmla="*/ 72 h 73"/>
                  <a:gd name="T6" fmla="*/ 62 w 63"/>
                  <a:gd name="T7" fmla="*/ 67 h 73"/>
                  <a:gd name="T8" fmla="*/ 58 w 63"/>
                  <a:gd name="T9" fmla="*/ 65 h 73"/>
                  <a:gd name="T10" fmla="*/ 58 w 63"/>
                  <a:gd name="T11" fmla="*/ 62 h 73"/>
                  <a:gd name="T12" fmla="*/ 44 w 63"/>
                  <a:gd name="T13" fmla="*/ 56 h 73"/>
                  <a:gd name="T14" fmla="*/ 37 w 63"/>
                  <a:gd name="T15" fmla="*/ 45 h 73"/>
                  <a:gd name="T16" fmla="*/ 31 w 63"/>
                  <a:gd name="T17" fmla="*/ 34 h 73"/>
                  <a:gd name="T18" fmla="*/ 26 w 63"/>
                  <a:gd name="T19" fmla="*/ 20 h 73"/>
                  <a:gd name="T20" fmla="*/ 9 w 63"/>
                  <a:gd name="T21" fmla="*/ 0 h 73"/>
                  <a:gd name="T22" fmla="*/ 6 w 63"/>
                  <a:gd name="T23" fmla="*/ 4 h 73"/>
                  <a:gd name="T24" fmla="*/ 2 w 63"/>
                  <a:gd name="T25" fmla="*/ 9 h 73"/>
                  <a:gd name="T26" fmla="*/ 0 w 63"/>
                  <a:gd name="T27" fmla="*/ 11 h 73"/>
                  <a:gd name="T28" fmla="*/ 0 w 63"/>
                  <a:gd name="T29" fmla="*/ 18 h 73"/>
                  <a:gd name="T30" fmla="*/ 0 w 63"/>
                  <a:gd name="T31" fmla="*/ 20 h 73"/>
                  <a:gd name="T32" fmla="*/ 0 w 63"/>
                  <a:gd name="T33" fmla="*/ 20 h 73"/>
                  <a:gd name="T34" fmla="*/ 0 w 63"/>
                  <a:gd name="T35" fmla="*/ 20 h 73"/>
                  <a:gd name="T36" fmla="*/ 0 w 63"/>
                  <a:gd name="T37" fmla="*/ 20 h 73"/>
                  <a:gd name="T38" fmla="*/ 9 w 63"/>
                  <a:gd name="T39" fmla="*/ 31 h 73"/>
                  <a:gd name="T40" fmla="*/ 20 w 63"/>
                  <a:gd name="T41" fmla="*/ 45 h 73"/>
                  <a:gd name="T42" fmla="*/ 31 w 63"/>
                  <a:gd name="T43" fmla="*/ 56 h 73"/>
                  <a:gd name="T44" fmla="*/ 42 w 63"/>
                  <a:gd name="T45" fmla="*/ 65 h 7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3" h="73">
                    <a:moveTo>
                      <a:pt x="42" y="65"/>
                    </a:moveTo>
                    <a:lnTo>
                      <a:pt x="58" y="72"/>
                    </a:lnTo>
                    <a:lnTo>
                      <a:pt x="62" y="72"/>
                    </a:lnTo>
                    <a:lnTo>
                      <a:pt x="62" y="67"/>
                    </a:lnTo>
                    <a:lnTo>
                      <a:pt x="58" y="65"/>
                    </a:lnTo>
                    <a:lnTo>
                      <a:pt x="58" y="62"/>
                    </a:lnTo>
                    <a:lnTo>
                      <a:pt x="44" y="56"/>
                    </a:lnTo>
                    <a:lnTo>
                      <a:pt x="37" y="45"/>
                    </a:lnTo>
                    <a:lnTo>
                      <a:pt x="31" y="34"/>
                    </a:lnTo>
                    <a:lnTo>
                      <a:pt x="26" y="20"/>
                    </a:lnTo>
                    <a:lnTo>
                      <a:pt x="9" y="0"/>
                    </a:lnTo>
                    <a:lnTo>
                      <a:pt x="6" y="4"/>
                    </a:lnTo>
                    <a:lnTo>
                      <a:pt x="2" y="9"/>
                    </a:lnTo>
                    <a:lnTo>
                      <a:pt x="0" y="11"/>
                    </a:lnTo>
                    <a:lnTo>
                      <a:pt x="0" y="18"/>
                    </a:lnTo>
                    <a:lnTo>
                      <a:pt x="0" y="20"/>
                    </a:lnTo>
                    <a:lnTo>
                      <a:pt x="9" y="31"/>
                    </a:lnTo>
                    <a:lnTo>
                      <a:pt x="20" y="45"/>
                    </a:lnTo>
                    <a:lnTo>
                      <a:pt x="31" y="56"/>
                    </a:lnTo>
                    <a:lnTo>
                      <a:pt x="42" y="65"/>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grpSp>
      <p:sp>
        <p:nvSpPr>
          <p:cNvPr id="3100" name="Rectangle 28"/>
          <p:cNvSpPr>
            <a:spLocks noGrp="1" noChangeArrowheads="1"/>
          </p:cNvSpPr>
          <p:nvPr>
            <p:ph type="ctrTitle" sz="quarter"/>
          </p:nvPr>
        </p:nvSpPr>
        <p:spPr>
          <a:xfrm>
            <a:off x="687388" y="2286000"/>
            <a:ext cx="7770812" cy="1143000"/>
          </a:xfrm>
        </p:spPr>
        <p:txBody>
          <a:bodyPr/>
          <a:lstStyle>
            <a:lvl1pPr>
              <a:defRPr/>
            </a:lvl1pPr>
          </a:lstStyle>
          <a:p>
            <a:r>
              <a:rPr lang="en-US" altLang="en-US"/>
              <a:t>Click to edit Master title style</a:t>
            </a:r>
          </a:p>
        </p:txBody>
      </p:sp>
      <p:sp>
        <p:nvSpPr>
          <p:cNvPr id="3101" name="Rectangle 29"/>
          <p:cNvSpPr>
            <a:spLocks noGrp="1" noChangeArrowheads="1"/>
          </p:cNvSpPr>
          <p:nvPr>
            <p:ph type="subTitle" sz="quarter" idx="1"/>
          </p:nvPr>
        </p:nvSpPr>
        <p:spPr>
          <a:xfrm>
            <a:off x="2057400" y="4119563"/>
            <a:ext cx="6400800" cy="1751012"/>
          </a:xfrm>
        </p:spPr>
        <p:txBody>
          <a:bodyPr/>
          <a:lstStyle>
            <a:lvl1pPr marL="0" indent="0" algn="ctr">
              <a:buFontTx/>
              <a:buNone/>
              <a:defRPr/>
            </a:lvl1pPr>
          </a:lstStyle>
          <a:p>
            <a:r>
              <a:rPr lang="en-US" altLang="en-US"/>
              <a:t>Click to edit Master subtitle style</a:t>
            </a:r>
          </a:p>
        </p:txBody>
      </p:sp>
      <p:sp>
        <p:nvSpPr>
          <p:cNvPr id="30" name="Rectangle 30"/>
          <p:cNvSpPr>
            <a:spLocks noGrp="1" noChangeArrowheads="1"/>
          </p:cNvSpPr>
          <p:nvPr>
            <p:ph type="dt" sz="quarter" idx="10"/>
          </p:nvPr>
        </p:nvSpPr>
        <p:spPr/>
        <p:txBody>
          <a:bodyPr/>
          <a:lstStyle>
            <a:lvl1pPr>
              <a:defRPr/>
            </a:lvl1pPr>
          </a:lstStyle>
          <a:p>
            <a:pPr>
              <a:defRPr/>
            </a:pPr>
            <a:endParaRPr lang="en-US" altLang="en-US"/>
          </a:p>
        </p:txBody>
      </p:sp>
      <p:sp>
        <p:nvSpPr>
          <p:cNvPr id="31" name="Rectangle 31"/>
          <p:cNvSpPr>
            <a:spLocks noGrp="1" noChangeArrowheads="1"/>
          </p:cNvSpPr>
          <p:nvPr>
            <p:ph type="ftr" sz="quarter" idx="11"/>
          </p:nvPr>
        </p:nvSpPr>
        <p:spPr/>
        <p:txBody>
          <a:bodyPr/>
          <a:lstStyle>
            <a:lvl1pPr>
              <a:defRPr/>
            </a:lvl1pPr>
          </a:lstStyle>
          <a:p>
            <a:pPr>
              <a:defRPr/>
            </a:pPr>
            <a:endParaRPr lang="en-US" altLang="en-US"/>
          </a:p>
        </p:txBody>
      </p:sp>
      <p:sp>
        <p:nvSpPr>
          <p:cNvPr id="32" name="Rectangle 32"/>
          <p:cNvSpPr>
            <a:spLocks noGrp="1" noChangeArrowheads="1"/>
          </p:cNvSpPr>
          <p:nvPr>
            <p:ph type="sldNum" sz="quarter" idx="12"/>
          </p:nvPr>
        </p:nvSpPr>
        <p:spPr/>
        <p:txBody>
          <a:bodyPr/>
          <a:lstStyle>
            <a:lvl1pPr>
              <a:defRPr/>
            </a:lvl1pPr>
          </a:lstStyle>
          <a:p>
            <a:pPr>
              <a:defRPr/>
            </a:pPr>
            <a:fld id="{87B49578-410F-4C87-A9E4-7DDC81B345B7}" type="slidenum">
              <a:rPr lang="en-US" altLang="en-US"/>
              <a:pPr>
                <a:defRPr/>
              </a:pPr>
              <a:t>‹#›</a:t>
            </a:fld>
            <a:endParaRPr lang="en-US" altLang="en-US"/>
          </a:p>
        </p:txBody>
      </p:sp>
    </p:spTree>
    <p:extLst>
      <p:ext uri="{BB962C8B-B14F-4D97-AF65-F5344CB8AC3E}">
        <p14:creationId xmlns:p14="http://schemas.microsoft.com/office/powerpoint/2010/main" val="243816724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7BE36B51-ABC6-4783-AA3E-9841CF8E7C92}" type="slidenum">
              <a:rPr lang="en-US" altLang="en-US"/>
              <a:pPr>
                <a:defRPr/>
              </a:pPr>
              <a:t>‹#›</a:t>
            </a:fld>
            <a:endParaRPr lang="en-US" altLang="en-US"/>
          </a:p>
        </p:txBody>
      </p:sp>
    </p:spTree>
    <p:extLst>
      <p:ext uri="{BB962C8B-B14F-4D97-AF65-F5344CB8AC3E}">
        <p14:creationId xmlns:p14="http://schemas.microsoft.com/office/powerpoint/2010/main" val="360304461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B9B31D86-582A-4AC2-81A2-A958E54987F4}" type="slidenum">
              <a:rPr lang="en-US" altLang="en-US"/>
              <a:pPr>
                <a:defRPr/>
              </a:pPr>
              <a:t>‹#›</a:t>
            </a:fld>
            <a:endParaRPr lang="en-US" altLang="en-US"/>
          </a:p>
        </p:txBody>
      </p:sp>
    </p:spTree>
    <p:extLst>
      <p:ext uri="{BB962C8B-B14F-4D97-AF65-F5344CB8AC3E}">
        <p14:creationId xmlns:p14="http://schemas.microsoft.com/office/powerpoint/2010/main" val="425936913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976438"/>
            <a:ext cx="3808412"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76438"/>
            <a:ext cx="3810000"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E13B8E44-1E4F-4B18-BC80-D044FDE8CD41}" type="slidenum">
              <a:rPr lang="en-US" altLang="en-US"/>
              <a:pPr>
                <a:defRPr/>
              </a:pPr>
              <a:t>‹#›</a:t>
            </a:fld>
            <a:endParaRPr lang="en-US" altLang="en-US"/>
          </a:p>
        </p:txBody>
      </p:sp>
    </p:spTree>
    <p:extLst>
      <p:ext uri="{BB962C8B-B14F-4D97-AF65-F5344CB8AC3E}">
        <p14:creationId xmlns:p14="http://schemas.microsoft.com/office/powerpoint/2010/main" val="206269800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21"/>
          <p:cNvSpPr>
            <a:spLocks noGrp="1" noChangeArrowheads="1"/>
          </p:cNvSpPr>
          <p:nvPr>
            <p:ph type="sldNum" sz="quarter" idx="12"/>
          </p:nvPr>
        </p:nvSpPr>
        <p:spPr>
          <a:ln/>
        </p:spPr>
        <p:txBody>
          <a:bodyPr/>
          <a:lstStyle>
            <a:lvl1pPr>
              <a:defRPr/>
            </a:lvl1pPr>
          </a:lstStyle>
          <a:p>
            <a:pPr>
              <a:defRPr/>
            </a:pPr>
            <a:fld id="{9A7B1587-8359-43F7-8342-1CE352E18226}" type="slidenum">
              <a:rPr lang="en-US" altLang="en-US"/>
              <a:pPr>
                <a:defRPr/>
              </a:pPr>
              <a:t>‹#›</a:t>
            </a:fld>
            <a:endParaRPr lang="en-US" altLang="en-US"/>
          </a:p>
        </p:txBody>
      </p:sp>
    </p:spTree>
    <p:extLst>
      <p:ext uri="{BB962C8B-B14F-4D97-AF65-F5344CB8AC3E}">
        <p14:creationId xmlns:p14="http://schemas.microsoft.com/office/powerpoint/2010/main" val="52713959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21"/>
          <p:cNvSpPr>
            <a:spLocks noGrp="1" noChangeArrowheads="1"/>
          </p:cNvSpPr>
          <p:nvPr>
            <p:ph type="sldNum" sz="quarter" idx="12"/>
          </p:nvPr>
        </p:nvSpPr>
        <p:spPr>
          <a:ln/>
        </p:spPr>
        <p:txBody>
          <a:bodyPr/>
          <a:lstStyle>
            <a:lvl1pPr>
              <a:defRPr/>
            </a:lvl1pPr>
          </a:lstStyle>
          <a:p>
            <a:pPr>
              <a:defRPr/>
            </a:pPr>
            <a:fld id="{1807371A-3C66-41A7-9B95-DF68E03EDBA3}" type="slidenum">
              <a:rPr lang="en-US" altLang="en-US"/>
              <a:pPr>
                <a:defRPr/>
              </a:pPr>
              <a:t>‹#›</a:t>
            </a:fld>
            <a:endParaRPr lang="en-US" altLang="en-US"/>
          </a:p>
        </p:txBody>
      </p:sp>
    </p:spTree>
    <p:extLst>
      <p:ext uri="{BB962C8B-B14F-4D97-AF65-F5344CB8AC3E}">
        <p14:creationId xmlns:p14="http://schemas.microsoft.com/office/powerpoint/2010/main" val="3351912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976438"/>
            <a:ext cx="3808412"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76438"/>
            <a:ext cx="3810000"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33EB8708-22CB-4CB7-869E-EE90098D70BA}" type="slidenum">
              <a:rPr lang="en-US" altLang="en-US"/>
              <a:pPr>
                <a:defRPr/>
              </a:pPr>
              <a:t>‹#›</a:t>
            </a:fld>
            <a:endParaRPr lang="en-US" altLang="en-US"/>
          </a:p>
        </p:txBody>
      </p:sp>
    </p:spTree>
    <p:extLst>
      <p:ext uri="{BB962C8B-B14F-4D97-AF65-F5344CB8AC3E}">
        <p14:creationId xmlns:p14="http://schemas.microsoft.com/office/powerpoint/2010/main" val="16769735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21"/>
          <p:cNvSpPr>
            <a:spLocks noGrp="1" noChangeArrowheads="1"/>
          </p:cNvSpPr>
          <p:nvPr>
            <p:ph type="sldNum" sz="quarter" idx="12"/>
          </p:nvPr>
        </p:nvSpPr>
        <p:spPr>
          <a:ln/>
        </p:spPr>
        <p:txBody>
          <a:bodyPr/>
          <a:lstStyle>
            <a:lvl1pPr>
              <a:defRPr/>
            </a:lvl1pPr>
          </a:lstStyle>
          <a:p>
            <a:pPr>
              <a:defRPr/>
            </a:pPr>
            <a:fld id="{D000D5AF-1AD6-4F2B-93C4-DF83E80852A5}" type="slidenum">
              <a:rPr lang="en-US" altLang="en-US"/>
              <a:pPr>
                <a:defRPr/>
              </a:pPr>
              <a:t>‹#›</a:t>
            </a:fld>
            <a:endParaRPr lang="en-US" altLang="en-US"/>
          </a:p>
        </p:txBody>
      </p:sp>
    </p:spTree>
    <p:extLst>
      <p:ext uri="{BB962C8B-B14F-4D97-AF65-F5344CB8AC3E}">
        <p14:creationId xmlns:p14="http://schemas.microsoft.com/office/powerpoint/2010/main" val="165611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7E1F8572-EE6B-49AC-94E2-37BB1EFE4566}" type="slidenum">
              <a:rPr lang="en-US" altLang="en-US"/>
              <a:pPr>
                <a:defRPr/>
              </a:pPr>
              <a:t>‹#›</a:t>
            </a:fld>
            <a:endParaRPr lang="en-US" altLang="en-US"/>
          </a:p>
        </p:txBody>
      </p:sp>
    </p:spTree>
    <p:extLst>
      <p:ext uri="{BB962C8B-B14F-4D97-AF65-F5344CB8AC3E}">
        <p14:creationId xmlns:p14="http://schemas.microsoft.com/office/powerpoint/2010/main" val="39631752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B036E7E0-663E-46B8-A766-99FB2CD68559}" type="slidenum">
              <a:rPr lang="en-US" altLang="en-US"/>
              <a:pPr>
                <a:defRPr/>
              </a:pPr>
              <a:t>‹#›</a:t>
            </a:fld>
            <a:endParaRPr lang="en-US" altLang="en-US"/>
          </a:p>
        </p:txBody>
      </p:sp>
    </p:spTree>
    <p:extLst>
      <p:ext uri="{BB962C8B-B14F-4D97-AF65-F5344CB8AC3E}">
        <p14:creationId xmlns:p14="http://schemas.microsoft.com/office/powerpoint/2010/main" val="17760758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1ADD2158-874B-4C42-AD5D-2645889EB9EA}" type="slidenum">
              <a:rPr lang="en-US" altLang="en-US"/>
              <a:pPr>
                <a:defRPr/>
              </a:pPr>
              <a:t>‹#›</a:t>
            </a:fld>
            <a:endParaRPr lang="en-US" altLang="en-US"/>
          </a:p>
        </p:txBody>
      </p:sp>
    </p:spTree>
    <p:extLst>
      <p:ext uri="{BB962C8B-B14F-4D97-AF65-F5344CB8AC3E}">
        <p14:creationId xmlns:p14="http://schemas.microsoft.com/office/powerpoint/2010/main" val="37620566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6688" y="608013"/>
            <a:ext cx="1941512" cy="5487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7388" y="608013"/>
            <a:ext cx="5676900" cy="5487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C87A0F1B-E645-4296-A154-8FC54708C3B5}" type="slidenum">
              <a:rPr lang="en-US" altLang="en-US"/>
              <a:pPr>
                <a:defRPr/>
              </a:pPr>
              <a:t>‹#›</a:t>
            </a:fld>
            <a:endParaRPr lang="en-US" altLang="en-US"/>
          </a:p>
        </p:txBody>
      </p:sp>
    </p:spTree>
    <p:extLst>
      <p:ext uri="{BB962C8B-B14F-4D97-AF65-F5344CB8AC3E}">
        <p14:creationId xmlns:p14="http://schemas.microsoft.com/office/powerpoint/2010/main" val="346440229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defTabSz="914400" eaLnBrk="0" hangingPunct="0">
              <a:defRPr b="1"/>
            </a:lvl1pPr>
          </a:lstStyle>
          <a:p>
            <a:pPr>
              <a:defRPr/>
            </a:pPr>
            <a:fld id="{65185A45-5BE1-434A-A5FA-319131A26008}" type="datetime1">
              <a:rPr lang="en-US"/>
              <a:pPr>
                <a:defRPr/>
              </a:pPr>
              <a:t>11/16/2015</a:t>
            </a:fld>
            <a:endParaRPr lang="en-US"/>
          </a:p>
        </p:txBody>
      </p:sp>
      <p:sp>
        <p:nvSpPr>
          <p:cNvPr id="5" name="Footer Placeholder 4"/>
          <p:cNvSpPr>
            <a:spLocks noGrp="1"/>
          </p:cNvSpPr>
          <p:nvPr>
            <p:ph type="ftr" sz="quarter" idx="11"/>
          </p:nvPr>
        </p:nvSpPr>
        <p:spPr/>
        <p:txBody>
          <a:bodyPr/>
          <a:lstStyle>
            <a:lvl1pPr defTabSz="914400" eaLnBrk="0" hangingPunct="0">
              <a:defRPr b="1"/>
            </a:lvl1pPr>
          </a:lstStyle>
          <a:p>
            <a:pPr>
              <a:defRPr/>
            </a:pPr>
            <a:r>
              <a:rPr lang="en-US"/>
              <a:t>(c) 2011, Trustees of the University of Pennsylvania    Center for Substance Abuse Solutions</a:t>
            </a:r>
          </a:p>
        </p:txBody>
      </p:sp>
      <p:sp>
        <p:nvSpPr>
          <p:cNvPr id="6" name="Slide Number Placeholder 5"/>
          <p:cNvSpPr>
            <a:spLocks noGrp="1"/>
          </p:cNvSpPr>
          <p:nvPr>
            <p:ph type="sldNum" sz="quarter" idx="12"/>
          </p:nvPr>
        </p:nvSpPr>
        <p:spPr/>
        <p:txBody>
          <a:bodyPr/>
          <a:lstStyle>
            <a:lvl1pPr defTabSz="914400" eaLnBrk="0" hangingPunct="0">
              <a:defRPr b="1"/>
            </a:lvl1pPr>
          </a:lstStyle>
          <a:p>
            <a:pPr>
              <a:defRPr/>
            </a:pPr>
            <a:fld id="{E1F86C99-0398-42A6-973A-F661F10A1846}" type="slidenum">
              <a:rPr lang="en-US"/>
              <a:pPr>
                <a:defRPr/>
              </a:pPr>
              <a:t>‹#›</a:t>
            </a:fld>
            <a:endParaRPr lang="en-US"/>
          </a:p>
        </p:txBody>
      </p:sp>
    </p:spTree>
    <p:extLst>
      <p:ext uri="{BB962C8B-B14F-4D97-AF65-F5344CB8AC3E}">
        <p14:creationId xmlns:p14="http://schemas.microsoft.com/office/powerpoint/2010/main" val="325962685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defTabSz="914400" eaLnBrk="0" hangingPunct="0">
              <a:defRPr b="1"/>
            </a:lvl1pPr>
          </a:lstStyle>
          <a:p>
            <a:pPr>
              <a:defRPr/>
            </a:pPr>
            <a:fld id="{C2D7DBAF-E51F-4D91-9FB6-0B0D755DA9EF}" type="datetime1">
              <a:rPr lang="en-US"/>
              <a:pPr>
                <a:defRPr/>
              </a:pPr>
              <a:t>11/16/2015</a:t>
            </a:fld>
            <a:endParaRPr lang="en-US"/>
          </a:p>
        </p:txBody>
      </p:sp>
      <p:sp>
        <p:nvSpPr>
          <p:cNvPr id="5" name="Footer Placeholder 4"/>
          <p:cNvSpPr>
            <a:spLocks noGrp="1"/>
          </p:cNvSpPr>
          <p:nvPr>
            <p:ph type="ftr" sz="quarter" idx="11"/>
          </p:nvPr>
        </p:nvSpPr>
        <p:spPr/>
        <p:txBody>
          <a:bodyPr/>
          <a:lstStyle>
            <a:lvl1pPr defTabSz="914400" eaLnBrk="0" hangingPunct="0">
              <a:defRPr b="1"/>
            </a:lvl1pPr>
          </a:lstStyle>
          <a:p>
            <a:pPr>
              <a:defRPr/>
            </a:pPr>
            <a:r>
              <a:rPr lang="en-US"/>
              <a:t>(c) 2011, Trustees of the University of Pennsylvania    Center for Substance Abuse Solutions</a:t>
            </a:r>
          </a:p>
        </p:txBody>
      </p:sp>
      <p:sp>
        <p:nvSpPr>
          <p:cNvPr id="6" name="Slide Number Placeholder 5"/>
          <p:cNvSpPr>
            <a:spLocks noGrp="1"/>
          </p:cNvSpPr>
          <p:nvPr>
            <p:ph type="sldNum" sz="quarter" idx="12"/>
          </p:nvPr>
        </p:nvSpPr>
        <p:spPr/>
        <p:txBody>
          <a:bodyPr/>
          <a:lstStyle>
            <a:lvl1pPr defTabSz="914400" eaLnBrk="0" hangingPunct="0">
              <a:defRPr b="1"/>
            </a:lvl1pPr>
          </a:lstStyle>
          <a:p>
            <a:pPr>
              <a:defRPr/>
            </a:pPr>
            <a:fld id="{205FFEC5-034A-468C-8FF1-8D88C07E4231}" type="slidenum">
              <a:rPr lang="en-US"/>
              <a:pPr>
                <a:defRPr/>
              </a:pPr>
              <a:t>‹#›</a:t>
            </a:fld>
            <a:endParaRPr lang="en-US"/>
          </a:p>
        </p:txBody>
      </p:sp>
    </p:spTree>
    <p:extLst>
      <p:ext uri="{BB962C8B-B14F-4D97-AF65-F5344CB8AC3E}">
        <p14:creationId xmlns:p14="http://schemas.microsoft.com/office/powerpoint/2010/main" val="5713048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defTabSz="914400" eaLnBrk="0" hangingPunct="0">
              <a:defRPr b="1"/>
            </a:lvl1pPr>
          </a:lstStyle>
          <a:p>
            <a:pPr>
              <a:defRPr/>
            </a:pPr>
            <a:fld id="{AF7C80D0-DA8E-4E65-9092-B7CBD6ADF020}" type="datetime1">
              <a:rPr lang="en-US"/>
              <a:pPr>
                <a:defRPr/>
              </a:pPr>
              <a:t>11/16/2015</a:t>
            </a:fld>
            <a:endParaRPr lang="en-US"/>
          </a:p>
        </p:txBody>
      </p:sp>
      <p:sp>
        <p:nvSpPr>
          <p:cNvPr id="5" name="Footer Placeholder 4"/>
          <p:cNvSpPr>
            <a:spLocks noGrp="1"/>
          </p:cNvSpPr>
          <p:nvPr>
            <p:ph type="ftr" sz="quarter" idx="11"/>
          </p:nvPr>
        </p:nvSpPr>
        <p:spPr/>
        <p:txBody>
          <a:bodyPr/>
          <a:lstStyle>
            <a:lvl1pPr defTabSz="914400" eaLnBrk="0" hangingPunct="0">
              <a:defRPr b="1"/>
            </a:lvl1pPr>
          </a:lstStyle>
          <a:p>
            <a:pPr>
              <a:defRPr/>
            </a:pPr>
            <a:r>
              <a:rPr lang="en-US"/>
              <a:t>(c) 2011, Trustees of the University of Pennsylvania    Center for Substance Abuse Solutions</a:t>
            </a:r>
          </a:p>
        </p:txBody>
      </p:sp>
      <p:sp>
        <p:nvSpPr>
          <p:cNvPr id="6" name="Slide Number Placeholder 5"/>
          <p:cNvSpPr>
            <a:spLocks noGrp="1"/>
          </p:cNvSpPr>
          <p:nvPr>
            <p:ph type="sldNum" sz="quarter" idx="12"/>
          </p:nvPr>
        </p:nvSpPr>
        <p:spPr/>
        <p:txBody>
          <a:bodyPr/>
          <a:lstStyle>
            <a:lvl1pPr defTabSz="914400" eaLnBrk="0" hangingPunct="0">
              <a:defRPr b="1"/>
            </a:lvl1pPr>
          </a:lstStyle>
          <a:p>
            <a:pPr>
              <a:defRPr/>
            </a:pPr>
            <a:fld id="{EB3E806A-E8FE-4ACA-A8A0-0210B35999CD}" type="slidenum">
              <a:rPr lang="en-US"/>
              <a:pPr>
                <a:defRPr/>
              </a:pPr>
              <a:t>‹#›</a:t>
            </a:fld>
            <a:endParaRPr lang="en-US"/>
          </a:p>
        </p:txBody>
      </p:sp>
    </p:spTree>
    <p:extLst>
      <p:ext uri="{BB962C8B-B14F-4D97-AF65-F5344CB8AC3E}">
        <p14:creationId xmlns:p14="http://schemas.microsoft.com/office/powerpoint/2010/main" val="32698225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defTabSz="914400" eaLnBrk="0" hangingPunct="0">
              <a:defRPr b="1"/>
            </a:lvl1pPr>
          </a:lstStyle>
          <a:p>
            <a:pPr>
              <a:defRPr/>
            </a:pPr>
            <a:fld id="{57FA32EA-23A5-4B0B-9D28-E57AF4245389}" type="datetime1">
              <a:rPr lang="en-US"/>
              <a:pPr>
                <a:defRPr/>
              </a:pPr>
              <a:t>11/16/2015</a:t>
            </a:fld>
            <a:endParaRPr lang="en-US"/>
          </a:p>
        </p:txBody>
      </p:sp>
      <p:sp>
        <p:nvSpPr>
          <p:cNvPr id="6" name="Footer Placeholder 4"/>
          <p:cNvSpPr>
            <a:spLocks noGrp="1"/>
          </p:cNvSpPr>
          <p:nvPr>
            <p:ph type="ftr" sz="quarter" idx="11"/>
          </p:nvPr>
        </p:nvSpPr>
        <p:spPr/>
        <p:txBody>
          <a:bodyPr/>
          <a:lstStyle>
            <a:lvl1pPr defTabSz="914400" eaLnBrk="0" hangingPunct="0">
              <a:defRPr b="1"/>
            </a:lvl1pPr>
          </a:lstStyle>
          <a:p>
            <a:pPr>
              <a:defRPr/>
            </a:pPr>
            <a:r>
              <a:rPr lang="en-US"/>
              <a:t>(c) 2011, Trustees of the University of Pennsylvania    Center for Substance Abuse Solutions</a:t>
            </a:r>
          </a:p>
        </p:txBody>
      </p:sp>
      <p:sp>
        <p:nvSpPr>
          <p:cNvPr id="7" name="Slide Number Placeholder 5"/>
          <p:cNvSpPr>
            <a:spLocks noGrp="1"/>
          </p:cNvSpPr>
          <p:nvPr>
            <p:ph type="sldNum" sz="quarter" idx="12"/>
          </p:nvPr>
        </p:nvSpPr>
        <p:spPr/>
        <p:txBody>
          <a:bodyPr/>
          <a:lstStyle>
            <a:lvl1pPr defTabSz="914400" eaLnBrk="0" hangingPunct="0">
              <a:defRPr b="1"/>
            </a:lvl1pPr>
          </a:lstStyle>
          <a:p>
            <a:pPr>
              <a:defRPr/>
            </a:pPr>
            <a:fld id="{5A9AD439-94DB-4A2C-A27B-2421D53466C6}" type="slidenum">
              <a:rPr lang="en-US"/>
              <a:pPr>
                <a:defRPr/>
              </a:pPr>
              <a:t>‹#›</a:t>
            </a:fld>
            <a:endParaRPr lang="en-US"/>
          </a:p>
        </p:txBody>
      </p:sp>
    </p:spTree>
    <p:extLst>
      <p:ext uri="{BB962C8B-B14F-4D97-AF65-F5344CB8AC3E}">
        <p14:creationId xmlns:p14="http://schemas.microsoft.com/office/powerpoint/2010/main" val="40144529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defTabSz="914400" eaLnBrk="0" hangingPunct="0">
              <a:defRPr b="1"/>
            </a:lvl1pPr>
          </a:lstStyle>
          <a:p>
            <a:pPr>
              <a:defRPr/>
            </a:pPr>
            <a:fld id="{6BD8537B-0000-45D6-9BF6-092B9101F3BB}" type="datetime1">
              <a:rPr lang="en-US"/>
              <a:pPr>
                <a:defRPr/>
              </a:pPr>
              <a:t>11/16/2015</a:t>
            </a:fld>
            <a:endParaRPr lang="en-US"/>
          </a:p>
        </p:txBody>
      </p:sp>
      <p:sp>
        <p:nvSpPr>
          <p:cNvPr id="8" name="Footer Placeholder 4"/>
          <p:cNvSpPr>
            <a:spLocks noGrp="1"/>
          </p:cNvSpPr>
          <p:nvPr>
            <p:ph type="ftr" sz="quarter" idx="11"/>
          </p:nvPr>
        </p:nvSpPr>
        <p:spPr/>
        <p:txBody>
          <a:bodyPr/>
          <a:lstStyle>
            <a:lvl1pPr defTabSz="914400" eaLnBrk="0" hangingPunct="0">
              <a:defRPr b="1"/>
            </a:lvl1pPr>
          </a:lstStyle>
          <a:p>
            <a:pPr>
              <a:defRPr/>
            </a:pPr>
            <a:r>
              <a:rPr lang="en-US"/>
              <a:t>(c) 2011, Trustees of the University of Pennsylvania    Center for Substance Abuse Solutions</a:t>
            </a:r>
          </a:p>
        </p:txBody>
      </p:sp>
      <p:sp>
        <p:nvSpPr>
          <p:cNvPr id="9" name="Slide Number Placeholder 5"/>
          <p:cNvSpPr>
            <a:spLocks noGrp="1"/>
          </p:cNvSpPr>
          <p:nvPr>
            <p:ph type="sldNum" sz="quarter" idx="12"/>
          </p:nvPr>
        </p:nvSpPr>
        <p:spPr/>
        <p:txBody>
          <a:bodyPr/>
          <a:lstStyle>
            <a:lvl1pPr defTabSz="914400" eaLnBrk="0" hangingPunct="0">
              <a:defRPr b="1"/>
            </a:lvl1pPr>
          </a:lstStyle>
          <a:p>
            <a:pPr>
              <a:defRPr/>
            </a:pPr>
            <a:fld id="{DFA5D0B2-86C4-47F7-A755-69A8C1BA642F}" type="slidenum">
              <a:rPr lang="en-US"/>
              <a:pPr>
                <a:defRPr/>
              </a:pPr>
              <a:t>‹#›</a:t>
            </a:fld>
            <a:endParaRPr lang="en-US"/>
          </a:p>
        </p:txBody>
      </p:sp>
    </p:spTree>
    <p:extLst>
      <p:ext uri="{BB962C8B-B14F-4D97-AF65-F5344CB8AC3E}">
        <p14:creationId xmlns:p14="http://schemas.microsoft.com/office/powerpoint/2010/main" val="2179220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21"/>
          <p:cNvSpPr>
            <a:spLocks noGrp="1" noChangeArrowheads="1"/>
          </p:cNvSpPr>
          <p:nvPr>
            <p:ph type="sldNum" sz="quarter" idx="12"/>
          </p:nvPr>
        </p:nvSpPr>
        <p:spPr>
          <a:ln/>
        </p:spPr>
        <p:txBody>
          <a:bodyPr/>
          <a:lstStyle>
            <a:lvl1pPr>
              <a:defRPr/>
            </a:lvl1pPr>
          </a:lstStyle>
          <a:p>
            <a:pPr>
              <a:defRPr/>
            </a:pPr>
            <a:fld id="{7CA8A521-1A7C-4438-ABD7-E010D93065ED}" type="slidenum">
              <a:rPr lang="en-US" altLang="en-US"/>
              <a:pPr>
                <a:defRPr/>
              </a:pPr>
              <a:t>‹#›</a:t>
            </a:fld>
            <a:endParaRPr lang="en-US" altLang="en-US"/>
          </a:p>
        </p:txBody>
      </p:sp>
    </p:spTree>
    <p:extLst>
      <p:ext uri="{BB962C8B-B14F-4D97-AF65-F5344CB8AC3E}">
        <p14:creationId xmlns:p14="http://schemas.microsoft.com/office/powerpoint/2010/main" val="156540233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defTabSz="914400" eaLnBrk="0" hangingPunct="0">
              <a:defRPr b="1"/>
            </a:lvl1pPr>
          </a:lstStyle>
          <a:p>
            <a:pPr>
              <a:defRPr/>
            </a:pPr>
            <a:fld id="{BE1881A5-568D-46E9-96E2-03691F55D5EF}" type="datetime1">
              <a:rPr lang="en-US"/>
              <a:pPr>
                <a:defRPr/>
              </a:pPr>
              <a:t>11/16/2015</a:t>
            </a:fld>
            <a:endParaRPr lang="en-US"/>
          </a:p>
        </p:txBody>
      </p:sp>
      <p:sp>
        <p:nvSpPr>
          <p:cNvPr id="4" name="Footer Placeholder 4"/>
          <p:cNvSpPr>
            <a:spLocks noGrp="1"/>
          </p:cNvSpPr>
          <p:nvPr>
            <p:ph type="ftr" sz="quarter" idx="11"/>
          </p:nvPr>
        </p:nvSpPr>
        <p:spPr/>
        <p:txBody>
          <a:bodyPr/>
          <a:lstStyle>
            <a:lvl1pPr defTabSz="914400" eaLnBrk="0" hangingPunct="0">
              <a:defRPr b="1"/>
            </a:lvl1pPr>
          </a:lstStyle>
          <a:p>
            <a:pPr>
              <a:defRPr/>
            </a:pPr>
            <a:r>
              <a:rPr lang="en-US"/>
              <a:t>(c) 2011, Trustees of the University of Pennsylvania    Center for Substance Abuse Solutions</a:t>
            </a:r>
          </a:p>
        </p:txBody>
      </p:sp>
      <p:sp>
        <p:nvSpPr>
          <p:cNvPr id="5" name="Slide Number Placeholder 5"/>
          <p:cNvSpPr>
            <a:spLocks noGrp="1"/>
          </p:cNvSpPr>
          <p:nvPr>
            <p:ph type="sldNum" sz="quarter" idx="12"/>
          </p:nvPr>
        </p:nvSpPr>
        <p:spPr/>
        <p:txBody>
          <a:bodyPr/>
          <a:lstStyle>
            <a:lvl1pPr defTabSz="914400" eaLnBrk="0" hangingPunct="0">
              <a:defRPr b="1"/>
            </a:lvl1pPr>
          </a:lstStyle>
          <a:p>
            <a:pPr>
              <a:defRPr/>
            </a:pPr>
            <a:fld id="{779BAF3C-D814-4795-81AC-CA6E564E2DEA}" type="slidenum">
              <a:rPr lang="en-US"/>
              <a:pPr>
                <a:defRPr/>
              </a:pPr>
              <a:t>‹#›</a:t>
            </a:fld>
            <a:endParaRPr lang="en-US"/>
          </a:p>
        </p:txBody>
      </p:sp>
    </p:spTree>
    <p:extLst>
      <p:ext uri="{BB962C8B-B14F-4D97-AF65-F5344CB8AC3E}">
        <p14:creationId xmlns:p14="http://schemas.microsoft.com/office/powerpoint/2010/main" val="60068385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defTabSz="914400" eaLnBrk="0" hangingPunct="0">
              <a:defRPr b="1"/>
            </a:lvl1pPr>
          </a:lstStyle>
          <a:p>
            <a:pPr>
              <a:defRPr/>
            </a:pPr>
            <a:fld id="{7FB44EF2-25B0-40D3-9B39-E697DE288092}" type="datetime1">
              <a:rPr lang="en-US"/>
              <a:pPr>
                <a:defRPr/>
              </a:pPr>
              <a:t>11/16/2015</a:t>
            </a:fld>
            <a:endParaRPr lang="en-US"/>
          </a:p>
        </p:txBody>
      </p:sp>
      <p:sp>
        <p:nvSpPr>
          <p:cNvPr id="3" name="Footer Placeholder 4"/>
          <p:cNvSpPr>
            <a:spLocks noGrp="1"/>
          </p:cNvSpPr>
          <p:nvPr>
            <p:ph type="ftr" sz="quarter" idx="11"/>
          </p:nvPr>
        </p:nvSpPr>
        <p:spPr/>
        <p:txBody>
          <a:bodyPr/>
          <a:lstStyle>
            <a:lvl1pPr defTabSz="914400" eaLnBrk="0" hangingPunct="0">
              <a:defRPr b="1"/>
            </a:lvl1pPr>
          </a:lstStyle>
          <a:p>
            <a:pPr>
              <a:defRPr/>
            </a:pPr>
            <a:r>
              <a:rPr lang="en-US"/>
              <a:t>(c) 2011, Trustees of the University of Pennsylvania    Center for Substance Abuse Solutions</a:t>
            </a:r>
          </a:p>
        </p:txBody>
      </p:sp>
      <p:sp>
        <p:nvSpPr>
          <p:cNvPr id="4" name="Slide Number Placeholder 5"/>
          <p:cNvSpPr>
            <a:spLocks noGrp="1"/>
          </p:cNvSpPr>
          <p:nvPr>
            <p:ph type="sldNum" sz="quarter" idx="12"/>
          </p:nvPr>
        </p:nvSpPr>
        <p:spPr/>
        <p:txBody>
          <a:bodyPr/>
          <a:lstStyle>
            <a:lvl1pPr defTabSz="914400" eaLnBrk="0" hangingPunct="0">
              <a:defRPr b="1"/>
            </a:lvl1pPr>
          </a:lstStyle>
          <a:p>
            <a:pPr>
              <a:defRPr/>
            </a:pPr>
            <a:fld id="{83FBE4D6-B440-477D-AB5B-C6D2456A9E69}" type="slidenum">
              <a:rPr lang="en-US"/>
              <a:pPr>
                <a:defRPr/>
              </a:pPr>
              <a:t>‹#›</a:t>
            </a:fld>
            <a:endParaRPr lang="en-US"/>
          </a:p>
        </p:txBody>
      </p:sp>
    </p:spTree>
    <p:extLst>
      <p:ext uri="{BB962C8B-B14F-4D97-AF65-F5344CB8AC3E}">
        <p14:creationId xmlns:p14="http://schemas.microsoft.com/office/powerpoint/2010/main" val="208185505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defTabSz="914400" eaLnBrk="0" hangingPunct="0">
              <a:defRPr b="1"/>
            </a:lvl1pPr>
          </a:lstStyle>
          <a:p>
            <a:pPr>
              <a:defRPr/>
            </a:pPr>
            <a:fld id="{8E9BE028-40D3-449E-8AD1-FF7B9F928519}" type="datetime1">
              <a:rPr lang="en-US"/>
              <a:pPr>
                <a:defRPr/>
              </a:pPr>
              <a:t>11/16/2015</a:t>
            </a:fld>
            <a:endParaRPr lang="en-US"/>
          </a:p>
        </p:txBody>
      </p:sp>
      <p:sp>
        <p:nvSpPr>
          <p:cNvPr id="6" name="Footer Placeholder 4"/>
          <p:cNvSpPr>
            <a:spLocks noGrp="1"/>
          </p:cNvSpPr>
          <p:nvPr>
            <p:ph type="ftr" sz="quarter" idx="11"/>
          </p:nvPr>
        </p:nvSpPr>
        <p:spPr/>
        <p:txBody>
          <a:bodyPr/>
          <a:lstStyle>
            <a:lvl1pPr defTabSz="914400" eaLnBrk="0" hangingPunct="0">
              <a:defRPr b="1"/>
            </a:lvl1pPr>
          </a:lstStyle>
          <a:p>
            <a:pPr>
              <a:defRPr/>
            </a:pPr>
            <a:r>
              <a:rPr lang="en-US"/>
              <a:t>(c) 2011, Trustees of the University of Pennsylvania    Center for Substance Abuse Solutions</a:t>
            </a:r>
          </a:p>
        </p:txBody>
      </p:sp>
      <p:sp>
        <p:nvSpPr>
          <p:cNvPr id="7" name="Slide Number Placeholder 5"/>
          <p:cNvSpPr>
            <a:spLocks noGrp="1"/>
          </p:cNvSpPr>
          <p:nvPr>
            <p:ph type="sldNum" sz="quarter" idx="12"/>
          </p:nvPr>
        </p:nvSpPr>
        <p:spPr/>
        <p:txBody>
          <a:bodyPr/>
          <a:lstStyle>
            <a:lvl1pPr defTabSz="914400" eaLnBrk="0" hangingPunct="0">
              <a:defRPr b="1"/>
            </a:lvl1pPr>
          </a:lstStyle>
          <a:p>
            <a:pPr>
              <a:defRPr/>
            </a:pPr>
            <a:fld id="{00423E83-D6F7-42B2-A79F-265A982C8933}" type="slidenum">
              <a:rPr lang="en-US"/>
              <a:pPr>
                <a:defRPr/>
              </a:pPr>
              <a:t>‹#›</a:t>
            </a:fld>
            <a:endParaRPr lang="en-US"/>
          </a:p>
        </p:txBody>
      </p:sp>
    </p:spTree>
    <p:extLst>
      <p:ext uri="{BB962C8B-B14F-4D97-AF65-F5344CB8AC3E}">
        <p14:creationId xmlns:p14="http://schemas.microsoft.com/office/powerpoint/2010/main" val="252920459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defTabSz="914400" eaLnBrk="0" hangingPunct="0">
              <a:defRPr b="1"/>
            </a:lvl1pPr>
          </a:lstStyle>
          <a:p>
            <a:pPr>
              <a:defRPr/>
            </a:pPr>
            <a:fld id="{1B4A6788-1E06-42B2-9EDC-438AA6F70D28}" type="datetime1">
              <a:rPr lang="en-US"/>
              <a:pPr>
                <a:defRPr/>
              </a:pPr>
              <a:t>11/16/2015</a:t>
            </a:fld>
            <a:endParaRPr lang="en-US"/>
          </a:p>
        </p:txBody>
      </p:sp>
      <p:sp>
        <p:nvSpPr>
          <p:cNvPr id="6" name="Footer Placeholder 4"/>
          <p:cNvSpPr>
            <a:spLocks noGrp="1"/>
          </p:cNvSpPr>
          <p:nvPr>
            <p:ph type="ftr" sz="quarter" idx="11"/>
          </p:nvPr>
        </p:nvSpPr>
        <p:spPr/>
        <p:txBody>
          <a:bodyPr/>
          <a:lstStyle>
            <a:lvl1pPr defTabSz="914400" eaLnBrk="0" hangingPunct="0">
              <a:defRPr b="1"/>
            </a:lvl1pPr>
          </a:lstStyle>
          <a:p>
            <a:pPr>
              <a:defRPr/>
            </a:pPr>
            <a:r>
              <a:rPr lang="en-US"/>
              <a:t>(c) 2011, Trustees of the University of Pennsylvania    Center for Substance Abuse Solutions</a:t>
            </a:r>
          </a:p>
        </p:txBody>
      </p:sp>
      <p:sp>
        <p:nvSpPr>
          <p:cNvPr id="7" name="Slide Number Placeholder 5"/>
          <p:cNvSpPr>
            <a:spLocks noGrp="1"/>
          </p:cNvSpPr>
          <p:nvPr>
            <p:ph type="sldNum" sz="quarter" idx="12"/>
          </p:nvPr>
        </p:nvSpPr>
        <p:spPr/>
        <p:txBody>
          <a:bodyPr/>
          <a:lstStyle>
            <a:lvl1pPr defTabSz="914400" eaLnBrk="0" hangingPunct="0">
              <a:defRPr b="1"/>
            </a:lvl1pPr>
          </a:lstStyle>
          <a:p>
            <a:pPr>
              <a:defRPr/>
            </a:pPr>
            <a:fld id="{B088A838-F421-41A3-9DBA-E38C155A1D67}" type="slidenum">
              <a:rPr lang="en-US"/>
              <a:pPr>
                <a:defRPr/>
              </a:pPr>
              <a:t>‹#›</a:t>
            </a:fld>
            <a:endParaRPr lang="en-US"/>
          </a:p>
        </p:txBody>
      </p:sp>
    </p:spTree>
    <p:extLst>
      <p:ext uri="{BB962C8B-B14F-4D97-AF65-F5344CB8AC3E}">
        <p14:creationId xmlns:p14="http://schemas.microsoft.com/office/powerpoint/2010/main" val="335589733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defTabSz="914400" eaLnBrk="0" hangingPunct="0">
              <a:defRPr b="1"/>
            </a:lvl1pPr>
          </a:lstStyle>
          <a:p>
            <a:pPr>
              <a:defRPr/>
            </a:pPr>
            <a:fld id="{F9FD7479-78BC-4B02-8991-B877D22E1201}" type="datetime1">
              <a:rPr lang="en-US"/>
              <a:pPr>
                <a:defRPr/>
              </a:pPr>
              <a:t>11/16/2015</a:t>
            </a:fld>
            <a:endParaRPr lang="en-US"/>
          </a:p>
        </p:txBody>
      </p:sp>
      <p:sp>
        <p:nvSpPr>
          <p:cNvPr id="5" name="Footer Placeholder 4"/>
          <p:cNvSpPr>
            <a:spLocks noGrp="1"/>
          </p:cNvSpPr>
          <p:nvPr>
            <p:ph type="ftr" sz="quarter" idx="11"/>
          </p:nvPr>
        </p:nvSpPr>
        <p:spPr/>
        <p:txBody>
          <a:bodyPr/>
          <a:lstStyle>
            <a:lvl1pPr defTabSz="914400" eaLnBrk="0" hangingPunct="0">
              <a:defRPr b="1"/>
            </a:lvl1pPr>
          </a:lstStyle>
          <a:p>
            <a:pPr>
              <a:defRPr/>
            </a:pPr>
            <a:r>
              <a:rPr lang="en-US"/>
              <a:t>(c) 2011, Trustees of the University of Pennsylvania    Center for Substance Abuse Solutions</a:t>
            </a:r>
          </a:p>
        </p:txBody>
      </p:sp>
      <p:sp>
        <p:nvSpPr>
          <p:cNvPr id="6" name="Slide Number Placeholder 5"/>
          <p:cNvSpPr>
            <a:spLocks noGrp="1"/>
          </p:cNvSpPr>
          <p:nvPr>
            <p:ph type="sldNum" sz="quarter" idx="12"/>
          </p:nvPr>
        </p:nvSpPr>
        <p:spPr/>
        <p:txBody>
          <a:bodyPr/>
          <a:lstStyle>
            <a:lvl1pPr defTabSz="914400" eaLnBrk="0" hangingPunct="0">
              <a:defRPr b="1"/>
            </a:lvl1pPr>
          </a:lstStyle>
          <a:p>
            <a:pPr>
              <a:defRPr/>
            </a:pPr>
            <a:fld id="{4994A90B-965D-45CF-99E5-9D45DBA9CAAE}" type="slidenum">
              <a:rPr lang="en-US"/>
              <a:pPr>
                <a:defRPr/>
              </a:pPr>
              <a:t>‹#›</a:t>
            </a:fld>
            <a:endParaRPr lang="en-US"/>
          </a:p>
        </p:txBody>
      </p:sp>
    </p:spTree>
    <p:extLst>
      <p:ext uri="{BB962C8B-B14F-4D97-AF65-F5344CB8AC3E}">
        <p14:creationId xmlns:p14="http://schemas.microsoft.com/office/powerpoint/2010/main" val="132906462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defTabSz="914400" eaLnBrk="0" hangingPunct="0">
              <a:defRPr b="1"/>
            </a:lvl1pPr>
          </a:lstStyle>
          <a:p>
            <a:pPr>
              <a:defRPr/>
            </a:pPr>
            <a:fld id="{F4368513-7A17-48CB-B094-FFE5257A258B}" type="datetime1">
              <a:rPr lang="en-US"/>
              <a:pPr>
                <a:defRPr/>
              </a:pPr>
              <a:t>11/16/2015</a:t>
            </a:fld>
            <a:endParaRPr lang="en-US"/>
          </a:p>
        </p:txBody>
      </p:sp>
      <p:sp>
        <p:nvSpPr>
          <p:cNvPr id="5" name="Footer Placeholder 4"/>
          <p:cNvSpPr>
            <a:spLocks noGrp="1"/>
          </p:cNvSpPr>
          <p:nvPr>
            <p:ph type="ftr" sz="quarter" idx="11"/>
          </p:nvPr>
        </p:nvSpPr>
        <p:spPr/>
        <p:txBody>
          <a:bodyPr/>
          <a:lstStyle>
            <a:lvl1pPr defTabSz="914400" eaLnBrk="0" hangingPunct="0">
              <a:defRPr b="1"/>
            </a:lvl1pPr>
          </a:lstStyle>
          <a:p>
            <a:pPr>
              <a:defRPr/>
            </a:pPr>
            <a:r>
              <a:rPr lang="en-US"/>
              <a:t>(c) 2011, Trustees of the University of Pennsylvania    Center for Substance Abuse Solutions</a:t>
            </a:r>
          </a:p>
        </p:txBody>
      </p:sp>
      <p:sp>
        <p:nvSpPr>
          <p:cNvPr id="6" name="Slide Number Placeholder 5"/>
          <p:cNvSpPr>
            <a:spLocks noGrp="1"/>
          </p:cNvSpPr>
          <p:nvPr>
            <p:ph type="sldNum" sz="quarter" idx="12"/>
          </p:nvPr>
        </p:nvSpPr>
        <p:spPr/>
        <p:txBody>
          <a:bodyPr/>
          <a:lstStyle>
            <a:lvl1pPr defTabSz="914400" eaLnBrk="0" hangingPunct="0">
              <a:defRPr b="1"/>
            </a:lvl1pPr>
          </a:lstStyle>
          <a:p>
            <a:pPr>
              <a:defRPr/>
            </a:pPr>
            <a:fld id="{96EF2B7A-B24E-45DE-9B0B-FC02A1BA2800}" type="slidenum">
              <a:rPr lang="en-US"/>
              <a:pPr>
                <a:defRPr/>
              </a:pPr>
              <a:t>‹#›</a:t>
            </a:fld>
            <a:endParaRPr lang="en-US"/>
          </a:p>
        </p:txBody>
      </p:sp>
    </p:spTree>
    <p:extLst>
      <p:ext uri="{BB962C8B-B14F-4D97-AF65-F5344CB8AC3E}">
        <p14:creationId xmlns:p14="http://schemas.microsoft.com/office/powerpoint/2010/main" val="251832589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7"/>
          <p:cNvGrpSpPr>
            <a:grpSpLocks/>
          </p:cNvGrpSpPr>
          <p:nvPr/>
        </p:nvGrpSpPr>
        <p:grpSpPr bwMode="auto">
          <a:xfrm>
            <a:off x="0" y="119063"/>
            <a:ext cx="9142413" cy="6738937"/>
            <a:chOff x="0" y="74"/>
            <a:chExt cx="5759" cy="4245"/>
          </a:xfrm>
        </p:grpSpPr>
        <p:sp>
          <p:nvSpPr>
            <p:cNvPr id="5" name="Rectangle 2"/>
            <p:cNvSpPr>
              <a:spLocks noChangeArrowheads="1"/>
            </p:cNvSpPr>
            <p:nvPr/>
          </p:nvSpPr>
          <p:spPr bwMode="ltGray">
            <a:xfrm>
              <a:off x="432" y="4113"/>
              <a:ext cx="2208" cy="2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6" name="Rectangle 3"/>
            <p:cNvSpPr>
              <a:spLocks noChangeArrowheads="1"/>
            </p:cNvSpPr>
            <p:nvPr/>
          </p:nvSpPr>
          <p:spPr bwMode="ltGray">
            <a:xfrm>
              <a:off x="432" y="1536"/>
              <a:ext cx="5327"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7" name="Oval 4"/>
            <p:cNvSpPr>
              <a:spLocks noChangeArrowheads="1"/>
            </p:cNvSpPr>
            <p:nvPr/>
          </p:nvSpPr>
          <p:spPr bwMode="auto">
            <a:xfrm>
              <a:off x="555"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8" name="Oval 5"/>
            <p:cNvSpPr>
              <a:spLocks noChangeArrowheads="1"/>
            </p:cNvSpPr>
            <p:nvPr/>
          </p:nvSpPr>
          <p:spPr bwMode="auto">
            <a:xfrm>
              <a:off x="555"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9" name="Oval 6"/>
            <p:cNvSpPr>
              <a:spLocks noChangeArrowheads="1"/>
            </p:cNvSpPr>
            <p:nvPr/>
          </p:nvSpPr>
          <p:spPr bwMode="auto">
            <a:xfrm>
              <a:off x="555"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10" name="Oval 7"/>
            <p:cNvSpPr>
              <a:spLocks noChangeArrowheads="1"/>
            </p:cNvSpPr>
            <p:nvPr/>
          </p:nvSpPr>
          <p:spPr bwMode="auto">
            <a:xfrm>
              <a:off x="555" y="65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11" name="Oval 8"/>
            <p:cNvSpPr>
              <a:spLocks noChangeArrowheads="1"/>
            </p:cNvSpPr>
            <p:nvPr/>
          </p:nvSpPr>
          <p:spPr bwMode="auto">
            <a:xfrm>
              <a:off x="555" y="79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12" name="Oval 9"/>
            <p:cNvSpPr>
              <a:spLocks noChangeArrowheads="1"/>
            </p:cNvSpPr>
            <p:nvPr/>
          </p:nvSpPr>
          <p:spPr bwMode="auto">
            <a:xfrm>
              <a:off x="555" y="93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13" name="Oval 10"/>
            <p:cNvSpPr>
              <a:spLocks noChangeArrowheads="1"/>
            </p:cNvSpPr>
            <p:nvPr/>
          </p:nvSpPr>
          <p:spPr bwMode="auto">
            <a:xfrm>
              <a:off x="555" y="108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14" name="Oval 11"/>
            <p:cNvSpPr>
              <a:spLocks noChangeArrowheads="1"/>
            </p:cNvSpPr>
            <p:nvPr/>
          </p:nvSpPr>
          <p:spPr bwMode="auto">
            <a:xfrm>
              <a:off x="555" y="122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15" name="Oval 12"/>
            <p:cNvSpPr>
              <a:spLocks noChangeArrowheads="1"/>
            </p:cNvSpPr>
            <p:nvPr/>
          </p:nvSpPr>
          <p:spPr bwMode="auto">
            <a:xfrm>
              <a:off x="555" y="137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grpSp>
          <p:nvGrpSpPr>
            <p:cNvPr id="16" name="Group 21"/>
            <p:cNvGrpSpPr>
              <a:grpSpLocks/>
            </p:cNvGrpSpPr>
            <p:nvPr/>
          </p:nvGrpSpPr>
          <p:grpSpPr bwMode="auto">
            <a:xfrm>
              <a:off x="2859" y="4202"/>
              <a:ext cx="2729" cy="41"/>
              <a:chOff x="2859" y="4202"/>
              <a:chExt cx="2729" cy="41"/>
            </a:xfrm>
          </p:grpSpPr>
          <p:sp>
            <p:nvSpPr>
              <p:cNvPr id="22" name="Oval 13"/>
              <p:cNvSpPr>
                <a:spLocks noChangeArrowheads="1"/>
              </p:cNvSpPr>
              <p:nvPr/>
            </p:nvSpPr>
            <p:spPr bwMode="auto">
              <a:xfrm>
                <a:off x="285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23" name="Oval 14"/>
              <p:cNvSpPr>
                <a:spLocks noChangeArrowheads="1"/>
              </p:cNvSpPr>
              <p:nvPr/>
            </p:nvSpPr>
            <p:spPr bwMode="auto">
              <a:xfrm>
                <a:off x="324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24" name="Oval 15"/>
              <p:cNvSpPr>
                <a:spLocks noChangeArrowheads="1"/>
              </p:cNvSpPr>
              <p:nvPr/>
            </p:nvSpPr>
            <p:spPr bwMode="auto">
              <a:xfrm>
                <a:off x="362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25" name="Oval 16"/>
              <p:cNvSpPr>
                <a:spLocks noChangeArrowheads="1"/>
              </p:cNvSpPr>
              <p:nvPr/>
            </p:nvSpPr>
            <p:spPr bwMode="auto">
              <a:xfrm>
                <a:off x="4011"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26" name="Oval 17"/>
              <p:cNvSpPr>
                <a:spLocks noChangeArrowheads="1"/>
              </p:cNvSpPr>
              <p:nvPr/>
            </p:nvSpPr>
            <p:spPr bwMode="auto">
              <a:xfrm>
                <a:off x="4395"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27" name="Oval 18"/>
              <p:cNvSpPr>
                <a:spLocks noChangeArrowheads="1"/>
              </p:cNvSpPr>
              <p:nvPr/>
            </p:nvSpPr>
            <p:spPr bwMode="auto">
              <a:xfrm>
                <a:off x="477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28" name="Oval 19"/>
              <p:cNvSpPr>
                <a:spLocks noChangeArrowheads="1"/>
              </p:cNvSpPr>
              <p:nvPr/>
            </p:nvSpPr>
            <p:spPr bwMode="auto">
              <a:xfrm>
                <a:off x="516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29" name="Oval 20"/>
              <p:cNvSpPr>
                <a:spLocks noChangeArrowheads="1"/>
              </p:cNvSpPr>
              <p:nvPr/>
            </p:nvSpPr>
            <p:spPr bwMode="auto">
              <a:xfrm>
                <a:off x="554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grpSp>
        <p:sp>
          <p:nvSpPr>
            <p:cNvPr id="17" name="Oval 22"/>
            <p:cNvSpPr>
              <a:spLocks noChangeArrowheads="1"/>
            </p:cNvSpPr>
            <p:nvPr/>
          </p:nvSpPr>
          <p:spPr bwMode="auto">
            <a:xfrm>
              <a:off x="555" y="50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grpSp>
          <p:nvGrpSpPr>
            <p:cNvPr id="18" name="Group 26"/>
            <p:cNvGrpSpPr>
              <a:grpSpLocks/>
            </p:cNvGrpSpPr>
            <p:nvPr/>
          </p:nvGrpSpPr>
          <p:grpSpPr bwMode="auto">
            <a:xfrm>
              <a:off x="0" y="2327"/>
              <a:ext cx="1203" cy="1203"/>
              <a:chOff x="0" y="2327"/>
              <a:chExt cx="1203" cy="1203"/>
            </a:xfrm>
          </p:grpSpPr>
          <p:sp>
            <p:nvSpPr>
              <p:cNvPr id="19" name="Freeform 23"/>
              <p:cNvSpPr>
                <a:spLocks/>
              </p:cNvSpPr>
              <p:nvPr/>
            </p:nvSpPr>
            <p:spPr bwMode="auto">
              <a:xfrm>
                <a:off x="0" y="2394"/>
                <a:ext cx="443" cy="1033"/>
              </a:xfrm>
              <a:custGeom>
                <a:avLst/>
                <a:gdLst>
                  <a:gd name="T0" fmla="*/ 290 w 443"/>
                  <a:gd name="T1" fmla="*/ 1016 h 1033"/>
                  <a:gd name="T2" fmla="*/ 316 w 443"/>
                  <a:gd name="T3" fmla="*/ 974 h 1033"/>
                  <a:gd name="T4" fmla="*/ 354 w 443"/>
                  <a:gd name="T5" fmla="*/ 920 h 1033"/>
                  <a:gd name="T6" fmla="*/ 384 w 443"/>
                  <a:gd name="T7" fmla="*/ 884 h 1033"/>
                  <a:gd name="T8" fmla="*/ 381 w 443"/>
                  <a:gd name="T9" fmla="*/ 832 h 1033"/>
                  <a:gd name="T10" fmla="*/ 370 w 443"/>
                  <a:gd name="T11" fmla="*/ 794 h 1033"/>
                  <a:gd name="T12" fmla="*/ 361 w 443"/>
                  <a:gd name="T13" fmla="*/ 760 h 1033"/>
                  <a:gd name="T14" fmla="*/ 361 w 443"/>
                  <a:gd name="T15" fmla="*/ 734 h 1033"/>
                  <a:gd name="T16" fmla="*/ 359 w 443"/>
                  <a:gd name="T17" fmla="*/ 707 h 1033"/>
                  <a:gd name="T18" fmla="*/ 373 w 443"/>
                  <a:gd name="T19" fmla="*/ 691 h 1033"/>
                  <a:gd name="T20" fmla="*/ 391 w 443"/>
                  <a:gd name="T21" fmla="*/ 686 h 1033"/>
                  <a:gd name="T22" fmla="*/ 395 w 443"/>
                  <a:gd name="T23" fmla="*/ 680 h 1033"/>
                  <a:gd name="T24" fmla="*/ 390 w 443"/>
                  <a:gd name="T25" fmla="*/ 671 h 1033"/>
                  <a:gd name="T26" fmla="*/ 386 w 443"/>
                  <a:gd name="T27" fmla="*/ 660 h 1033"/>
                  <a:gd name="T28" fmla="*/ 437 w 443"/>
                  <a:gd name="T29" fmla="*/ 635 h 1033"/>
                  <a:gd name="T30" fmla="*/ 442 w 443"/>
                  <a:gd name="T31" fmla="*/ 619 h 1033"/>
                  <a:gd name="T32" fmla="*/ 438 w 443"/>
                  <a:gd name="T33" fmla="*/ 604 h 1033"/>
                  <a:gd name="T34" fmla="*/ 400 w 443"/>
                  <a:gd name="T35" fmla="*/ 543 h 1033"/>
                  <a:gd name="T36" fmla="*/ 384 w 443"/>
                  <a:gd name="T37" fmla="*/ 474 h 1033"/>
                  <a:gd name="T38" fmla="*/ 354 w 443"/>
                  <a:gd name="T39" fmla="*/ 455 h 1033"/>
                  <a:gd name="T40" fmla="*/ 326 w 443"/>
                  <a:gd name="T41" fmla="*/ 433 h 1033"/>
                  <a:gd name="T42" fmla="*/ 312 w 443"/>
                  <a:gd name="T43" fmla="*/ 411 h 1033"/>
                  <a:gd name="T44" fmla="*/ 307 w 443"/>
                  <a:gd name="T45" fmla="*/ 391 h 1033"/>
                  <a:gd name="T46" fmla="*/ 290 w 443"/>
                  <a:gd name="T47" fmla="*/ 339 h 1033"/>
                  <a:gd name="T48" fmla="*/ 308 w 443"/>
                  <a:gd name="T49" fmla="*/ 289 h 1033"/>
                  <a:gd name="T50" fmla="*/ 298 w 443"/>
                  <a:gd name="T51" fmla="*/ 278 h 1033"/>
                  <a:gd name="T52" fmla="*/ 280 w 443"/>
                  <a:gd name="T53" fmla="*/ 307 h 1033"/>
                  <a:gd name="T54" fmla="*/ 269 w 443"/>
                  <a:gd name="T55" fmla="*/ 283 h 1033"/>
                  <a:gd name="T56" fmla="*/ 272 w 443"/>
                  <a:gd name="T57" fmla="*/ 224 h 1033"/>
                  <a:gd name="T58" fmla="*/ 280 w 443"/>
                  <a:gd name="T59" fmla="*/ 177 h 1033"/>
                  <a:gd name="T60" fmla="*/ 280 w 443"/>
                  <a:gd name="T61" fmla="*/ 146 h 1033"/>
                  <a:gd name="T62" fmla="*/ 281 w 443"/>
                  <a:gd name="T63" fmla="*/ 123 h 1033"/>
                  <a:gd name="T64" fmla="*/ 290 w 443"/>
                  <a:gd name="T65" fmla="*/ 104 h 1033"/>
                  <a:gd name="T66" fmla="*/ 296 w 443"/>
                  <a:gd name="T67" fmla="*/ 97 h 1033"/>
                  <a:gd name="T68" fmla="*/ 298 w 443"/>
                  <a:gd name="T69" fmla="*/ 94 h 1033"/>
                  <a:gd name="T70" fmla="*/ 301 w 443"/>
                  <a:gd name="T71" fmla="*/ 92 h 1033"/>
                  <a:gd name="T72" fmla="*/ 307 w 443"/>
                  <a:gd name="T73" fmla="*/ 83 h 1033"/>
                  <a:gd name="T74" fmla="*/ 317 w 443"/>
                  <a:gd name="T75" fmla="*/ 79 h 1033"/>
                  <a:gd name="T76" fmla="*/ 328 w 443"/>
                  <a:gd name="T77" fmla="*/ 77 h 1033"/>
                  <a:gd name="T78" fmla="*/ 337 w 443"/>
                  <a:gd name="T79" fmla="*/ 74 h 1033"/>
                  <a:gd name="T80" fmla="*/ 345 w 443"/>
                  <a:gd name="T81" fmla="*/ 67 h 1033"/>
                  <a:gd name="T82" fmla="*/ 337 w 443"/>
                  <a:gd name="T83" fmla="*/ 50 h 1033"/>
                  <a:gd name="T84" fmla="*/ 337 w 443"/>
                  <a:gd name="T85" fmla="*/ 47 h 1033"/>
                  <a:gd name="T86" fmla="*/ 337 w 443"/>
                  <a:gd name="T87" fmla="*/ 43 h 1033"/>
                  <a:gd name="T88" fmla="*/ 337 w 443"/>
                  <a:gd name="T89" fmla="*/ 41 h 1033"/>
                  <a:gd name="T90" fmla="*/ 334 w 443"/>
                  <a:gd name="T91" fmla="*/ 38 h 1033"/>
                  <a:gd name="T92" fmla="*/ 321 w 443"/>
                  <a:gd name="T93" fmla="*/ 21 h 1033"/>
                  <a:gd name="T94" fmla="*/ 316 w 443"/>
                  <a:gd name="T95" fmla="*/ 0 h 1033"/>
                  <a:gd name="T96" fmla="*/ 188 w 443"/>
                  <a:gd name="T97" fmla="*/ 94 h 1033"/>
                  <a:gd name="T98" fmla="*/ 88 w 443"/>
                  <a:gd name="T99" fmla="*/ 218 h 1033"/>
                  <a:gd name="T100" fmla="*/ 21 w 443"/>
                  <a:gd name="T101" fmla="*/ 366 h 1033"/>
                  <a:gd name="T102" fmla="*/ 0 w 443"/>
                  <a:gd name="T103" fmla="*/ 530 h 1033"/>
                  <a:gd name="T104" fmla="*/ 20 w 443"/>
                  <a:gd name="T105" fmla="*/ 680 h 1033"/>
                  <a:gd name="T106" fmla="*/ 74 w 443"/>
                  <a:gd name="T107" fmla="*/ 819 h 1033"/>
                  <a:gd name="T108" fmla="*/ 160 w 443"/>
                  <a:gd name="T109" fmla="*/ 938 h 1033"/>
                  <a:gd name="T110" fmla="*/ 272 w 443"/>
                  <a:gd name="T111" fmla="*/ 1032 h 103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43" h="1033">
                    <a:moveTo>
                      <a:pt x="272" y="1032"/>
                    </a:moveTo>
                    <a:lnTo>
                      <a:pt x="290" y="1016"/>
                    </a:lnTo>
                    <a:lnTo>
                      <a:pt x="301" y="992"/>
                    </a:lnTo>
                    <a:lnTo>
                      <a:pt x="316" y="974"/>
                    </a:lnTo>
                    <a:lnTo>
                      <a:pt x="328" y="955"/>
                    </a:lnTo>
                    <a:lnTo>
                      <a:pt x="354" y="920"/>
                    </a:lnTo>
                    <a:lnTo>
                      <a:pt x="373" y="904"/>
                    </a:lnTo>
                    <a:lnTo>
                      <a:pt x="384" y="884"/>
                    </a:lnTo>
                    <a:lnTo>
                      <a:pt x="390" y="848"/>
                    </a:lnTo>
                    <a:lnTo>
                      <a:pt x="381" y="832"/>
                    </a:lnTo>
                    <a:lnTo>
                      <a:pt x="375" y="812"/>
                    </a:lnTo>
                    <a:lnTo>
                      <a:pt x="370" y="794"/>
                    </a:lnTo>
                    <a:lnTo>
                      <a:pt x="361" y="774"/>
                    </a:lnTo>
                    <a:lnTo>
                      <a:pt x="361" y="760"/>
                    </a:lnTo>
                    <a:lnTo>
                      <a:pt x="361" y="747"/>
                    </a:lnTo>
                    <a:lnTo>
                      <a:pt x="361" y="734"/>
                    </a:lnTo>
                    <a:lnTo>
                      <a:pt x="359" y="722"/>
                    </a:lnTo>
                    <a:lnTo>
                      <a:pt x="359" y="707"/>
                    </a:lnTo>
                    <a:lnTo>
                      <a:pt x="364" y="698"/>
                    </a:lnTo>
                    <a:lnTo>
                      <a:pt x="373" y="691"/>
                    </a:lnTo>
                    <a:lnTo>
                      <a:pt x="390" y="686"/>
                    </a:lnTo>
                    <a:lnTo>
                      <a:pt x="391" y="686"/>
                    </a:lnTo>
                    <a:lnTo>
                      <a:pt x="395" y="682"/>
                    </a:lnTo>
                    <a:lnTo>
                      <a:pt x="395" y="680"/>
                    </a:lnTo>
                    <a:lnTo>
                      <a:pt x="395" y="677"/>
                    </a:lnTo>
                    <a:lnTo>
                      <a:pt x="390" y="671"/>
                    </a:lnTo>
                    <a:lnTo>
                      <a:pt x="386" y="666"/>
                    </a:lnTo>
                    <a:lnTo>
                      <a:pt x="386" y="660"/>
                    </a:lnTo>
                    <a:lnTo>
                      <a:pt x="395" y="655"/>
                    </a:lnTo>
                    <a:lnTo>
                      <a:pt x="437" y="635"/>
                    </a:lnTo>
                    <a:lnTo>
                      <a:pt x="442" y="626"/>
                    </a:lnTo>
                    <a:lnTo>
                      <a:pt x="442" y="619"/>
                    </a:lnTo>
                    <a:lnTo>
                      <a:pt x="442" y="613"/>
                    </a:lnTo>
                    <a:lnTo>
                      <a:pt x="438" y="604"/>
                    </a:lnTo>
                    <a:lnTo>
                      <a:pt x="417" y="577"/>
                    </a:lnTo>
                    <a:lnTo>
                      <a:pt x="400" y="543"/>
                    </a:lnTo>
                    <a:lnTo>
                      <a:pt x="391" y="511"/>
                    </a:lnTo>
                    <a:lnTo>
                      <a:pt x="384" y="474"/>
                    </a:lnTo>
                    <a:lnTo>
                      <a:pt x="368" y="465"/>
                    </a:lnTo>
                    <a:lnTo>
                      <a:pt x="354" y="455"/>
                    </a:lnTo>
                    <a:lnTo>
                      <a:pt x="339" y="444"/>
                    </a:lnTo>
                    <a:lnTo>
                      <a:pt x="326" y="433"/>
                    </a:lnTo>
                    <a:lnTo>
                      <a:pt x="317" y="422"/>
                    </a:lnTo>
                    <a:lnTo>
                      <a:pt x="312" y="411"/>
                    </a:lnTo>
                    <a:lnTo>
                      <a:pt x="308" y="402"/>
                    </a:lnTo>
                    <a:lnTo>
                      <a:pt x="307" y="391"/>
                    </a:lnTo>
                    <a:lnTo>
                      <a:pt x="285" y="363"/>
                    </a:lnTo>
                    <a:lnTo>
                      <a:pt x="290" y="339"/>
                    </a:lnTo>
                    <a:lnTo>
                      <a:pt x="301" y="314"/>
                    </a:lnTo>
                    <a:lnTo>
                      <a:pt x="308" y="289"/>
                    </a:lnTo>
                    <a:lnTo>
                      <a:pt x="308" y="267"/>
                    </a:lnTo>
                    <a:lnTo>
                      <a:pt x="298" y="278"/>
                    </a:lnTo>
                    <a:lnTo>
                      <a:pt x="287" y="294"/>
                    </a:lnTo>
                    <a:lnTo>
                      <a:pt x="280" y="307"/>
                    </a:lnTo>
                    <a:lnTo>
                      <a:pt x="272" y="314"/>
                    </a:lnTo>
                    <a:lnTo>
                      <a:pt x="269" y="283"/>
                    </a:lnTo>
                    <a:lnTo>
                      <a:pt x="271" y="254"/>
                    </a:lnTo>
                    <a:lnTo>
                      <a:pt x="272" y="224"/>
                    </a:lnTo>
                    <a:lnTo>
                      <a:pt x="272" y="195"/>
                    </a:lnTo>
                    <a:lnTo>
                      <a:pt x="280" y="177"/>
                    </a:lnTo>
                    <a:lnTo>
                      <a:pt x="280" y="164"/>
                    </a:lnTo>
                    <a:lnTo>
                      <a:pt x="280" y="146"/>
                    </a:lnTo>
                    <a:lnTo>
                      <a:pt x="281" y="133"/>
                    </a:lnTo>
                    <a:lnTo>
                      <a:pt x="281" y="123"/>
                    </a:lnTo>
                    <a:lnTo>
                      <a:pt x="285" y="113"/>
                    </a:lnTo>
                    <a:lnTo>
                      <a:pt x="290" y="104"/>
                    </a:lnTo>
                    <a:lnTo>
                      <a:pt x="296" y="97"/>
                    </a:lnTo>
                    <a:lnTo>
                      <a:pt x="298" y="94"/>
                    </a:lnTo>
                    <a:lnTo>
                      <a:pt x="301" y="92"/>
                    </a:lnTo>
                    <a:lnTo>
                      <a:pt x="303" y="86"/>
                    </a:lnTo>
                    <a:lnTo>
                      <a:pt x="307" y="83"/>
                    </a:lnTo>
                    <a:lnTo>
                      <a:pt x="308" y="83"/>
                    </a:lnTo>
                    <a:lnTo>
                      <a:pt x="317" y="79"/>
                    </a:lnTo>
                    <a:lnTo>
                      <a:pt x="323" y="77"/>
                    </a:lnTo>
                    <a:lnTo>
                      <a:pt x="328" y="77"/>
                    </a:lnTo>
                    <a:lnTo>
                      <a:pt x="334" y="74"/>
                    </a:lnTo>
                    <a:lnTo>
                      <a:pt x="337" y="74"/>
                    </a:lnTo>
                    <a:lnTo>
                      <a:pt x="339" y="72"/>
                    </a:lnTo>
                    <a:lnTo>
                      <a:pt x="345" y="67"/>
                    </a:lnTo>
                    <a:lnTo>
                      <a:pt x="345" y="63"/>
                    </a:lnTo>
                    <a:lnTo>
                      <a:pt x="337" y="50"/>
                    </a:lnTo>
                    <a:lnTo>
                      <a:pt x="337" y="47"/>
                    </a:lnTo>
                    <a:lnTo>
                      <a:pt x="337" y="43"/>
                    </a:lnTo>
                    <a:lnTo>
                      <a:pt x="337" y="41"/>
                    </a:lnTo>
                    <a:lnTo>
                      <a:pt x="334" y="41"/>
                    </a:lnTo>
                    <a:lnTo>
                      <a:pt x="334" y="38"/>
                    </a:lnTo>
                    <a:lnTo>
                      <a:pt x="328" y="30"/>
                    </a:lnTo>
                    <a:lnTo>
                      <a:pt x="321" y="21"/>
                    </a:lnTo>
                    <a:lnTo>
                      <a:pt x="317" y="11"/>
                    </a:lnTo>
                    <a:lnTo>
                      <a:pt x="316" y="0"/>
                    </a:lnTo>
                    <a:lnTo>
                      <a:pt x="249" y="41"/>
                    </a:lnTo>
                    <a:lnTo>
                      <a:pt x="188" y="94"/>
                    </a:lnTo>
                    <a:lnTo>
                      <a:pt x="133" y="151"/>
                    </a:lnTo>
                    <a:lnTo>
                      <a:pt x="88" y="218"/>
                    </a:lnTo>
                    <a:lnTo>
                      <a:pt x="50" y="289"/>
                    </a:lnTo>
                    <a:lnTo>
                      <a:pt x="21" y="366"/>
                    </a:lnTo>
                    <a:lnTo>
                      <a:pt x="5" y="446"/>
                    </a:lnTo>
                    <a:lnTo>
                      <a:pt x="0" y="530"/>
                    </a:lnTo>
                    <a:lnTo>
                      <a:pt x="5" y="608"/>
                    </a:lnTo>
                    <a:lnTo>
                      <a:pt x="20" y="680"/>
                    </a:lnTo>
                    <a:lnTo>
                      <a:pt x="45" y="751"/>
                    </a:lnTo>
                    <a:lnTo>
                      <a:pt x="74" y="819"/>
                    </a:lnTo>
                    <a:lnTo>
                      <a:pt x="114" y="879"/>
                    </a:lnTo>
                    <a:lnTo>
                      <a:pt x="160" y="938"/>
                    </a:lnTo>
                    <a:lnTo>
                      <a:pt x="215" y="987"/>
                    </a:lnTo>
                    <a:lnTo>
                      <a:pt x="272" y="1032"/>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0" name="Freeform 24"/>
              <p:cNvSpPr>
                <a:spLocks/>
              </p:cNvSpPr>
              <p:nvPr/>
            </p:nvSpPr>
            <p:spPr bwMode="auto">
              <a:xfrm>
                <a:off x="379" y="2327"/>
                <a:ext cx="824" cy="1203"/>
              </a:xfrm>
              <a:custGeom>
                <a:avLst/>
                <a:gdLst>
                  <a:gd name="T0" fmla="*/ 796 w 824"/>
                  <a:gd name="T1" fmla="*/ 688 h 1203"/>
                  <a:gd name="T2" fmla="*/ 756 w 824"/>
                  <a:gd name="T3" fmla="*/ 641 h 1203"/>
                  <a:gd name="T4" fmla="*/ 812 w 824"/>
                  <a:gd name="T5" fmla="*/ 615 h 1203"/>
                  <a:gd name="T6" fmla="*/ 814 w 824"/>
                  <a:gd name="T7" fmla="*/ 502 h 1203"/>
                  <a:gd name="T8" fmla="*/ 705 w 824"/>
                  <a:gd name="T9" fmla="*/ 247 h 1203"/>
                  <a:gd name="T10" fmla="*/ 651 w 824"/>
                  <a:gd name="T11" fmla="*/ 262 h 1203"/>
                  <a:gd name="T12" fmla="*/ 574 w 824"/>
                  <a:gd name="T13" fmla="*/ 289 h 1203"/>
                  <a:gd name="T14" fmla="*/ 536 w 824"/>
                  <a:gd name="T15" fmla="*/ 258 h 1203"/>
                  <a:gd name="T16" fmla="*/ 563 w 824"/>
                  <a:gd name="T17" fmla="*/ 170 h 1203"/>
                  <a:gd name="T18" fmla="*/ 532 w 824"/>
                  <a:gd name="T19" fmla="*/ 81 h 1203"/>
                  <a:gd name="T20" fmla="*/ 455 w 824"/>
                  <a:gd name="T21" fmla="*/ 56 h 1203"/>
                  <a:gd name="T22" fmla="*/ 484 w 824"/>
                  <a:gd name="T23" fmla="*/ 150 h 1203"/>
                  <a:gd name="T24" fmla="*/ 465 w 824"/>
                  <a:gd name="T25" fmla="*/ 190 h 1203"/>
                  <a:gd name="T26" fmla="*/ 442 w 824"/>
                  <a:gd name="T27" fmla="*/ 200 h 1203"/>
                  <a:gd name="T28" fmla="*/ 419 w 824"/>
                  <a:gd name="T29" fmla="*/ 164 h 1203"/>
                  <a:gd name="T30" fmla="*/ 381 w 824"/>
                  <a:gd name="T31" fmla="*/ 108 h 1203"/>
                  <a:gd name="T32" fmla="*/ 406 w 824"/>
                  <a:gd name="T33" fmla="*/ 108 h 1203"/>
                  <a:gd name="T34" fmla="*/ 424 w 824"/>
                  <a:gd name="T35" fmla="*/ 72 h 1203"/>
                  <a:gd name="T36" fmla="*/ 325 w 824"/>
                  <a:gd name="T37" fmla="*/ 0 h 1203"/>
                  <a:gd name="T38" fmla="*/ 281 w 824"/>
                  <a:gd name="T39" fmla="*/ 27 h 1203"/>
                  <a:gd name="T40" fmla="*/ 240 w 824"/>
                  <a:gd name="T41" fmla="*/ 72 h 1203"/>
                  <a:gd name="T42" fmla="*/ 209 w 824"/>
                  <a:gd name="T43" fmla="*/ 114 h 1203"/>
                  <a:gd name="T44" fmla="*/ 209 w 824"/>
                  <a:gd name="T45" fmla="*/ 150 h 1203"/>
                  <a:gd name="T46" fmla="*/ 240 w 824"/>
                  <a:gd name="T47" fmla="*/ 164 h 1203"/>
                  <a:gd name="T48" fmla="*/ 209 w 824"/>
                  <a:gd name="T49" fmla="*/ 222 h 1203"/>
                  <a:gd name="T50" fmla="*/ 213 w 824"/>
                  <a:gd name="T51" fmla="*/ 242 h 1203"/>
                  <a:gd name="T52" fmla="*/ 267 w 824"/>
                  <a:gd name="T53" fmla="*/ 222 h 1203"/>
                  <a:gd name="T54" fmla="*/ 303 w 824"/>
                  <a:gd name="T55" fmla="*/ 170 h 1203"/>
                  <a:gd name="T56" fmla="*/ 354 w 824"/>
                  <a:gd name="T57" fmla="*/ 231 h 1203"/>
                  <a:gd name="T58" fmla="*/ 372 w 824"/>
                  <a:gd name="T59" fmla="*/ 291 h 1203"/>
                  <a:gd name="T60" fmla="*/ 348 w 824"/>
                  <a:gd name="T61" fmla="*/ 294 h 1203"/>
                  <a:gd name="T62" fmla="*/ 298 w 824"/>
                  <a:gd name="T63" fmla="*/ 309 h 1203"/>
                  <a:gd name="T64" fmla="*/ 323 w 824"/>
                  <a:gd name="T65" fmla="*/ 330 h 1203"/>
                  <a:gd name="T66" fmla="*/ 260 w 824"/>
                  <a:gd name="T67" fmla="*/ 339 h 1203"/>
                  <a:gd name="T68" fmla="*/ 189 w 824"/>
                  <a:gd name="T69" fmla="*/ 411 h 1203"/>
                  <a:gd name="T70" fmla="*/ 184 w 824"/>
                  <a:gd name="T71" fmla="*/ 469 h 1203"/>
                  <a:gd name="T72" fmla="*/ 148 w 824"/>
                  <a:gd name="T73" fmla="*/ 435 h 1203"/>
                  <a:gd name="T74" fmla="*/ 83 w 824"/>
                  <a:gd name="T75" fmla="*/ 402 h 1203"/>
                  <a:gd name="T76" fmla="*/ 0 w 824"/>
                  <a:gd name="T77" fmla="*/ 455 h 1203"/>
                  <a:gd name="T78" fmla="*/ 54 w 824"/>
                  <a:gd name="T79" fmla="*/ 496 h 1203"/>
                  <a:gd name="T80" fmla="*/ 74 w 824"/>
                  <a:gd name="T81" fmla="*/ 485 h 1203"/>
                  <a:gd name="T82" fmla="*/ 54 w 824"/>
                  <a:gd name="T83" fmla="*/ 608 h 1203"/>
                  <a:gd name="T84" fmla="*/ 132 w 824"/>
                  <a:gd name="T85" fmla="*/ 641 h 1203"/>
                  <a:gd name="T86" fmla="*/ 195 w 824"/>
                  <a:gd name="T87" fmla="*/ 661 h 1203"/>
                  <a:gd name="T88" fmla="*/ 249 w 824"/>
                  <a:gd name="T89" fmla="*/ 744 h 1203"/>
                  <a:gd name="T90" fmla="*/ 334 w 824"/>
                  <a:gd name="T91" fmla="*/ 886 h 1203"/>
                  <a:gd name="T92" fmla="*/ 391 w 824"/>
                  <a:gd name="T93" fmla="*/ 1007 h 1203"/>
                  <a:gd name="T94" fmla="*/ 292 w 824"/>
                  <a:gd name="T95" fmla="*/ 1052 h 1203"/>
                  <a:gd name="T96" fmla="*/ 182 w 824"/>
                  <a:gd name="T97" fmla="*/ 1105 h 1203"/>
                  <a:gd name="T98" fmla="*/ 68 w 824"/>
                  <a:gd name="T99" fmla="*/ 1180 h 1203"/>
                  <a:gd name="T100" fmla="*/ 200 w 824"/>
                  <a:gd name="T101" fmla="*/ 1202 h 1203"/>
                  <a:gd name="T102" fmla="*/ 417 w 824"/>
                  <a:gd name="T103" fmla="*/ 1168 h 1203"/>
                  <a:gd name="T104" fmla="*/ 613 w 824"/>
                  <a:gd name="T105" fmla="*/ 1052 h 1203"/>
                  <a:gd name="T106" fmla="*/ 610 w 824"/>
                  <a:gd name="T107" fmla="*/ 929 h 1203"/>
                  <a:gd name="T108" fmla="*/ 543 w 824"/>
                  <a:gd name="T109" fmla="*/ 888 h 1203"/>
                  <a:gd name="T110" fmla="*/ 567 w 824"/>
                  <a:gd name="T111" fmla="*/ 791 h 1203"/>
                  <a:gd name="T112" fmla="*/ 655 w 824"/>
                  <a:gd name="T113" fmla="*/ 738 h 1203"/>
                  <a:gd name="T114" fmla="*/ 725 w 824"/>
                  <a:gd name="T115" fmla="*/ 713 h 1203"/>
                  <a:gd name="T116" fmla="*/ 792 w 824"/>
                  <a:gd name="T117" fmla="*/ 729 h 120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24" h="1203">
                    <a:moveTo>
                      <a:pt x="803" y="736"/>
                    </a:moveTo>
                    <a:lnTo>
                      <a:pt x="807" y="724"/>
                    </a:lnTo>
                    <a:lnTo>
                      <a:pt x="808" y="713"/>
                    </a:lnTo>
                    <a:lnTo>
                      <a:pt x="812" y="702"/>
                    </a:lnTo>
                    <a:lnTo>
                      <a:pt x="814" y="691"/>
                    </a:lnTo>
                    <a:lnTo>
                      <a:pt x="803" y="691"/>
                    </a:lnTo>
                    <a:lnTo>
                      <a:pt x="796" y="688"/>
                    </a:lnTo>
                    <a:lnTo>
                      <a:pt x="783" y="686"/>
                    </a:lnTo>
                    <a:lnTo>
                      <a:pt x="776" y="680"/>
                    </a:lnTo>
                    <a:lnTo>
                      <a:pt x="770" y="675"/>
                    </a:lnTo>
                    <a:lnTo>
                      <a:pt x="767" y="666"/>
                    </a:lnTo>
                    <a:lnTo>
                      <a:pt x="761" y="661"/>
                    </a:lnTo>
                    <a:lnTo>
                      <a:pt x="760" y="655"/>
                    </a:lnTo>
                    <a:lnTo>
                      <a:pt x="756" y="641"/>
                    </a:lnTo>
                    <a:lnTo>
                      <a:pt x="756" y="624"/>
                    </a:lnTo>
                    <a:lnTo>
                      <a:pt x="760" y="610"/>
                    </a:lnTo>
                    <a:lnTo>
                      <a:pt x="767" y="599"/>
                    </a:lnTo>
                    <a:lnTo>
                      <a:pt x="781" y="597"/>
                    </a:lnTo>
                    <a:lnTo>
                      <a:pt x="792" y="599"/>
                    </a:lnTo>
                    <a:lnTo>
                      <a:pt x="803" y="608"/>
                    </a:lnTo>
                    <a:lnTo>
                      <a:pt x="812" y="615"/>
                    </a:lnTo>
                    <a:lnTo>
                      <a:pt x="819" y="628"/>
                    </a:lnTo>
                    <a:lnTo>
                      <a:pt x="823" y="619"/>
                    </a:lnTo>
                    <a:lnTo>
                      <a:pt x="823" y="610"/>
                    </a:lnTo>
                    <a:lnTo>
                      <a:pt x="823" y="605"/>
                    </a:lnTo>
                    <a:lnTo>
                      <a:pt x="823" y="597"/>
                    </a:lnTo>
                    <a:lnTo>
                      <a:pt x="819" y="549"/>
                    </a:lnTo>
                    <a:lnTo>
                      <a:pt x="814" y="502"/>
                    </a:lnTo>
                    <a:lnTo>
                      <a:pt x="807" y="455"/>
                    </a:lnTo>
                    <a:lnTo>
                      <a:pt x="792" y="411"/>
                    </a:lnTo>
                    <a:lnTo>
                      <a:pt x="776" y="366"/>
                    </a:lnTo>
                    <a:lnTo>
                      <a:pt x="756" y="325"/>
                    </a:lnTo>
                    <a:lnTo>
                      <a:pt x="734" y="285"/>
                    </a:lnTo>
                    <a:lnTo>
                      <a:pt x="709" y="247"/>
                    </a:lnTo>
                    <a:lnTo>
                      <a:pt x="705" y="247"/>
                    </a:lnTo>
                    <a:lnTo>
                      <a:pt x="702" y="244"/>
                    </a:lnTo>
                    <a:lnTo>
                      <a:pt x="698" y="244"/>
                    </a:lnTo>
                    <a:lnTo>
                      <a:pt x="693" y="242"/>
                    </a:lnTo>
                    <a:lnTo>
                      <a:pt x="677" y="253"/>
                    </a:lnTo>
                    <a:lnTo>
                      <a:pt x="668" y="254"/>
                    </a:lnTo>
                    <a:lnTo>
                      <a:pt x="660" y="258"/>
                    </a:lnTo>
                    <a:lnTo>
                      <a:pt x="651" y="262"/>
                    </a:lnTo>
                    <a:lnTo>
                      <a:pt x="642" y="264"/>
                    </a:lnTo>
                    <a:lnTo>
                      <a:pt x="631" y="267"/>
                    </a:lnTo>
                    <a:lnTo>
                      <a:pt x="619" y="273"/>
                    </a:lnTo>
                    <a:lnTo>
                      <a:pt x="606" y="278"/>
                    </a:lnTo>
                    <a:lnTo>
                      <a:pt x="594" y="283"/>
                    </a:lnTo>
                    <a:lnTo>
                      <a:pt x="583" y="285"/>
                    </a:lnTo>
                    <a:lnTo>
                      <a:pt x="574" y="289"/>
                    </a:lnTo>
                    <a:lnTo>
                      <a:pt x="567" y="291"/>
                    </a:lnTo>
                    <a:lnTo>
                      <a:pt x="557" y="289"/>
                    </a:lnTo>
                    <a:lnTo>
                      <a:pt x="554" y="285"/>
                    </a:lnTo>
                    <a:lnTo>
                      <a:pt x="548" y="280"/>
                    </a:lnTo>
                    <a:lnTo>
                      <a:pt x="547" y="278"/>
                    </a:lnTo>
                    <a:lnTo>
                      <a:pt x="543" y="273"/>
                    </a:lnTo>
                    <a:lnTo>
                      <a:pt x="536" y="258"/>
                    </a:lnTo>
                    <a:lnTo>
                      <a:pt x="532" y="244"/>
                    </a:lnTo>
                    <a:lnTo>
                      <a:pt x="532" y="231"/>
                    </a:lnTo>
                    <a:lnTo>
                      <a:pt x="530" y="217"/>
                    </a:lnTo>
                    <a:lnTo>
                      <a:pt x="532" y="202"/>
                    </a:lnTo>
                    <a:lnTo>
                      <a:pt x="541" y="190"/>
                    </a:lnTo>
                    <a:lnTo>
                      <a:pt x="552" y="177"/>
                    </a:lnTo>
                    <a:lnTo>
                      <a:pt x="563" y="170"/>
                    </a:lnTo>
                    <a:lnTo>
                      <a:pt x="574" y="159"/>
                    </a:lnTo>
                    <a:lnTo>
                      <a:pt x="583" y="146"/>
                    </a:lnTo>
                    <a:lnTo>
                      <a:pt x="588" y="134"/>
                    </a:lnTo>
                    <a:lnTo>
                      <a:pt x="588" y="119"/>
                    </a:lnTo>
                    <a:lnTo>
                      <a:pt x="568" y="105"/>
                    </a:lnTo>
                    <a:lnTo>
                      <a:pt x="552" y="92"/>
                    </a:lnTo>
                    <a:lnTo>
                      <a:pt x="532" y="81"/>
                    </a:lnTo>
                    <a:lnTo>
                      <a:pt x="512" y="70"/>
                    </a:lnTo>
                    <a:lnTo>
                      <a:pt x="491" y="58"/>
                    </a:lnTo>
                    <a:lnTo>
                      <a:pt x="471" y="47"/>
                    </a:lnTo>
                    <a:lnTo>
                      <a:pt x="449" y="38"/>
                    </a:lnTo>
                    <a:lnTo>
                      <a:pt x="428" y="31"/>
                    </a:lnTo>
                    <a:lnTo>
                      <a:pt x="442" y="45"/>
                    </a:lnTo>
                    <a:lnTo>
                      <a:pt x="455" y="56"/>
                    </a:lnTo>
                    <a:lnTo>
                      <a:pt x="465" y="63"/>
                    </a:lnTo>
                    <a:lnTo>
                      <a:pt x="484" y="74"/>
                    </a:lnTo>
                    <a:lnTo>
                      <a:pt x="485" y="88"/>
                    </a:lnTo>
                    <a:lnTo>
                      <a:pt x="484" y="105"/>
                    </a:lnTo>
                    <a:lnTo>
                      <a:pt x="478" y="123"/>
                    </a:lnTo>
                    <a:lnTo>
                      <a:pt x="478" y="135"/>
                    </a:lnTo>
                    <a:lnTo>
                      <a:pt x="484" y="150"/>
                    </a:lnTo>
                    <a:lnTo>
                      <a:pt x="484" y="155"/>
                    </a:lnTo>
                    <a:lnTo>
                      <a:pt x="480" y="161"/>
                    </a:lnTo>
                    <a:lnTo>
                      <a:pt x="474" y="166"/>
                    </a:lnTo>
                    <a:lnTo>
                      <a:pt x="469" y="170"/>
                    </a:lnTo>
                    <a:lnTo>
                      <a:pt x="465" y="175"/>
                    </a:lnTo>
                    <a:lnTo>
                      <a:pt x="465" y="180"/>
                    </a:lnTo>
                    <a:lnTo>
                      <a:pt x="465" y="190"/>
                    </a:lnTo>
                    <a:lnTo>
                      <a:pt x="464" y="195"/>
                    </a:lnTo>
                    <a:lnTo>
                      <a:pt x="460" y="197"/>
                    </a:lnTo>
                    <a:lnTo>
                      <a:pt x="458" y="200"/>
                    </a:lnTo>
                    <a:lnTo>
                      <a:pt x="455" y="200"/>
                    </a:lnTo>
                    <a:lnTo>
                      <a:pt x="453" y="200"/>
                    </a:lnTo>
                    <a:lnTo>
                      <a:pt x="447" y="197"/>
                    </a:lnTo>
                    <a:lnTo>
                      <a:pt x="442" y="200"/>
                    </a:lnTo>
                    <a:lnTo>
                      <a:pt x="433" y="202"/>
                    </a:lnTo>
                    <a:lnTo>
                      <a:pt x="428" y="202"/>
                    </a:lnTo>
                    <a:lnTo>
                      <a:pt x="424" y="200"/>
                    </a:lnTo>
                    <a:lnTo>
                      <a:pt x="424" y="197"/>
                    </a:lnTo>
                    <a:lnTo>
                      <a:pt x="422" y="195"/>
                    </a:lnTo>
                    <a:lnTo>
                      <a:pt x="419" y="164"/>
                    </a:lnTo>
                    <a:lnTo>
                      <a:pt x="411" y="159"/>
                    </a:lnTo>
                    <a:lnTo>
                      <a:pt x="406" y="150"/>
                    </a:lnTo>
                    <a:lnTo>
                      <a:pt x="397" y="141"/>
                    </a:lnTo>
                    <a:lnTo>
                      <a:pt x="390" y="134"/>
                    </a:lnTo>
                    <a:lnTo>
                      <a:pt x="386" y="125"/>
                    </a:lnTo>
                    <a:lnTo>
                      <a:pt x="384" y="117"/>
                    </a:lnTo>
                    <a:lnTo>
                      <a:pt x="381" y="108"/>
                    </a:lnTo>
                    <a:lnTo>
                      <a:pt x="384" y="103"/>
                    </a:lnTo>
                    <a:lnTo>
                      <a:pt x="386" y="99"/>
                    </a:lnTo>
                    <a:lnTo>
                      <a:pt x="390" y="99"/>
                    </a:lnTo>
                    <a:lnTo>
                      <a:pt x="390" y="97"/>
                    </a:lnTo>
                    <a:lnTo>
                      <a:pt x="391" y="97"/>
                    </a:lnTo>
                    <a:lnTo>
                      <a:pt x="397" y="103"/>
                    </a:lnTo>
                    <a:lnTo>
                      <a:pt x="406" y="108"/>
                    </a:lnTo>
                    <a:lnTo>
                      <a:pt x="413" y="110"/>
                    </a:lnTo>
                    <a:lnTo>
                      <a:pt x="422" y="110"/>
                    </a:lnTo>
                    <a:lnTo>
                      <a:pt x="424" y="110"/>
                    </a:lnTo>
                    <a:lnTo>
                      <a:pt x="424" y="108"/>
                    </a:lnTo>
                    <a:lnTo>
                      <a:pt x="424" y="72"/>
                    </a:lnTo>
                    <a:lnTo>
                      <a:pt x="411" y="56"/>
                    </a:lnTo>
                    <a:lnTo>
                      <a:pt x="395" y="42"/>
                    </a:lnTo>
                    <a:lnTo>
                      <a:pt x="377" y="27"/>
                    </a:lnTo>
                    <a:lnTo>
                      <a:pt x="364" y="9"/>
                    </a:lnTo>
                    <a:lnTo>
                      <a:pt x="350" y="5"/>
                    </a:lnTo>
                    <a:lnTo>
                      <a:pt x="339" y="2"/>
                    </a:lnTo>
                    <a:lnTo>
                      <a:pt x="325" y="0"/>
                    </a:lnTo>
                    <a:lnTo>
                      <a:pt x="312" y="0"/>
                    </a:lnTo>
                    <a:lnTo>
                      <a:pt x="308" y="0"/>
                    </a:lnTo>
                    <a:lnTo>
                      <a:pt x="308" y="2"/>
                    </a:lnTo>
                    <a:lnTo>
                      <a:pt x="308" y="5"/>
                    </a:lnTo>
                    <a:lnTo>
                      <a:pt x="307" y="9"/>
                    </a:lnTo>
                    <a:lnTo>
                      <a:pt x="289" y="14"/>
                    </a:lnTo>
                    <a:lnTo>
                      <a:pt x="281" y="27"/>
                    </a:lnTo>
                    <a:lnTo>
                      <a:pt x="276" y="42"/>
                    </a:lnTo>
                    <a:lnTo>
                      <a:pt x="265" y="56"/>
                    </a:lnTo>
                    <a:lnTo>
                      <a:pt x="260" y="56"/>
                    </a:lnTo>
                    <a:lnTo>
                      <a:pt x="256" y="56"/>
                    </a:lnTo>
                    <a:lnTo>
                      <a:pt x="251" y="56"/>
                    </a:lnTo>
                    <a:lnTo>
                      <a:pt x="249" y="58"/>
                    </a:lnTo>
                    <a:lnTo>
                      <a:pt x="240" y="72"/>
                    </a:lnTo>
                    <a:lnTo>
                      <a:pt x="231" y="87"/>
                    </a:lnTo>
                    <a:lnTo>
                      <a:pt x="224" y="99"/>
                    </a:lnTo>
                    <a:lnTo>
                      <a:pt x="213" y="110"/>
                    </a:lnTo>
                    <a:lnTo>
                      <a:pt x="209" y="110"/>
                    </a:lnTo>
                    <a:lnTo>
                      <a:pt x="209" y="114"/>
                    </a:lnTo>
                    <a:lnTo>
                      <a:pt x="184" y="139"/>
                    </a:lnTo>
                    <a:lnTo>
                      <a:pt x="184" y="141"/>
                    </a:lnTo>
                    <a:lnTo>
                      <a:pt x="195" y="146"/>
                    </a:lnTo>
                    <a:lnTo>
                      <a:pt x="209" y="150"/>
                    </a:lnTo>
                    <a:lnTo>
                      <a:pt x="224" y="153"/>
                    </a:lnTo>
                    <a:lnTo>
                      <a:pt x="234" y="153"/>
                    </a:lnTo>
                    <a:lnTo>
                      <a:pt x="236" y="155"/>
                    </a:lnTo>
                    <a:lnTo>
                      <a:pt x="240" y="155"/>
                    </a:lnTo>
                    <a:lnTo>
                      <a:pt x="240" y="159"/>
                    </a:lnTo>
                    <a:lnTo>
                      <a:pt x="242" y="161"/>
                    </a:lnTo>
                    <a:lnTo>
                      <a:pt x="240" y="164"/>
                    </a:lnTo>
                    <a:lnTo>
                      <a:pt x="234" y="166"/>
                    </a:lnTo>
                    <a:lnTo>
                      <a:pt x="231" y="170"/>
                    </a:lnTo>
                    <a:lnTo>
                      <a:pt x="225" y="171"/>
                    </a:lnTo>
                    <a:lnTo>
                      <a:pt x="220" y="180"/>
                    </a:lnTo>
                    <a:lnTo>
                      <a:pt x="215" y="195"/>
                    </a:lnTo>
                    <a:lnTo>
                      <a:pt x="209" y="208"/>
                    </a:lnTo>
                    <a:lnTo>
                      <a:pt x="209" y="222"/>
                    </a:lnTo>
                    <a:lnTo>
                      <a:pt x="213" y="227"/>
                    </a:lnTo>
                    <a:lnTo>
                      <a:pt x="215" y="227"/>
                    </a:lnTo>
                    <a:lnTo>
                      <a:pt x="213" y="231"/>
                    </a:lnTo>
                    <a:lnTo>
                      <a:pt x="209" y="238"/>
                    </a:lnTo>
                    <a:lnTo>
                      <a:pt x="213" y="242"/>
                    </a:lnTo>
                    <a:lnTo>
                      <a:pt x="215" y="244"/>
                    </a:lnTo>
                    <a:lnTo>
                      <a:pt x="231" y="233"/>
                    </a:lnTo>
                    <a:lnTo>
                      <a:pt x="260" y="231"/>
                    </a:lnTo>
                    <a:lnTo>
                      <a:pt x="260" y="227"/>
                    </a:lnTo>
                    <a:lnTo>
                      <a:pt x="262" y="226"/>
                    </a:lnTo>
                    <a:lnTo>
                      <a:pt x="265" y="226"/>
                    </a:lnTo>
                    <a:lnTo>
                      <a:pt x="267" y="222"/>
                    </a:lnTo>
                    <a:lnTo>
                      <a:pt x="267" y="200"/>
                    </a:lnTo>
                    <a:lnTo>
                      <a:pt x="289" y="155"/>
                    </a:lnTo>
                    <a:lnTo>
                      <a:pt x="292" y="155"/>
                    </a:lnTo>
                    <a:lnTo>
                      <a:pt x="303" y="170"/>
                    </a:lnTo>
                    <a:lnTo>
                      <a:pt x="312" y="180"/>
                    </a:lnTo>
                    <a:lnTo>
                      <a:pt x="323" y="195"/>
                    </a:lnTo>
                    <a:lnTo>
                      <a:pt x="336" y="206"/>
                    </a:lnTo>
                    <a:lnTo>
                      <a:pt x="343" y="211"/>
                    </a:lnTo>
                    <a:lnTo>
                      <a:pt x="345" y="217"/>
                    </a:lnTo>
                    <a:lnTo>
                      <a:pt x="350" y="226"/>
                    </a:lnTo>
                    <a:lnTo>
                      <a:pt x="354" y="231"/>
                    </a:lnTo>
                    <a:lnTo>
                      <a:pt x="354" y="244"/>
                    </a:lnTo>
                    <a:lnTo>
                      <a:pt x="354" y="258"/>
                    </a:lnTo>
                    <a:lnTo>
                      <a:pt x="359" y="273"/>
                    </a:lnTo>
                    <a:lnTo>
                      <a:pt x="364" y="283"/>
                    </a:lnTo>
                    <a:lnTo>
                      <a:pt x="366" y="285"/>
                    </a:lnTo>
                    <a:lnTo>
                      <a:pt x="370" y="289"/>
                    </a:lnTo>
                    <a:lnTo>
                      <a:pt x="372" y="291"/>
                    </a:lnTo>
                    <a:lnTo>
                      <a:pt x="375" y="294"/>
                    </a:lnTo>
                    <a:lnTo>
                      <a:pt x="375" y="298"/>
                    </a:lnTo>
                    <a:lnTo>
                      <a:pt x="372" y="300"/>
                    </a:lnTo>
                    <a:lnTo>
                      <a:pt x="372" y="305"/>
                    </a:lnTo>
                    <a:lnTo>
                      <a:pt x="370" y="309"/>
                    </a:lnTo>
                    <a:lnTo>
                      <a:pt x="359" y="305"/>
                    </a:lnTo>
                    <a:lnTo>
                      <a:pt x="348" y="294"/>
                    </a:lnTo>
                    <a:lnTo>
                      <a:pt x="336" y="285"/>
                    </a:lnTo>
                    <a:lnTo>
                      <a:pt x="323" y="283"/>
                    </a:lnTo>
                    <a:lnTo>
                      <a:pt x="314" y="289"/>
                    </a:lnTo>
                    <a:lnTo>
                      <a:pt x="308" y="294"/>
                    </a:lnTo>
                    <a:lnTo>
                      <a:pt x="299" y="300"/>
                    </a:lnTo>
                    <a:lnTo>
                      <a:pt x="296" y="305"/>
                    </a:lnTo>
                    <a:lnTo>
                      <a:pt x="298" y="309"/>
                    </a:lnTo>
                    <a:lnTo>
                      <a:pt x="299" y="310"/>
                    </a:lnTo>
                    <a:lnTo>
                      <a:pt x="299" y="314"/>
                    </a:lnTo>
                    <a:lnTo>
                      <a:pt x="303" y="314"/>
                    </a:lnTo>
                    <a:lnTo>
                      <a:pt x="312" y="314"/>
                    </a:lnTo>
                    <a:lnTo>
                      <a:pt x="317" y="316"/>
                    </a:lnTo>
                    <a:lnTo>
                      <a:pt x="319" y="321"/>
                    </a:lnTo>
                    <a:lnTo>
                      <a:pt x="323" y="330"/>
                    </a:lnTo>
                    <a:lnTo>
                      <a:pt x="319" y="334"/>
                    </a:lnTo>
                    <a:lnTo>
                      <a:pt x="317" y="339"/>
                    </a:lnTo>
                    <a:lnTo>
                      <a:pt x="260" y="327"/>
                    </a:lnTo>
                    <a:lnTo>
                      <a:pt x="260" y="334"/>
                    </a:lnTo>
                    <a:lnTo>
                      <a:pt x="260" y="339"/>
                    </a:lnTo>
                    <a:lnTo>
                      <a:pt x="260" y="345"/>
                    </a:lnTo>
                    <a:lnTo>
                      <a:pt x="256" y="347"/>
                    </a:lnTo>
                    <a:lnTo>
                      <a:pt x="251" y="356"/>
                    </a:lnTo>
                    <a:lnTo>
                      <a:pt x="249" y="357"/>
                    </a:lnTo>
                    <a:lnTo>
                      <a:pt x="242" y="366"/>
                    </a:lnTo>
                    <a:lnTo>
                      <a:pt x="225" y="393"/>
                    </a:lnTo>
                    <a:lnTo>
                      <a:pt x="189" y="411"/>
                    </a:lnTo>
                    <a:lnTo>
                      <a:pt x="188" y="413"/>
                    </a:lnTo>
                    <a:lnTo>
                      <a:pt x="184" y="419"/>
                    </a:lnTo>
                    <a:lnTo>
                      <a:pt x="184" y="424"/>
                    </a:lnTo>
                    <a:lnTo>
                      <a:pt x="184" y="430"/>
                    </a:lnTo>
                    <a:lnTo>
                      <a:pt x="184" y="439"/>
                    </a:lnTo>
                    <a:lnTo>
                      <a:pt x="184" y="453"/>
                    </a:lnTo>
                    <a:lnTo>
                      <a:pt x="184" y="469"/>
                    </a:lnTo>
                    <a:lnTo>
                      <a:pt x="184" y="478"/>
                    </a:lnTo>
                    <a:lnTo>
                      <a:pt x="173" y="478"/>
                    </a:lnTo>
                    <a:lnTo>
                      <a:pt x="164" y="475"/>
                    </a:lnTo>
                    <a:lnTo>
                      <a:pt x="157" y="469"/>
                    </a:lnTo>
                    <a:lnTo>
                      <a:pt x="151" y="464"/>
                    </a:lnTo>
                    <a:lnTo>
                      <a:pt x="151" y="449"/>
                    </a:lnTo>
                    <a:lnTo>
                      <a:pt x="148" y="435"/>
                    </a:lnTo>
                    <a:lnTo>
                      <a:pt x="141" y="424"/>
                    </a:lnTo>
                    <a:lnTo>
                      <a:pt x="130" y="413"/>
                    </a:lnTo>
                    <a:lnTo>
                      <a:pt x="117" y="417"/>
                    </a:lnTo>
                    <a:lnTo>
                      <a:pt x="110" y="417"/>
                    </a:lnTo>
                    <a:lnTo>
                      <a:pt x="101" y="413"/>
                    </a:lnTo>
                    <a:lnTo>
                      <a:pt x="94" y="408"/>
                    </a:lnTo>
                    <a:lnTo>
                      <a:pt x="83" y="402"/>
                    </a:lnTo>
                    <a:lnTo>
                      <a:pt x="72" y="397"/>
                    </a:lnTo>
                    <a:lnTo>
                      <a:pt x="59" y="393"/>
                    </a:lnTo>
                    <a:lnTo>
                      <a:pt x="49" y="392"/>
                    </a:lnTo>
                    <a:lnTo>
                      <a:pt x="38" y="402"/>
                    </a:lnTo>
                    <a:lnTo>
                      <a:pt x="21" y="424"/>
                    </a:lnTo>
                    <a:lnTo>
                      <a:pt x="5" y="448"/>
                    </a:lnTo>
                    <a:lnTo>
                      <a:pt x="0" y="455"/>
                    </a:lnTo>
                    <a:lnTo>
                      <a:pt x="21" y="475"/>
                    </a:lnTo>
                    <a:lnTo>
                      <a:pt x="25" y="516"/>
                    </a:lnTo>
                    <a:lnTo>
                      <a:pt x="29" y="516"/>
                    </a:lnTo>
                    <a:lnTo>
                      <a:pt x="38" y="513"/>
                    </a:lnTo>
                    <a:lnTo>
                      <a:pt x="43" y="511"/>
                    </a:lnTo>
                    <a:lnTo>
                      <a:pt x="49" y="505"/>
                    </a:lnTo>
                    <a:lnTo>
                      <a:pt x="54" y="496"/>
                    </a:lnTo>
                    <a:lnTo>
                      <a:pt x="58" y="491"/>
                    </a:lnTo>
                    <a:lnTo>
                      <a:pt x="63" y="485"/>
                    </a:lnTo>
                    <a:lnTo>
                      <a:pt x="72" y="480"/>
                    </a:lnTo>
                    <a:lnTo>
                      <a:pt x="74" y="480"/>
                    </a:lnTo>
                    <a:lnTo>
                      <a:pt x="74" y="484"/>
                    </a:lnTo>
                    <a:lnTo>
                      <a:pt x="74" y="485"/>
                    </a:lnTo>
                    <a:lnTo>
                      <a:pt x="63" y="538"/>
                    </a:lnTo>
                    <a:lnTo>
                      <a:pt x="79" y="556"/>
                    </a:lnTo>
                    <a:lnTo>
                      <a:pt x="77" y="567"/>
                    </a:lnTo>
                    <a:lnTo>
                      <a:pt x="68" y="574"/>
                    </a:lnTo>
                    <a:lnTo>
                      <a:pt x="59" y="583"/>
                    </a:lnTo>
                    <a:lnTo>
                      <a:pt x="54" y="597"/>
                    </a:lnTo>
                    <a:lnTo>
                      <a:pt x="54" y="608"/>
                    </a:lnTo>
                    <a:lnTo>
                      <a:pt x="63" y="619"/>
                    </a:lnTo>
                    <a:lnTo>
                      <a:pt x="74" y="630"/>
                    </a:lnTo>
                    <a:lnTo>
                      <a:pt x="88" y="641"/>
                    </a:lnTo>
                    <a:lnTo>
                      <a:pt x="101" y="646"/>
                    </a:lnTo>
                    <a:lnTo>
                      <a:pt x="114" y="646"/>
                    </a:lnTo>
                    <a:lnTo>
                      <a:pt x="124" y="644"/>
                    </a:lnTo>
                    <a:lnTo>
                      <a:pt x="132" y="641"/>
                    </a:lnTo>
                    <a:lnTo>
                      <a:pt x="141" y="635"/>
                    </a:lnTo>
                    <a:lnTo>
                      <a:pt x="148" y="635"/>
                    </a:lnTo>
                    <a:lnTo>
                      <a:pt x="153" y="639"/>
                    </a:lnTo>
                    <a:lnTo>
                      <a:pt x="160" y="641"/>
                    </a:lnTo>
                    <a:lnTo>
                      <a:pt x="168" y="644"/>
                    </a:lnTo>
                    <a:lnTo>
                      <a:pt x="184" y="652"/>
                    </a:lnTo>
                    <a:lnTo>
                      <a:pt x="195" y="661"/>
                    </a:lnTo>
                    <a:lnTo>
                      <a:pt x="209" y="670"/>
                    </a:lnTo>
                    <a:lnTo>
                      <a:pt x="220" y="677"/>
                    </a:lnTo>
                    <a:lnTo>
                      <a:pt x="225" y="691"/>
                    </a:lnTo>
                    <a:lnTo>
                      <a:pt x="229" y="706"/>
                    </a:lnTo>
                    <a:lnTo>
                      <a:pt x="231" y="722"/>
                    </a:lnTo>
                    <a:lnTo>
                      <a:pt x="234" y="738"/>
                    </a:lnTo>
                    <a:lnTo>
                      <a:pt x="249" y="744"/>
                    </a:lnTo>
                    <a:lnTo>
                      <a:pt x="262" y="749"/>
                    </a:lnTo>
                    <a:lnTo>
                      <a:pt x="276" y="758"/>
                    </a:lnTo>
                    <a:lnTo>
                      <a:pt x="287" y="772"/>
                    </a:lnTo>
                    <a:lnTo>
                      <a:pt x="298" y="800"/>
                    </a:lnTo>
                    <a:lnTo>
                      <a:pt x="308" y="830"/>
                    </a:lnTo>
                    <a:lnTo>
                      <a:pt x="319" y="861"/>
                    </a:lnTo>
                    <a:lnTo>
                      <a:pt x="334" y="886"/>
                    </a:lnTo>
                    <a:lnTo>
                      <a:pt x="350" y="904"/>
                    </a:lnTo>
                    <a:lnTo>
                      <a:pt x="366" y="924"/>
                    </a:lnTo>
                    <a:lnTo>
                      <a:pt x="381" y="944"/>
                    </a:lnTo>
                    <a:lnTo>
                      <a:pt x="395" y="966"/>
                    </a:lnTo>
                    <a:lnTo>
                      <a:pt x="397" y="980"/>
                    </a:lnTo>
                    <a:lnTo>
                      <a:pt x="397" y="993"/>
                    </a:lnTo>
                    <a:lnTo>
                      <a:pt x="391" y="1007"/>
                    </a:lnTo>
                    <a:lnTo>
                      <a:pt x="381" y="1018"/>
                    </a:lnTo>
                    <a:lnTo>
                      <a:pt x="364" y="1022"/>
                    </a:lnTo>
                    <a:lnTo>
                      <a:pt x="348" y="1027"/>
                    </a:lnTo>
                    <a:lnTo>
                      <a:pt x="334" y="1032"/>
                    </a:lnTo>
                    <a:lnTo>
                      <a:pt x="319" y="1038"/>
                    </a:lnTo>
                    <a:lnTo>
                      <a:pt x="307" y="1043"/>
                    </a:lnTo>
                    <a:lnTo>
                      <a:pt x="292" y="1052"/>
                    </a:lnTo>
                    <a:lnTo>
                      <a:pt x="278" y="1063"/>
                    </a:lnTo>
                    <a:lnTo>
                      <a:pt x="262" y="1074"/>
                    </a:lnTo>
                    <a:lnTo>
                      <a:pt x="249" y="1083"/>
                    </a:lnTo>
                    <a:lnTo>
                      <a:pt x="231" y="1090"/>
                    </a:lnTo>
                    <a:lnTo>
                      <a:pt x="215" y="1094"/>
                    </a:lnTo>
                    <a:lnTo>
                      <a:pt x="198" y="1099"/>
                    </a:lnTo>
                    <a:lnTo>
                      <a:pt x="182" y="1105"/>
                    </a:lnTo>
                    <a:lnTo>
                      <a:pt x="164" y="1110"/>
                    </a:lnTo>
                    <a:lnTo>
                      <a:pt x="151" y="1119"/>
                    </a:lnTo>
                    <a:lnTo>
                      <a:pt x="141" y="1132"/>
                    </a:lnTo>
                    <a:lnTo>
                      <a:pt x="124" y="1146"/>
                    </a:lnTo>
                    <a:lnTo>
                      <a:pt x="106" y="1160"/>
                    </a:lnTo>
                    <a:lnTo>
                      <a:pt x="88" y="1171"/>
                    </a:lnTo>
                    <a:lnTo>
                      <a:pt x="68" y="1180"/>
                    </a:lnTo>
                    <a:lnTo>
                      <a:pt x="88" y="1186"/>
                    </a:lnTo>
                    <a:lnTo>
                      <a:pt x="106" y="1188"/>
                    </a:lnTo>
                    <a:lnTo>
                      <a:pt x="124" y="1193"/>
                    </a:lnTo>
                    <a:lnTo>
                      <a:pt x="142" y="1197"/>
                    </a:lnTo>
                    <a:lnTo>
                      <a:pt x="162" y="1198"/>
                    </a:lnTo>
                    <a:lnTo>
                      <a:pt x="182" y="1198"/>
                    </a:lnTo>
                    <a:lnTo>
                      <a:pt x="200" y="1202"/>
                    </a:lnTo>
                    <a:lnTo>
                      <a:pt x="220" y="1202"/>
                    </a:lnTo>
                    <a:lnTo>
                      <a:pt x="252" y="1202"/>
                    </a:lnTo>
                    <a:lnTo>
                      <a:pt x="287" y="1198"/>
                    </a:lnTo>
                    <a:lnTo>
                      <a:pt x="319" y="1193"/>
                    </a:lnTo>
                    <a:lnTo>
                      <a:pt x="354" y="1186"/>
                    </a:lnTo>
                    <a:lnTo>
                      <a:pt x="386" y="1177"/>
                    </a:lnTo>
                    <a:lnTo>
                      <a:pt x="417" y="1168"/>
                    </a:lnTo>
                    <a:lnTo>
                      <a:pt x="447" y="1155"/>
                    </a:lnTo>
                    <a:lnTo>
                      <a:pt x="478" y="1141"/>
                    </a:lnTo>
                    <a:lnTo>
                      <a:pt x="505" y="1126"/>
                    </a:lnTo>
                    <a:lnTo>
                      <a:pt x="536" y="1110"/>
                    </a:lnTo>
                    <a:lnTo>
                      <a:pt x="559" y="1094"/>
                    </a:lnTo>
                    <a:lnTo>
                      <a:pt x="588" y="1074"/>
                    </a:lnTo>
                    <a:lnTo>
                      <a:pt x="613" y="1052"/>
                    </a:lnTo>
                    <a:lnTo>
                      <a:pt x="637" y="1029"/>
                    </a:lnTo>
                    <a:lnTo>
                      <a:pt x="660" y="1007"/>
                    </a:lnTo>
                    <a:lnTo>
                      <a:pt x="682" y="982"/>
                    </a:lnTo>
                    <a:lnTo>
                      <a:pt x="666" y="966"/>
                    </a:lnTo>
                    <a:lnTo>
                      <a:pt x="646" y="955"/>
                    </a:lnTo>
                    <a:lnTo>
                      <a:pt x="626" y="940"/>
                    </a:lnTo>
                    <a:lnTo>
                      <a:pt x="610" y="929"/>
                    </a:lnTo>
                    <a:lnTo>
                      <a:pt x="590" y="922"/>
                    </a:lnTo>
                    <a:lnTo>
                      <a:pt x="574" y="917"/>
                    </a:lnTo>
                    <a:lnTo>
                      <a:pt x="557" y="904"/>
                    </a:lnTo>
                    <a:lnTo>
                      <a:pt x="547" y="893"/>
                    </a:lnTo>
                    <a:lnTo>
                      <a:pt x="547" y="892"/>
                    </a:lnTo>
                    <a:lnTo>
                      <a:pt x="547" y="888"/>
                    </a:lnTo>
                    <a:lnTo>
                      <a:pt x="543" y="888"/>
                    </a:lnTo>
                    <a:lnTo>
                      <a:pt x="543" y="886"/>
                    </a:lnTo>
                    <a:lnTo>
                      <a:pt x="543" y="874"/>
                    </a:lnTo>
                    <a:lnTo>
                      <a:pt x="547" y="863"/>
                    </a:lnTo>
                    <a:lnTo>
                      <a:pt x="547" y="855"/>
                    </a:lnTo>
                    <a:lnTo>
                      <a:pt x="548" y="845"/>
                    </a:lnTo>
                    <a:lnTo>
                      <a:pt x="557" y="819"/>
                    </a:lnTo>
                    <a:lnTo>
                      <a:pt x="567" y="791"/>
                    </a:lnTo>
                    <a:lnTo>
                      <a:pt x="579" y="769"/>
                    </a:lnTo>
                    <a:lnTo>
                      <a:pt x="601" y="753"/>
                    </a:lnTo>
                    <a:lnTo>
                      <a:pt x="613" y="749"/>
                    </a:lnTo>
                    <a:lnTo>
                      <a:pt x="624" y="744"/>
                    </a:lnTo>
                    <a:lnTo>
                      <a:pt x="631" y="742"/>
                    </a:lnTo>
                    <a:lnTo>
                      <a:pt x="642" y="738"/>
                    </a:lnTo>
                    <a:lnTo>
                      <a:pt x="655" y="738"/>
                    </a:lnTo>
                    <a:lnTo>
                      <a:pt x="666" y="736"/>
                    </a:lnTo>
                    <a:lnTo>
                      <a:pt x="673" y="729"/>
                    </a:lnTo>
                    <a:lnTo>
                      <a:pt x="684" y="727"/>
                    </a:lnTo>
                    <a:lnTo>
                      <a:pt x="695" y="727"/>
                    </a:lnTo>
                    <a:lnTo>
                      <a:pt x="704" y="722"/>
                    </a:lnTo>
                    <a:lnTo>
                      <a:pt x="715" y="718"/>
                    </a:lnTo>
                    <a:lnTo>
                      <a:pt x="725" y="713"/>
                    </a:lnTo>
                    <a:lnTo>
                      <a:pt x="736" y="711"/>
                    </a:lnTo>
                    <a:lnTo>
                      <a:pt x="749" y="707"/>
                    </a:lnTo>
                    <a:lnTo>
                      <a:pt x="760" y="707"/>
                    </a:lnTo>
                    <a:lnTo>
                      <a:pt x="770" y="711"/>
                    </a:lnTo>
                    <a:lnTo>
                      <a:pt x="776" y="717"/>
                    </a:lnTo>
                    <a:lnTo>
                      <a:pt x="783" y="722"/>
                    </a:lnTo>
                    <a:lnTo>
                      <a:pt x="792" y="729"/>
                    </a:lnTo>
                    <a:lnTo>
                      <a:pt x="803" y="736"/>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1" name="Freeform 25"/>
              <p:cNvSpPr>
                <a:spLocks/>
              </p:cNvSpPr>
              <p:nvPr/>
            </p:nvSpPr>
            <p:spPr bwMode="auto">
              <a:xfrm>
                <a:off x="530" y="2834"/>
                <a:ext cx="63" cy="73"/>
              </a:xfrm>
              <a:custGeom>
                <a:avLst/>
                <a:gdLst>
                  <a:gd name="T0" fmla="*/ 42 w 63"/>
                  <a:gd name="T1" fmla="*/ 65 h 73"/>
                  <a:gd name="T2" fmla="*/ 58 w 63"/>
                  <a:gd name="T3" fmla="*/ 72 h 73"/>
                  <a:gd name="T4" fmla="*/ 62 w 63"/>
                  <a:gd name="T5" fmla="*/ 72 h 73"/>
                  <a:gd name="T6" fmla="*/ 62 w 63"/>
                  <a:gd name="T7" fmla="*/ 67 h 73"/>
                  <a:gd name="T8" fmla="*/ 58 w 63"/>
                  <a:gd name="T9" fmla="*/ 65 h 73"/>
                  <a:gd name="T10" fmla="*/ 58 w 63"/>
                  <a:gd name="T11" fmla="*/ 62 h 73"/>
                  <a:gd name="T12" fmla="*/ 44 w 63"/>
                  <a:gd name="T13" fmla="*/ 56 h 73"/>
                  <a:gd name="T14" fmla="*/ 37 w 63"/>
                  <a:gd name="T15" fmla="*/ 45 h 73"/>
                  <a:gd name="T16" fmla="*/ 31 w 63"/>
                  <a:gd name="T17" fmla="*/ 34 h 73"/>
                  <a:gd name="T18" fmla="*/ 26 w 63"/>
                  <a:gd name="T19" fmla="*/ 20 h 73"/>
                  <a:gd name="T20" fmla="*/ 9 w 63"/>
                  <a:gd name="T21" fmla="*/ 0 h 73"/>
                  <a:gd name="T22" fmla="*/ 6 w 63"/>
                  <a:gd name="T23" fmla="*/ 4 h 73"/>
                  <a:gd name="T24" fmla="*/ 2 w 63"/>
                  <a:gd name="T25" fmla="*/ 9 h 73"/>
                  <a:gd name="T26" fmla="*/ 0 w 63"/>
                  <a:gd name="T27" fmla="*/ 11 h 73"/>
                  <a:gd name="T28" fmla="*/ 0 w 63"/>
                  <a:gd name="T29" fmla="*/ 18 h 73"/>
                  <a:gd name="T30" fmla="*/ 0 w 63"/>
                  <a:gd name="T31" fmla="*/ 20 h 73"/>
                  <a:gd name="T32" fmla="*/ 0 w 63"/>
                  <a:gd name="T33" fmla="*/ 20 h 73"/>
                  <a:gd name="T34" fmla="*/ 0 w 63"/>
                  <a:gd name="T35" fmla="*/ 20 h 73"/>
                  <a:gd name="T36" fmla="*/ 0 w 63"/>
                  <a:gd name="T37" fmla="*/ 20 h 73"/>
                  <a:gd name="T38" fmla="*/ 9 w 63"/>
                  <a:gd name="T39" fmla="*/ 31 h 73"/>
                  <a:gd name="T40" fmla="*/ 20 w 63"/>
                  <a:gd name="T41" fmla="*/ 45 h 73"/>
                  <a:gd name="T42" fmla="*/ 31 w 63"/>
                  <a:gd name="T43" fmla="*/ 56 h 73"/>
                  <a:gd name="T44" fmla="*/ 42 w 63"/>
                  <a:gd name="T45" fmla="*/ 65 h 7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3" h="73">
                    <a:moveTo>
                      <a:pt x="42" y="65"/>
                    </a:moveTo>
                    <a:lnTo>
                      <a:pt x="58" y="72"/>
                    </a:lnTo>
                    <a:lnTo>
                      <a:pt x="62" y="72"/>
                    </a:lnTo>
                    <a:lnTo>
                      <a:pt x="62" y="67"/>
                    </a:lnTo>
                    <a:lnTo>
                      <a:pt x="58" y="65"/>
                    </a:lnTo>
                    <a:lnTo>
                      <a:pt x="58" y="62"/>
                    </a:lnTo>
                    <a:lnTo>
                      <a:pt x="44" y="56"/>
                    </a:lnTo>
                    <a:lnTo>
                      <a:pt x="37" y="45"/>
                    </a:lnTo>
                    <a:lnTo>
                      <a:pt x="31" y="34"/>
                    </a:lnTo>
                    <a:lnTo>
                      <a:pt x="26" y="20"/>
                    </a:lnTo>
                    <a:lnTo>
                      <a:pt x="9" y="0"/>
                    </a:lnTo>
                    <a:lnTo>
                      <a:pt x="6" y="4"/>
                    </a:lnTo>
                    <a:lnTo>
                      <a:pt x="2" y="9"/>
                    </a:lnTo>
                    <a:lnTo>
                      <a:pt x="0" y="11"/>
                    </a:lnTo>
                    <a:lnTo>
                      <a:pt x="0" y="18"/>
                    </a:lnTo>
                    <a:lnTo>
                      <a:pt x="0" y="20"/>
                    </a:lnTo>
                    <a:lnTo>
                      <a:pt x="9" y="31"/>
                    </a:lnTo>
                    <a:lnTo>
                      <a:pt x="20" y="45"/>
                    </a:lnTo>
                    <a:lnTo>
                      <a:pt x="31" y="56"/>
                    </a:lnTo>
                    <a:lnTo>
                      <a:pt x="42" y="65"/>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grpSp>
      <p:sp>
        <p:nvSpPr>
          <p:cNvPr id="3100" name="Rectangle 28"/>
          <p:cNvSpPr>
            <a:spLocks noGrp="1" noChangeArrowheads="1"/>
          </p:cNvSpPr>
          <p:nvPr>
            <p:ph type="ctrTitle" sz="quarter"/>
          </p:nvPr>
        </p:nvSpPr>
        <p:spPr>
          <a:xfrm>
            <a:off x="687388" y="2286000"/>
            <a:ext cx="7770812" cy="1143000"/>
          </a:xfrm>
        </p:spPr>
        <p:txBody>
          <a:bodyPr/>
          <a:lstStyle>
            <a:lvl1pPr>
              <a:defRPr/>
            </a:lvl1pPr>
          </a:lstStyle>
          <a:p>
            <a:r>
              <a:rPr lang="en-US" altLang="en-US"/>
              <a:t>Click to edit Master title style</a:t>
            </a:r>
          </a:p>
        </p:txBody>
      </p:sp>
      <p:sp>
        <p:nvSpPr>
          <p:cNvPr id="3101" name="Rectangle 29"/>
          <p:cNvSpPr>
            <a:spLocks noGrp="1" noChangeArrowheads="1"/>
          </p:cNvSpPr>
          <p:nvPr>
            <p:ph type="subTitle" sz="quarter" idx="1"/>
          </p:nvPr>
        </p:nvSpPr>
        <p:spPr>
          <a:xfrm>
            <a:off x="2057400" y="4119563"/>
            <a:ext cx="6400800" cy="1751012"/>
          </a:xfrm>
        </p:spPr>
        <p:txBody>
          <a:bodyPr/>
          <a:lstStyle>
            <a:lvl1pPr marL="0" indent="0" algn="ctr">
              <a:buFontTx/>
              <a:buNone/>
              <a:defRPr/>
            </a:lvl1pPr>
          </a:lstStyle>
          <a:p>
            <a:r>
              <a:rPr lang="en-US" altLang="en-US"/>
              <a:t>Click to edit Master subtitle style</a:t>
            </a:r>
          </a:p>
        </p:txBody>
      </p:sp>
      <p:sp>
        <p:nvSpPr>
          <p:cNvPr id="30" name="Rectangle 30"/>
          <p:cNvSpPr>
            <a:spLocks noGrp="1" noChangeArrowheads="1"/>
          </p:cNvSpPr>
          <p:nvPr>
            <p:ph type="dt" sz="quarter" idx="10"/>
          </p:nvPr>
        </p:nvSpPr>
        <p:spPr/>
        <p:txBody>
          <a:bodyPr/>
          <a:lstStyle>
            <a:lvl1pPr defTabSz="457200">
              <a:defRPr>
                <a:cs typeface="Arial" charset="0"/>
              </a:defRPr>
            </a:lvl1pPr>
          </a:lstStyle>
          <a:p>
            <a:pPr>
              <a:defRPr/>
            </a:pPr>
            <a:endParaRPr lang="en-US" altLang="en-US"/>
          </a:p>
        </p:txBody>
      </p:sp>
      <p:sp>
        <p:nvSpPr>
          <p:cNvPr id="31" name="Rectangle 31"/>
          <p:cNvSpPr>
            <a:spLocks noGrp="1" noChangeArrowheads="1"/>
          </p:cNvSpPr>
          <p:nvPr>
            <p:ph type="ftr" sz="quarter" idx="11"/>
          </p:nvPr>
        </p:nvSpPr>
        <p:spPr/>
        <p:txBody>
          <a:bodyPr/>
          <a:lstStyle>
            <a:lvl1pPr defTabSz="457200">
              <a:defRPr>
                <a:cs typeface="Arial" charset="0"/>
              </a:defRPr>
            </a:lvl1pPr>
          </a:lstStyle>
          <a:p>
            <a:pPr>
              <a:defRPr/>
            </a:pPr>
            <a:endParaRPr lang="en-US" altLang="en-US"/>
          </a:p>
        </p:txBody>
      </p:sp>
      <p:sp>
        <p:nvSpPr>
          <p:cNvPr id="32" name="Rectangle 32"/>
          <p:cNvSpPr>
            <a:spLocks noGrp="1" noChangeArrowheads="1"/>
          </p:cNvSpPr>
          <p:nvPr>
            <p:ph type="sldNum" sz="quarter" idx="12"/>
          </p:nvPr>
        </p:nvSpPr>
        <p:spPr/>
        <p:txBody>
          <a:bodyPr/>
          <a:lstStyle>
            <a:lvl1pPr defTabSz="457200">
              <a:defRPr>
                <a:cs typeface="Arial" charset="0"/>
              </a:defRPr>
            </a:lvl1pPr>
          </a:lstStyle>
          <a:p>
            <a:pPr>
              <a:defRPr/>
            </a:pPr>
            <a:fld id="{12492E86-B45C-4B7C-9E8B-25392D205FE4}" type="slidenum">
              <a:rPr lang="en-US" altLang="en-US"/>
              <a:pPr>
                <a:defRPr/>
              </a:pPr>
              <a:t>‹#›</a:t>
            </a:fld>
            <a:endParaRPr lang="en-US" altLang="en-US"/>
          </a:p>
        </p:txBody>
      </p:sp>
    </p:spTree>
    <p:extLst>
      <p:ext uri="{BB962C8B-B14F-4D97-AF65-F5344CB8AC3E}">
        <p14:creationId xmlns:p14="http://schemas.microsoft.com/office/powerpoint/2010/main" val="7827692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p:cNvSpPr>
            <a:spLocks noGrp="1" noChangeArrowheads="1"/>
          </p:cNvSpPr>
          <p:nvPr>
            <p:ph type="dt" sz="half" idx="10"/>
          </p:nvPr>
        </p:nvSpPr>
        <p:spPr/>
        <p:txBody>
          <a:bodyPr/>
          <a:lstStyle>
            <a:lvl1pPr defTabSz="457200">
              <a:defRPr>
                <a:cs typeface="Arial" charset="0"/>
              </a:defRPr>
            </a:lvl1pPr>
          </a:lstStyle>
          <a:p>
            <a:pPr>
              <a:defRPr/>
            </a:pPr>
            <a:endParaRPr lang="en-US" altLang="en-US"/>
          </a:p>
        </p:txBody>
      </p:sp>
      <p:sp>
        <p:nvSpPr>
          <p:cNvPr id="5" name="Rectangle 20"/>
          <p:cNvSpPr>
            <a:spLocks noGrp="1" noChangeArrowheads="1"/>
          </p:cNvSpPr>
          <p:nvPr>
            <p:ph type="ftr" sz="quarter" idx="11"/>
          </p:nvPr>
        </p:nvSpPr>
        <p:spPr/>
        <p:txBody>
          <a:bodyPr/>
          <a:lstStyle>
            <a:lvl1pPr defTabSz="457200">
              <a:defRPr>
                <a:cs typeface="Arial" charset="0"/>
              </a:defRPr>
            </a:lvl1pPr>
          </a:lstStyle>
          <a:p>
            <a:pPr>
              <a:defRPr/>
            </a:pPr>
            <a:endParaRPr lang="en-US" altLang="en-US"/>
          </a:p>
        </p:txBody>
      </p:sp>
      <p:sp>
        <p:nvSpPr>
          <p:cNvPr id="6" name="Rectangle 21"/>
          <p:cNvSpPr>
            <a:spLocks noGrp="1" noChangeArrowheads="1"/>
          </p:cNvSpPr>
          <p:nvPr>
            <p:ph type="sldNum" sz="quarter" idx="12"/>
          </p:nvPr>
        </p:nvSpPr>
        <p:spPr/>
        <p:txBody>
          <a:bodyPr/>
          <a:lstStyle>
            <a:lvl1pPr defTabSz="457200">
              <a:defRPr>
                <a:cs typeface="Arial" charset="0"/>
              </a:defRPr>
            </a:lvl1pPr>
          </a:lstStyle>
          <a:p>
            <a:pPr>
              <a:defRPr/>
            </a:pPr>
            <a:fld id="{F0D7D170-4E09-4B15-AA3B-800E2812C6F3}" type="slidenum">
              <a:rPr lang="en-US" altLang="en-US"/>
              <a:pPr>
                <a:defRPr/>
              </a:pPr>
              <a:t>‹#›</a:t>
            </a:fld>
            <a:endParaRPr lang="en-US" altLang="en-US"/>
          </a:p>
        </p:txBody>
      </p:sp>
    </p:spTree>
    <p:extLst>
      <p:ext uri="{BB962C8B-B14F-4D97-AF65-F5344CB8AC3E}">
        <p14:creationId xmlns:p14="http://schemas.microsoft.com/office/powerpoint/2010/main" val="60823724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9"/>
          <p:cNvSpPr>
            <a:spLocks noGrp="1" noChangeArrowheads="1"/>
          </p:cNvSpPr>
          <p:nvPr>
            <p:ph type="dt" sz="half" idx="10"/>
          </p:nvPr>
        </p:nvSpPr>
        <p:spPr/>
        <p:txBody>
          <a:bodyPr/>
          <a:lstStyle>
            <a:lvl1pPr defTabSz="457200">
              <a:defRPr>
                <a:cs typeface="Arial" charset="0"/>
              </a:defRPr>
            </a:lvl1pPr>
          </a:lstStyle>
          <a:p>
            <a:pPr>
              <a:defRPr/>
            </a:pPr>
            <a:endParaRPr lang="en-US" altLang="en-US"/>
          </a:p>
        </p:txBody>
      </p:sp>
      <p:sp>
        <p:nvSpPr>
          <p:cNvPr id="5" name="Rectangle 20"/>
          <p:cNvSpPr>
            <a:spLocks noGrp="1" noChangeArrowheads="1"/>
          </p:cNvSpPr>
          <p:nvPr>
            <p:ph type="ftr" sz="quarter" idx="11"/>
          </p:nvPr>
        </p:nvSpPr>
        <p:spPr/>
        <p:txBody>
          <a:bodyPr/>
          <a:lstStyle>
            <a:lvl1pPr defTabSz="457200">
              <a:defRPr>
                <a:cs typeface="Arial" charset="0"/>
              </a:defRPr>
            </a:lvl1pPr>
          </a:lstStyle>
          <a:p>
            <a:pPr>
              <a:defRPr/>
            </a:pPr>
            <a:endParaRPr lang="en-US" altLang="en-US"/>
          </a:p>
        </p:txBody>
      </p:sp>
      <p:sp>
        <p:nvSpPr>
          <p:cNvPr id="6" name="Rectangle 21"/>
          <p:cNvSpPr>
            <a:spLocks noGrp="1" noChangeArrowheads="1"/>
          </p:cNvSpPr>
          <p:nvPr>
            <p:ph type="sldNum" sz="quarter" idx="12"/>
          </p:nvPr>
        </p:nvSpPr>
        <p:spPr/>
        <p:txBody>
          <a:bodyPr/>
          <a:lstStyle>
            <a:lvl1pPr defTabSz="457200">
              <a:defRPr>
                <a:cs typeface="Arial" charset="0"/>
              </a:defRPr>
            </a:lvl1pPr>
          </a:lstStyle>
          <a:p>
            <a:pPr>
              <a:defRPr/>
            </a:pPr>
            <a:fld id="{16BF79F6-3AF1-4374-B000-3B2A3627FA68}" type="slidenum">
              <a:rPr lang="en-US" altLang="en-US"/>
              <a:pPr>
                <a:defRPr/>
              </a:pPr>
              <a:t>‹#›</a:t>
            </a:fld>
            <a:endParaRPr lang="en-US" altLang="en-US"/>
          </a:p>
        </p:txBody>
      </p:sp>
    </p:spTree>
    <p:extLst>
      <p:ext uri="{BB962C8B-B14F-4D97-AF65-F5344CB8AC3E}">
        <p14:creationId xmlns:p14="http://schemas.microsoft.com/office/powerpoint/2010/main" val="228686707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7388" y="1976438"/>
            <a:ext cx="3808412"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76438"/>
            <a:ext cx="3810000"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p:cNvSpPr>
            <a:spLocks noGrp="1" noChangeArrowheads="1"/>
          </p:cNvSpPr>
          <p:nvPr>
            <p:ph type="dt" sz="half" idx="10"/>
          </p:nvPr>
        </p:nvSpPr>
        <p:spPr/>
        <p:txBody>
          <a:bodyPr/>
          <a:lstStyle>
            <a:lvl1pPr defTabSz="457200">
              <a:defRPr>
                <a:cs typeface="Arial" charset="0"/>
              </a:defRPr>
            </a:lvl1pPr>
          </a:lstStyle>
          <a:p>
            <a:pPr>
              <a:defRPr/>
            </a:pPr>
            <a:endParaRPr lang="en-US" altLang="en-US"/>
          </a:p>
        </p:txBody>
      </p:sp>
      <p:sp>
        <p:nvSpPr>
          <p:cNvPr id="6" name="Rectangle 20"/>
          <p:cNvSpPr>
            <a:spLocks noGrp="1" noChangeArrowheads="1"/>
          </p:cNvSpPr>
          <p:nvPr>
            <p:ph type="ftr" sz="quarter" idx="11"/>
          </p:nvPr>
        </p:nvSpPr>
        <p:spPr/>
        <p:txBody>
          <a:bodyPr/>
          <a:lstStyle>
            <a:lvl1pPr defTabSz="457200">
              <a:defRPr>
                <a:cs typeface="Arial" charset="0"/>
              </a:defRPr>
            </a:lvl1pPr>
          </a:lstStyle>
          <a:p>
            <a:pPr>
              <a:defRPr/>
            </a:pPr>
            <a:endParaRPr lang="en-US" altLang="en-US"/>
          </a:p>
        </p:txBody>
      </p:sp>
      <p:sp>
        <p:nvSpPr>
          <p:cNvPr id="7" name="Rectangle 21"/>
          <p:cNvSpPr>
            <a:spLocks noGrp="1" noChangeArrowheads="1"/>
          </p:cNvSpPr>
          <p:nvPr>
            <p:ph type="sldNum" sz="quarter" idx="12"/>
          </p:nvPr>
        </p:nvSpPr>
        <p:spPr/>
        <p:txBody>
          <a:bodyPr/>
          <a:lstStyle>
            <a:lvl1pPr defTabSz="457200">
              <a:defRPr>
                <a:cs typeface="Arial" charset="0"/>
              </a:defRPr>
            </a:lvl1pPr>
          </a:lstStyle>
          <a:p>
            <a:pPr>
              <a:defRPr/>
            </a:pPr>
            <a:fld id="{059F6FA8-82D6-4609-B775-629EEC17B6C5}" type="slidenum">
              <a:rPr lang="en-US" altLang="en-US"/>
              <a:pPr>
                <a:defRPr/>
              </a:pPr>
              <a:t>‹#›</a:t>
            </a:fld>
            <a:endParaRPr lang="en-US" altLang="en-US"/>
          </a:p>
        </p:txBody>
      </p:sp>
    </p:spTree>
    <p:extLst>
      <p:ext uri="{BB962C8B-B14F-4D97-AF65-F5344CB8AC3E}">
        <p14:creationId xmlns:p14="http://schemas.microsoft.com/office/powerpoint/2010/main" val="520013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21"/>
          <p:cNvSpPr>
            <a:spLocks noGrp="1" noChangeArrowheads="1"/>
          </p:cNvSpPr>
          <p:nvPr>
            <p:ph type="sldNum" sz="quarter" idx="12"/>
          </p:nvPr>
        </p:nvSpPr>
        <p:spPr>
          <a:ln/>
        </p:spPr>
        <p:txBody>
          <a:bodyPr/>
          <a:lstStyle>
            <a:lvl1pPr>
              <a:defRPr/>
            </a:lvl1pPr>
          </a:lstStyle>
          <a:p>
            <a:pPr>
              <a:defRPr/>
            </a:pPr>
            <a:fld id="{0D8CE6A4-D6D4-4F21-A095-5C122926C8D2}" type="slidenum">
              <a:rPr lang="en-US" altLang="en-US"/>
              <a:pPr>
                <a:defRPr/>
              </a:pPr>
              <a:t>‹#›</a:t>
            </a:fld>
            <a:endParaRPr lang="en-US" altLang="en-US"/>
          </a:p>
        </p:txBody>
      </p:sp>
    </p:spTree>
    <p:extLst>
      <p:ext uri="{BB962C8B-B14F-4D97-AF65-F5344CB8AC3E}">
        <p14:creationId xmlns:p14="http://schemas.microsoft.com/office/powerpoint/2010/main" val="226553839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9"/>
          <p:cNvSpPr>
            <a:spLocks noGrp="1" noChangeArrowheads="1"/>
          </p:cNvSpPr>
          <p:nvPr>
            <p:ph type="dt" sz="half" idx="10"/>
          </p:nvPr>
        </p:nvSpPr>
        <p:spPr/>
        <p:txBody>
          <a:bodyPr/>
          <a:lstStyle>
            <a:lvl1pPr defTabSz="457200">
              <a:defRPr>
                <a:cs typeface="Arial" charset="0"/>
              </a:defRPr>
            </a:lvl1pPr>
          </a:lstStyle>
          <a:p>
            <a:pPr>
              <a:defRPr/>
            </a:pPr>
            <a:endParaRPr lang="en-US" altLang="en-US"/>
          </a:p>
        </p:txBody>
      </p:sp>
      <p:sp>
        <p:nvSpPr>
          <p:cNvPr id="8" name="Rectangle 20"/>
          <p:cNvSpPr>
            <a:spLocks noGrp="1" noChangeArrowheads="1"/>
          </p:cNvSpPr>
          <p:nvPr>
            <p:ph type="ftr" sz="quarter" idx="11"/>
          </p:nvPr>
        </p:nvSpPr>
        <p:spPr/>
        <p:txBody>
          <a:bodyPr/>
          <a:lstStyle>
            <a:lvl1pPr defTabSz="457200">
              <a:defRPr>
                <a:cs typeface="Arial" charset="0"/>
              </a:defRPr>
            </a:lvl1pPr>
          </a:lstStyle>
          <a:p>
            <a:pPr>
              <a:defRPr/>
            </a:pPr>
            <a:endParaRPr lang="en-US" altLang="en-US"/>
          </a:p>
        </p:txBody>
      </p:sp>
      <p:sp>
        <p:nvSpPr>
          <p:cNvPr id="9" name="Rectangle 21"/>
          <p:cNvSpPr>
            <a:spLocks noGrp="1" noChangeArrowheads="1"/>
          </p:cNvSpPr>
          <p:nvPr>
            <p:ph type="sldNum" sz="quarter" idx="12"/>
          </p:nvPr>
        </p:nvSpPr>
        <p:spPr/>
        <p:txBody>
          <a:bodyPr/>
          <a:lstStyle>
            <a:lvl1pPr defTabSz="457200">
              <a:defRPr>
                <a:cs typeface="Arial" charset="0"/>
              </a:defRPr>
            </a:lvl1pPr>
          </a:lstStyle>
          <a:p>
            <a:pPr>
              <a:defRPr/>
            </a:pPr>
            <a:fld id="{D822B64E-3A7E-4BD5-940A-A233C1734FB3}" type="slidenum">
              <a:rPr lang="en-US" altLang="en-US"/>
              <a:pPr>
                <a:defRPr/>
              </a:pPr>
              <a:t>‹#›</a:t>
            </a:fld>
            <a:endParaRPr lang="en-US" altLang="en-US"/>
          </a:p>
        </p:txBody>
      </p:sp>
    </p:spTree>
    <p:extLst>
      <p:ext uri="{BB962C8B-B14F-4D97-AF65-F5344CB8AC3E}">
        <p14:creationId xmlns:p14="http://schemas.microsoft.com/office/powerpoint/2010/main" val="228866043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9"/>
          <p:cNvSpPr>
            <a:spLocks noGrp="1" noChangeArrowheads="1"/>
          </p:cNvSpPr>
          <p:nvPr>
            <p:ph type="dt" sz="half" idx="10"/>
          </p:nvPr>
        </p:nvSpPr>
        <p:spPr/>
        <p:txBody>
          <a:bodyPr/>
          <a:lstStyle>
            <a:lvl1pPr defTabSz="457200">
              <a:defRPr>
                <a:cs typeface="Arial" charset="0"/>
              </a:defRPr>
            </a:lvl1pPr>
          </a:lstStyle>
          <a:p>
            <a:pPr>
              <a:defRPr/>
            </a:pPr>
            <a:endParaRPr lang="en-US" altLang="en-US"/>
          </a:p>
        </p:txBody>
      </p:sp>
      <p:sp>
        <p:nvSpPr>
          <p:cNvPr id="4" name="Rectangle 20"/>
          <p:cNvSpPr>
            <a:spLocks noGrp="1" noChangeArrowheads="1"/>
          </p:cNvSpPr>
          <p:nvPr>
            <p:ph type="ftr" sz="quarter" idx="11"/>
          </p:nvPr>
        </p:nvSpPr>
        <p:spPr/>
        <p:txBody>
          <a:bodyPr/>
          <a:lstStyle>
            <a:lvl1pPr defTabSz="457200">
              <a:defRPr>
                <a:cs typeface="Arial" charset="0"/>
              </a:defRPr>
            </a:lvl1pPr>
          </a:lstStyle>
          <a:p>
            <a:pPr>
              <a:defRPr/>
            </a:pPr>
            <a:endParaRPr lang="en-US" altLang="en-US"/>
          </a:p>
        </p:txBody>
      </p:sp>
      <p:sp>
        <p:nvSpPr>
          <p:cNvPr id="5" name="Rectangle 21"/>
          <p:cNvSpPr>
            <a:spLocks noGrp="1" noChangeArrowheads="1"/>
          </p:cNvSpPr>
          <p:nvPr>
            <p:ph type="sldNum" sz="quarter" idx="12"/>
          </p:nvPr>
        </p:nvSpPr>
        <p:spPr/>
        <p:txBody>
          <a:bodyPr/>
          <a:lstStyle>
            <a:lvl1pPr defTabSz="457200">
              <a:defRPr>
                <a:cs typeface="Arial" charset="0"/>
              </a:defRPr>
            </a:lvl1pPr>
          </a:lstStyle>
          <a:p>
            <a:pPr>
              <a:defRPr/>
            </a:pPr>
            <a:fld id="{04C818BF-AAB0-47D0-BB88-63F406341DF8}" type="slidenum">
              <a:rPr lang="en-US" altLang="en-US"/>
              <a:pPr>
                <a:defRPr/>
              </a:pPr>
              <a:t>‹#›</a:t>
            </a:fld>
            <a:endParaRPr lang="en-US" altLang="en-US"/>
          </a:p>
        </p:txBody>
      </p:sp>
    </p:spTree>
    <p:extLst>
      <p:ext uri="{BB962C8B-B14F-4D97-AF65-F5344CB8AC3E}">
        <p14:creationId xmlns:p14="http://schemas.microsoft.com/office/powerpoint/2010/main" val="216159868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p:txBody>
          <a:bodyPr/>
          <a:lstStyle>
            <a:lvl1pPr defTabSz="457200">
              <a:defRPr>
                <a:cs typeface="Arial" charset="0"/>
              </a:defRPr>
            </a:lvl1pPr>
          </a:lstStyle>
          <a:p>
            <a:pPr>
              <a:defRPr/>
            </a:pPr>
            <a:endParaRPr lang="en-US" altLang="en-US"/>
          </a:p>
        </p:txBody>
      </p:sp>
      <p:sp>
        <p:nvSpPr>
          <p:cNvPr id="3" name="Rectangle 20"/>
          <p:cNvSpPr>
            <a:spLocks noGrp="1" noChangeArrowheads="1"/>
          </p:cNvSpPr>
          <p:nvPr>
            <p:ph type="ftr" sz="quarter" idx="11"/>
          </p:nvPr>
        </p:nvSpPr>
        <p:spPr/>
        <p:txBody>
          <a:bodyPr/>
          <a:lstStyle>
            <a:lvl1pPr defTabSz="457200">
              <a:defRPr>
                <a:cs typeface="Arial" charset="0"/>
              </a:defRPr>
            </a:lvl1pPr>
          </a:lstStyle>
          <a:p>
            <a:pPr>
              <a:defRPr/>
            </a:pPr>
            <a:endParaRPr lang="en-US" altLang="en-US"/>
          </a:p>
        </p:txBody>
      </p:sp>
      <p:sp>
        <p:nvSpPr>
          <p:cNvPr id="4" name="Rectangle 21"/>
          <p:cNvSpPr>
            <a:spLocks noGrp="1" noChangeArrowheads="1"/>
          </p:cNvSpPr>
          <p:nvPr>
            <p:ph type="sldNum" sz="quarter" idx="12"/>
          </p:nvPr>
        </p:nvSpPr>
        <p:spPr/>
        <p:txBody>
          <a:bodyPr/>
          <a:lstStyle>
            <a:lvl1pPr defTabSz="457200">
              <a:defRPr>
                <a:cs typeface="Arial" charset="0"/>
              </a:defRPr>
            </a:lvl1pPr>
          </a:lstStyle>
          <a:p>
            <a:pPr>
              <a:defRPr/>
            </a:pPr>
            <a:fld id="{6C08D2F5-38A8-4234-9160-1497B4838432}" type="slidenum">
              <a:rPr lang="en-US" altLang="en-US"/>
              <a:pPr>
                <a:defRPr/>
              </a:pPr>
              <a:t>‹#›</a:t>
            </a:fld>
            <a:endParaRPr lang="en-US" altLang="en-US"/>
          </a:p>
        </p:txBody>
      </p:sp>
    </p:spTree>
    <p:extLst>
      <p:ext uri="{BB962C8B-B14F-4D97-AF65-F5344CB8AC3E}">
        <p14:creationId xmlns:p14="http://schemas.microsoft.com/office/powerpoint/2010/main" val="421310908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9"/>
          <p:cNvSpPr>
            <a:spLocks noGrp="1" noChangeArrowheads="1"/>
          </p:cNvSpPr>
          <p:nvPr>
            <p:ph type="dt" sz="half" idx="10"/>
          </p:nvPr>
        </p:nvSpPr>
        <p:spPr/>
        <p:txBody>
          <a:bodyPr/>
          <a:lstStyle>
            <a:lvl1pPr defTabSz="457200">
              <a:defRPr>
                <a:cs typeface="Arial" charset="0"/>
              </a:defRPr>
            </a:lvl1pPr>
          </a:lstStyle>
          <a:p>
            <a:pPr>
              <a:defRPr/>
            </a:pPr>
            <a:endParaRPr lang="en-US" altLang="en-US"/>
          </a:p>
        </p:txBody>
      </p:sp>
      <p:sp>
        <p:nvSpPr>
          <p:cNvPr id="6" name="Rectangle 20"/>
          <p:cNvSpPr>
            <a:spLocks noGrp="1" noChangeArrowheads="1"/>
          </p:cNvSpPr>
          <p:nvPr>
            <p:ph type="ftr" sz="quarter" idx="11"/>
          </p:nvPr>
        </p:nvSpPr>
        <p:spPr/>
        <p:txBody>
          <a:bodyPr/>
          <a:lstStyle>
            <a:lvl1pPr defTabSz="457200">
              <a:defRPr>
                <a:cs typeface="Arial" charset="0"/>
              </a:defRPr>
            </a:lvl1pPr>
          </a:lstStyle>
          <a:p>
            <a:pPr>
              <a:defRPr/>
            </a:pPr>
            <a:endParaRPr lang="en-US" altLang="en-US"/>
          </a:p>
        </p:txBody>
      </p:sp>
      <p:sp>
        <p:nvSpPr>
          <p:cNvPr id="7" name="Rectangle 21"/>
          <p:cNvSpPr>
            <a:spLocks noGrp="1" noChangeArrowheads="1"/>
          </p:cNvSpPr>
          <p:nvPr>
            <p:ph type="sldNum" sz="quarter" idx="12"/>
          </p:nvPr>
        </p:nvSpPr>
        <p:spPr/>
        <p:txBody>
          <a:bodyPr/>
          <a:lstStyle>
            <a:lvl1pPr defTabSz="457200">
              <a:defRPr>
                <a:cs typeface="Arial" charset="0"/>
              </a:defRPr>
            </a:lvl1pPr>
          </a:lstStyle>
          <a:p>
            <a:pPr>
              <a:defRPr/>
            </a:pPr>
            <a:fld id="{60961523-05C5-4261-A420-515FBC04F2A3}" type="slidenum">
              <a:rPr lang="en-US" altLang="en-US"/>
              <a:pPr>
                <a:defRPr/>
              </a:pPr>
              <a:t>‹#›</a:t>
            </a:fld>
            <a:endParaRPr lang="en-US" altLang="en-US"/>
          </a:p>
        </p:txBody>
      </p:sp>
    </p:spTree>
    <p:extLst>
      <p:ext uri="{BB962C8B-B14F-4D97-AF65-F5344CB8AC3E}">
        <p14:creationId xmlns:p14="http://schemas.microsoft.com/office/powerpoint/2010/main" val="22360023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9"/>
          <p:cNvSpPr>
            <a:spLocks noGrp="1" noChangeArrowheads="1"/>
          </p:cNvSpPr>
          <p:nvPr>
            <p:ph type="dt" sz="half" idx="10"/>
          </p:nvPr>
        </p:nvSpPr>
        <p:spPr/>
        <p:txBody>
          <a:bodyPr/>
          <a:lstStyle>
            <a:lvl1pPr defTabSz="457200">
              <a:defRPr>
                <a:cs typeface="Arial" charset="0"/>
              </a:defRPr>
            </a:lvl1pPr>
          </a:lstStyle>
          <a:p>
            <a:pPr>
              <a:defRPr/>
            </a:pPr>
            <a:endParaRPr lang="en-US" altLang="en-US"/>
          </a:p>
        </p:txBody>
      </p:sp>
      <p:sp>
        <p:nvSpPr>
          <p:cNvPr id="6" name="Rectangle 20"/>
          <p:cNvSpPr>
            <a:spLocks noGrp="1" noChangeArrowheads="1"/>
          </p:cNvSpPr>
          <p:nvPr>
            <p:ph type="ftr" sz="quarter" idx="11"/>
          </p:nvPr>
        </p:nvSpPr>
        <p:spPr/>
        <p:txBody>
          <a:bodyPr/>
          <a:lstStyle>
            <a:lvl1pPr defTabSz="457200">
              <a:defRPr>
                <a:cs typeface="Arial" charset="0"/>
              </a:defRPr>
            </a:lvl1pPr>
          </a:lstStyle>
          <a:p>
            <a:pPr>
              <a:defRPr/>
            </a:pPr>
            <a:endParaRPr lang="en-US" altLang="en-US"/>
          </a:p>
        </p:txBody>
      </p:sp>
      <p:sp>
        <p:nvSpPr>
          <p:cNvPr id="7" name="Rectangle 21"/>
          <p:cNvSpPr>
            <a:spLocks noGrp="1" noChangeArrowheads="1"/>
          </p:cNvSpPr>
          <p:nvPr>
            <p:ph type="sldNum" sz="quarter" idx="12"/>
          </p:nvPr>
        </p:nvSpPr>
        <p:spPr/>
        <p:txBody>
          <a:bodyPr/>
          <a:lstStyle>
            <a:lvl1pPr defTabSz="457200">
              <a:defRPr>
                <a:cs typeface="Arial" charset="0"/>
              </a:defRPr>
            </a:lvl1pPr>
          </a:lstStyle>
          <a:p>
            <a:pPr>
              <a:defRPr/>
            </a:pPr>
            <a:fld id="{31EB6B98-30F2-46D7-91BA-AEF9B63AD249}" type="slidenum">
              <a:rPr lang="en-US" altLang="en-US"/>
              <a:pPr>
                <a:defRPr/>
              </a:pPr>
              <a:t>‹#›</a:t>
            </a:fld>
            <a:endParaRPr lang="en-US" altLang="en-US"/>
          </a:p>
        </p:txBody>
      </p:sp>
    </p:spTree>
    <p:extLst>
      <p:ext uri="{BB962C8B-B14F-4D97-AF65-F5344CB8AC3E}">
        <p14:creationId xmlns:p14="http://schemas.microsoft.com/office/powerpoint/2010/main" val="6182850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p:cNvSpPr>
            <a:spLocks noGrp="1" noChangeArrowheads="1"/>
          </p:cNvSpPr>
          <p:nvPr>
            <p:ph type="dt" sz="half" idx="10"/>
          </p:nvPr>
        </p:nvSpPr>
        <p:spPr/>
        <p:txBody>
          <a:bodyPr/>
          <a:lstStyle>
            <a:lvl1pPr defTabSz="457200">
              <a:defRPr>
                <a:cs typeface="Arial" charset="0"/>
              </a:defRPr>
            </a:lvl1pPr>
          </a:lstStyle>
          <a:p>
            <a:pPr>
              <a:defRPr/>
            </a:pPr>
            <a:endParaRPr lang="en-US" altLang="en-US"/>
          </a:p>
        </p:txBody>
      </p:sp>
      <p:sp>
        <p:nvSpPr>
          <p:cNvPr id="5" name="Rectangle 20"/>
          <p:cNvSpPr>
            <a:spLocks noGrp="1" noChangeArrowheads="1"/>
          </p:cNvSpPr>
          <p:nvPr>
            <p:ph type="ftr" sz="quarter" idx="11"/>
          </p:nvPr>
        </p:nvSpPr>
        <p:spPr/>
        <p:txBody>
          <a:bodyPr/>
          <a:lstStyle>
            <a:lvl1pPr defTabSz="457200">
              <a:defRPr>
                <a:cs typeface="Arial" charset="0"/>
              </a:defRPr>
            </a:lvl1pPr>
          </a:lstStyle>
          <a:p>
            <a:pPr>
              <a:defRPr/>
            </a:pPr>
            <a:endParaRPr lang="en-US" altLang="en-US"/>
          </a:p>
        </p:txBody>
      </p:sp>
      <p:sp>
        <p:nvSpPr>
          <p:cNvPr id="6" name="Rectangle 21"/>
          <p:cNvSpPr>
            <a:spLocks noGrp="1" noChangeArrowheads="1"/>
          </p:cNvSpPr>
          <p:nvPr>
            <p:ph type="sldNum" sz="quarter" idx="12"/>
          </p:nvPr>
        </p:nvSpPr>
        <p:spPr/>
        <p:txBody>
          <a:bodyPr/>
          <a:lstStyle>
            <a:lvl1pPr defTabSz="457200">
              <a:defRPr>
                <a:cs typeface="Arial" charset="0"/>
              </a:defRPr>
            </a:lvl1pPr>
          </a:lstStyle>
          <a:p>
            <a:pPr>
              <a:defRPr/>
            </a:pPr>
            <a:fld id="{69B35471-0CD1-4C71-86A0-FB68D229B6EE}" type="slidenum">
              <a:rPr lang="en-US" altLang="en-US"/>
              <a:pPr>
                <a:defRPr/>
              </a:pPr>
              <a:t>‹#›</a:t>
            </a:fld>
            <a:endParaRPr lang="en-US" altLang="en-US"/>
          </a:p>
        </p:txBody>
      </p:sp>
    </p:spTree>
    <p:extLst>
      <p:ext uri="{BB962C8B-B14F-4D97-AF65-F5344CB8AC3E}">
        <p14:creationId xmlns:p14="http://schemas.microsoft.com/office/powerpoint/2010/main" val="212580560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6688" y="608013"/>
            <a:ext cx="1941512" cy="54879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7388" y="608013"/>
            <a:ext cx="5676900" cy="54879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p:cNvSpPr>
            <a:spLocks noGrp="1" noChangeArrowheads="1"/>
          </p:cNvSpPr>
          <p:nvPr>
            <p:ph type="dt" sz="half" idx="10"/>
          </p:nvPr>
        </p:nvSpPr>
        <p:spPr/>
        <p:txBody>
          <a:bodyPr/>
          <a:lstStyle>
            <a:lvl1pPr defTabSz="457200">
              <a:defRPr>
                <a:cs typeface="Arial" charset="0"/>
              </a:defRPr>
            </a:lvl1pPr>
          </a:lstStyle>
          <a:p>
            <a:pPr>
              <a:defRPr/>
            </a:pPr>
            <a:endParaRPr lang="en-US" altLang="en-US"/>
          </a:p>
        </p:txBody>
      </p:sp>
      <p:sp>
        <p:nvSpPr>
          <p:cNvPr id="5" name="Rectangle 20"/>
          <p:cNvSpPr>
            <a:spLocks noGrp="1" noChangeArrowheads="1"/>
          </p:cNvSpPr>
          <p:nvPr>
            <p:ph type="ftr" sz="quarter" idx="11"/>
          </p:nvPr>
        </p:nvSpPr>
        <p:spPr/>
        <p:txBody>
          <a:bodyPr/>
          <a:lstStyle>
            <a:lvl1pPr defTabSz="457200">
              <a:defRPr>
                <a:cs typeface="Arial" charset="0"/>
              </a:defRPr>
            </a:lvl1pPr>
          </a:lstStyle>
          <a:p>
            <a:pPr>
              <a:defRPr/>
            </a:pPr>
            <a:endParaRPr lang="en-US" altLang="en-US"/>
          </a:p>
        </p:txBody>
      </p:sp>
      <p:sp>
        <p:nvSpPr>
          <p:cNvPr id="6" name="Rectangle 21"/>
          <p:cNvSpPr>
            <a:spLocks noGrp="1" noChangeArrowheads="1"/>
          </p:cNvSpPr>
          <p:nvPr>
            <p:ph type="sldNum" sz="quarter" idx="12"/>
          </p:nvPr>
        </p:nvSpPr>
        <p:spPr/>
        <p:txBody>
          <a:bodyPr/>
          <a:lstStyle>
            <a:lvl1pPr defTabSz="457200">
              <a:defRPr>
                <a:cs typeface="Arial" charset="0"/>
              </a:defRPr>
            </a:lvl1pPr>
          </a:lstStyle>
          <a:p>
            <a:pPr>
              <a:defRPr/>
            </a:pPr>
            <a:fld id="{9745426B-598A-4E04-ACD9-91D131DAD2E7}" type="slidenum">
              <a:rPr lang="en-US" altLang="en-US"/>
              <a:pPr>
                <a:defRPr/>
              </a:pPr>
              <a:t>‹#›</a:t>
            </a:fld>
            <a:endParaRPr lang="en-US" altLang="en-US"/>
          </a:p>
        </p:txBody>
      </p:sp>
    </p:spTree>
    <p:extLst>
      <p:ext uri="{BB962C8B-B14F-4D97-AF65-F5344CB8AC3E}">
        <p14:creationId xmlns:p14="http://schemas.microsoft.com/office/powerpoint/2010/main" val="375989753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7388" y="608013"/>
            <a:ext cx="7770812" cy="1143000"/>
          </a:xfrm>
        </p:spPr>
        <p:txBody>
          <a:bodyPr/>
          <a:lstStyle/>
          <a:p>
            <a:r>
              <a:rPr lang="en-US"/>
              <a:t>Click to edit Master title style</a:t>
            </a:r>
          </a:p>
        </p:txBody>
      </p:sp>
      <p:sp>
        <p:nvSpPr>
          <p:cNvPr id="3" name="Chart Placeholder 2"/>
          <p:cNvSpPr>
            <a:spLocks noGrp="1"/>
          </p:cNvSpPr>
          <p:nvPr>
            <p:ph type="chart" idx="1"/>
          </p:nvPr>
        </p:nvSpPr>
        <p:spPr>
          <a:xfrm>
            <a:off x="687388" y="1976438"/>
            <a:ext cx="7770812" cy="4119562"/>
          </a:xfrm>
        </p:spPr>
        <p:txBody>
          <a:bodyPr/>
          <a:lstStyle/>
          <a:p>
            <a:pPr lvl="0"/>
            <a:endParaRPr lang="en-US" noProof="0"/>
          </a:p>
        </p:txBody>
      </p:sp>
      <p:sp>
        <p:nvSpPr>
          <p:cNvPr id="4" name="Rectangle 19"/>
          <p:cNvSpPr>
            <a:spLocks noGrp="1" noChangeArrowheads="1"/>
          </p:cNvSpPr>
          <p:nvPr>
            <p:ph type="dt" sz="half" idx="10"/>
          </p:nvPr>
        </p:nvSpPr>
        <p:spPr/>
        <p:txBody>
          <a:bodyPr/>
          <a:lstStyle>
            <a:lvl1pPr defTabSz="457200">
              <a:defRPr>
                <a:cs typeface="Arial" charset="0"/>
              </a:defRPr>
            </a:lvl1pPr>
          </a:lstStyle>
          <a:p>
            <a:pPr>
              <a:defRPr/>
            </a:pPr>
            <a:endParaRPr lang="en-US" altLang="en-US"/>
          </a:p>
        </p:txBody>
      </p:sp>
      <p:sp>
        <p:nvSpPr>
          <p:cNvPr id="5" name="Rectangle 20"/>
          <p:cNvSpPr>
            <a:spLocks noGrp="1" noChangeArrowheads="1"/>
          </p:cNvSpPr>
          <p:nvPr>
            <p:ph type="ftr" sz="quarter" idx="11"/>
          </p:nvPr>
        </p:nvSpPr>
        <p:spPr/>
        <p:txBody>
          <a:bodyPr/>
          <a:lstStyle>
            <a:lvl1pPr defTabSz="457200">
              <a:defRPr>
                <a:cs typeface="Arial" charset="0"/>
              </a:defRPr>
            </a:lvl1pPr>
          </a:lstStyle>
          <a:p>
            <a:pPr>
              <a:defRPr/>
            </a:pPr>
            <a:endParaRPr lang="en-US" altLang="en-US"/>
          </a:p>
        </p:txBody>
      </p:sp>
      <p:sp>
        <p:nvSpPr>
          <p:cNvPr id="6" name="Rectangle 21"/>
          <p:cNvSpPr>
            <a:spLocks noGrp="1" noChangeArrowheads="1"/>
          </p:cNvSpPr>
          <p:nvPr>
            <p:ph type="sldNum" sz="quarter" idx="12"/>
          </p:nvPr>
        </p:nvSpPr>
        <p:spPr/>
        <p:txBody>
          <a:bodyPr/>
          <a:lstStyle>
            <a:lvl1pPr defTabSz="457200">
              <a:defRPr>
                <a:cs typeface="Arial" charset="0"/>
              </a:defRPr>
            </a:lvl1pPr>
          </a:lstStyle>
          <a:p>
            <a:pPr>
              <a:defRPr/>
            </a:pPr>
            <a:fld id="{E20FD045-79CE-4603-BB37-3324F0C93A64}" type="slidenum">
              <a:rPr lang="en-US" altLang="en-US"/>
              <a:pPr>
                <a:defRPr/>
              </a:pPr>
              <a:t>‹#›</a:t>
            </a:fld>
            <a:endParaRPr lang="en-US" altLang="en-US"/>
          </a:p>
        </p:txBody>
      </p:sp>
    </p:spTree>
    <p:extLst>
      <p:ext uri="{BB962C8B-B14F-4D97-AF65-F5344CB8AC3E}">
        <p14:creationId xmlns:p14="http://schemas.microsoft.com/office/powerpoint/2010/main" val="279278049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7"/>
          <p:cNvGrpSpPr>
            <a:grpSpLocks/>
          </p:cNvGrpSpPr>
          <p:nvPr/>
        </p:nvGrpSpPr>
        <p:grpSpPr bwMode="auto">
          <a:xfrm>
            <a:off x="0" y="119063"/>
            <a:ext cx="9142413" cy="6738937"/>
            <a:chOff x="0" y="74"/>
            <a:chExt cx="5759" cy="4245"/>
          </a:xfrm>
        </p:grpSpPr>
        <p:sp>
          <p:nvSpPr>
            <p:cNvPr id="5" name="Rectangle 2"/>
            <p:cNvSpPr>
              <a:spLocks noChangeArrowheads="1"/>
            </p:cNvSpPr>
            <p:nvPr/>
          </p:nvSpPr>
          <p:spPr bwMode="ltGray">
            <a:xfrm>
              <a:off x="432" y="4113"/>
              <a:ext cx="2208" cy="2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6" name="Rectangle 3"/>
            <p:cNvSpPr>
              <a:spLocks noChangeArrowheads="1"/>
            </p:cNvSpPr>
            <p:nvPr/>
          </p:nvSpPr>
          <p:spPr bwMode="ltGray">
            <a:xfrm>
              <a:off x="432" y="1536"/>
              <a:ext cx="5327"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7" name="Oval 4"/>
            <p:cNvSpPr>
              <a:spLocks noChangeArrowheads="1"/>
            </p:cNvSpPr>
            <p:nvPr/>
          </p:nvSpPr>
          <p:spPr bwMode="auto">
            <a:xfrm>
              <a:off x="555"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8" name="Oval 5"/>
            <p:cNvSpPr>
              <a:spLocks noChangeArrowheads="1"/>
            </p:cNvSpPr>
            <p:nvPr/>
          </p:nvSpPr>
          <p:spPr bwMode="auto">
            <a:xfrm>
              <a:off x="555"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9" name="Oval 6"/>
            <p:cNvSpPr>
              <a:spLocks noChangeArrowheads="1"/>
            </p:cNvSpPr>
            <p:nvPr/>
          </p:nvSpPr>
          <p:spPr bwMode="auto">
            <a:xfrm>
              <a:off x="555"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 name="Oval 7"/>
            <p:cNvSpPr>
              <a:spLocks noChangeArrowheads="1"/>
            </p:cNvSpPr>
            <p:nvPr/>
          </p:nvSpPr>
          <p:spPr bwMode="auto">
            <a:xfrm>
              <a:off x="555" y="65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1" name="Oval 8"/>
            <p:cNvSpPr>
              <a:spLocks noChangeArrowheads="1"/>
            </p:cNvSpPr>
            <p:nvPr/>
          </p:nvSpPr>
          <p:spPr bwMode="auto">
            <a:xfrm>
              <a:off x="555" y="79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2" name="Oval 9"/>
            <p:cNvSpPr>
              <a:spLocks noChangeArrowheads="1"/>
            </p:cNvSpPr>
            <p:nvPr/>
          </p:nvSpPr>
          <p:spPr bwMode="auto">
            <a:xfrm>
              <a:off x="555" y="93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3" name="Oval 10"/>
            <p:cNvSpPr>
              <a:spLocks noChangeArrowheads="1"/>
            </p:cNvSpPr>
            <p:nvPr/>
          </p:nvSpPr>
          <p:spPr bwMode="auto">
            <a:xfrm>
              <a:off x="555" y="108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4" name="Oval 11"/>
            <p:cNvSpPr>
              <a:spLocks noChangeArrowheads="1"/>
            </p:cNvSpPr>
            <p:nvPr/>
          </p:nvSpPr>
          <p:spPr bwMode="auto">
            <a:xfrm>
              <a:off x="555" y="122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5" name="Oval 12"/>
            <p:cNvSpPr>
              <a:spLocks noChangeArrowheads="1"/>
            </p:cNvSpPr>
            <p:nvPr/>
          </p:nvSpPr>
          <p:spPr bwMode="auto">
            <a:xfrm>
              <a:off x="555" y="137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nvGrpSpPr>
            <p:cNvPr id="16" name="Group 21"/>
            <p:cNvGrpSpPr>
              <a:grpSpLocks/>
            </p:cNvGrpSpPr>
            <p:nvPr/>
          </p:nvGrpSpPr>
          <p:grpSpPr bwMode="auto">
            <a:xfrm>
              <a:off x="2859" y="4202"/>
              <a:ext cx="2729" cy="41"/>
              <a:chOff x="2859" y="4202"/>
              <a:chExt cx="2729" cy="41"/>
            </a:xfrm>
          </p:grpSpPr>
          <p:sp>
            <p:nvSpPr>
              <p:cNvPr id="22" name="Oval 13"/>
              <p:cNvSpPr>
                <a:spLocks noChangeArrowheads="1"/>
              </p:cNvSpPr>
              <p:nvPr/>
            </p:nvSpPr>
            <p:spPr bwMode="auto">
              <a:xfrm>
                <a:off x="285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3" name="Oval 14"/>
              <p:cNvSpPr>
                <a:spLocks noChangeArrowheads="1"/>
              </p:cNvSpPr>
              <p:nvPr/>
            </p:nvSpPr>
            <p:spPr bwMode="auto">
              <a:xfrm>
                <a:off x="324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4" name="Oval 15"/>
              <p:cNvSpPr>
                <a:spLocks noChangeArrowheads="1"/>
              </p:cNvSpPr>
              <p:nvPr/>
            </p:nvSpPr>
            <p:spPr bwMode="auto">
              <a:xfrm>
                <a:off x="362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5" name="Oval 16"/>
              <p:cNvSpPr>
                <a:spLocks noChangeArrowheads="1"/>
              </p:cNvSpPr>
              <p:nvPr/>
            </p:nvSpPr>
            <p:spPr bwMode="auto">
              <a:xfrm>
                <a:off x="4011"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6" name="Oval 17"/>
              <p:cNvSpPr>
                <a:spLocks noChangeArrowheads="1"/>
              </p:cNvSpPr>
              <p:nvPr/>
            </p:nvSpPr>
            <p:spPr bwMode="auto">
              <a:xfrm>
                <a:off x="4395"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7" name="Oval 18"/>
              <p:cNvSpPr>
                <a:spLocks noChangeArrowheads="1"/>
              </p:cNvSpPr>
              <p:nvPr/>
            </p:nvSpPr>
            <p:spPr bwMode="auto">
              <a:xfrm>
                <a:off x="477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8" name="Oval 19"/>
              <p:cNvSpPr>
                <a:spLocks noChangeArrowheads="1"/>
              </p:cNvSpPr>
              <p:nvPr/>
            </p:nvSpPr>
            <p:spPr bwMode="auto">
              <a:xfrm>
                <a:off x="516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9" name="Oval 20"/>
              <p:cNvSpPr>
                <a:spLocks noChangeArrowheads="1"/>
              </p:cNvSpPr>
              <p:nvPr/>
            </p:nvSpPr>
            <p:spPr bwMode="auto">
              <a:xfrm>
                <a:off x="554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sp>
          <p:nvSpPr>
            <p:cNvPr id="17" name="Oval 22"/>
            <p:cNvSpPr>
              <a:spLocks noChangeArrowheads="1"/>
            </p:cNvSpPr>
            <p:nvPr/>
          </p:nvSpPr>
          <p:spPr bwMode="auto">
            <a:xfrm>
              <a:off x="555" y="50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nvGrpSpPr>
            <p:cNvPr id="18" name="Group 26"/>
            <p:cNvGrpSpPr>
              <a:grpSpLocks/>
            </p:cNvGrpSpPr>
            <p:nvPr/>
          </p:nvGrpSpPr>
          <p:grpSpPr bwMode="auto">
            <a:xfrm>
              <a:off x="0" y="2327"/>
              <a:ext cx="1203" cy="1203"/>
              <a:chOff x="0" y="2327"/>
              <a:chExt cx="1203" cy="1203"/>
            </a:xfrm>
          </p:grpSpPr>
          <p:sp>
            <p:nvSpPr>
              <p:cNvPr id="19" name="Freeform 23"/>
              <p:cNvSpPr>
                <a:spLocks/>
              </p:cNvSpPr>
              <p:nvPr/>
            </p:nvSpPr>
            <p:spPr bwMode="auto">
              <a:xfrm>
                <a:off x="0" y="2394"/>
                <a:ext cx="443" cy="1033"/>
              </a:xfrm>
              <a:custGeom>
                <a:avLst/>
                <a:gdLst>
                  <a:gd name="T0" fmla="*/ 290 w 443"/>
                  <a:gd name="T1" fmla="*/ 1016 h 1033"/>
                  <a:gd name="T2" fmla="*/ 316 w 443"/>
                  <a:gd name="T3" fmla="*/ 974 h 1033"/>
                  <a:gd name="T4" fmla="*/ 354 w 443"/>
                  <a:gd name="T5" fmla="*/ 920 h 1033"/>
                  <a:gd name="T6" fmla="*/ 384 w 443"/>
                  <a:gd name="T7" fmla="*/ 884 h 1033"/>
                  <a:gd name="T8" fmla="*/ 381 w 443"/>
                  <a:gd name="T9" fmla="*/ 832 h 1033"/>
                  <a:gd name="T10" fmla="*/ 370 w 443"/>
                  <a:gd name="T11" fmla="*/ 794 h 1033"/>
                  <a:gd name="T12" fmla="*/ 361 w 443"/>
                  <a:gd name="T13" fmla="*/ 760 h 1033"/>
                  <a:gd name="T14" fmla="*/ 361 w 443"/>
                  <a:gd name="T15" fmla="*/ 734 h 1033"/>
                  <a:gd name="T16" fmla="*/ 359 w 443"/>
                  <a:gd name="T17" fmla="*/ 707 h 1033"/>
                  <a:gd name="T18" fmla="*/ 373 w 443"/>
                  <a:gd name="T19" fmla="*/ 691 h 1033"/>
                  <a:gd name="T20" fmla="*/ 391 w 443"/>
                  <a:gd name="T21" fmla="*/ 686 h 1033"/>
                  <a:gd name="T22" fmla="*/ 395 w 443"/>
                  <a:gd name="T23" fmla="*/ 680 h 1033"/>
                  <a:gd name="T24" fmla="*/ 390 w 443"/>
                  <a:gd name="T25" fmla="*/ 671 h 1033"/>
                  <a:gd name="T26" fmla="*/ 386 w 443"/>
                  <a:gd name="T27" fmla="*/ 660 h 1033"/>
                  <a:gd name="T28" fmla="*/ 437 w 443"/>
                  <a:gd name="T29" fmla="*/ 635 h 1033"/>
                  <a:gd name="T30" fmla="*/ 442 w 443"/>
                  <a:gd name="T31" fmla="*/ 619 h 1033"/>
                  <a:gd name="T32" fmla="*/ 438 w 443"/>
                  <a:gd name="T33" fmla="*/ 604 h 1033"/>
                  <a:gd name="T34" fmla="*/ 400 w 443"/>
                  <a:gd name="T35" fmla="*/ 543 h 1033"/>
                  <a:gd name="T36" fmla="*/ 384 w 443"/>
                  <a:gd name="T37" fmla="*/ 474 h 1033"/>
                  <a:gd name="T38" fmla="*/ 354 w 443"/>
                  <a:gd name="T39" fmla="*/ 455 h 1033"/>
                  <a:gd name="T40" fmla="*/ 326 w 443"/>
                  <a:gd name="T41" fmla="*/ 433 h 1033"/>
                  <a:gd name="T42" fmla="*/ 312 w 443"/>
                  <a:gd name="T43" fmla="*/ 411 h 1033"/>
                  <a:gd name="T44" fmla="*/ 307 w 443"/>
                  <a:gd name="T45" fmla="*/ 391 h 1033"/>
                  <a:gd name="T46" fmla="*/ 290 w 443"/>
                  <a:gd name="T47" fmla="*/ 339 h 1033"/>
                  <a:gd name="T48" fmla="*/ 308 w 443"/>
                  <a:gd name="T49" fmla="*/ 289 h 1033"/>
                  <a:gd name="T50" fmla="*/ 298 w 443"/>
                  <a:gd name="T51" fmla="*/ 278 h 1033"/>
                  <a:gd name="T52" fmla="*/ 280 w 443"/>
                  <a:gd name="T53" fmla="*/ 307 h 1033"/>
                  <a:gd name="T54" fmla="*/ 269 w 443"/>
                  <a:gd name="T55" fmla="*/ 283 h 1033"/>
                  <a:gd name="T56" fmla="*/ 272 w 443"/>
                  <a:gd name="T57" fmla="*/ 224 h 1033"/>
                  <a:gd name="T58" fmla="*/ 280 w 443"/>
                  <a:gd name="T59" fmla="*/ 177 h 1033"/>
                  <a:gd name="T60" fmla="*/ 280 w 443"/>
                  <a:gd name="T61" fmla="*/ 146 h 1033"/>
                  <a:gd name="T62" fmla="*/ 281 w 443"/>
                  <a:gd name="T63" fmla="*/ 123 h 1033"/>
                  <a:gd name="T64" fmla="*/ 290 w 443"/>
                  <a:gd name="T65" fmla="*/ 104 h 1033"/>
                  <a:gd name="T66" fmla="*/ 296 w 443"/>
                  <a:gd name="T67" fmla="*/ 97 h 1033"/>
                  <a:gd name="T68" fmla="*/ 298 w 443"/>
                  <a:gd name="T69" fmla="*/ 94 h 1033"/>
                  <a:gd name="T70" fmla="*/ 301 w 443"/>
                  <a:gd name="T71" fmla="*/ 92 h 1033"/>
                  <a:gd name="T72" fmla="*/ 307 w 443"/>
                  <a:gd name="T73" fmla="*/ 83 h 1033"/>
                  <a:gd name="T74" fmla="*/ 317 w 443"/>
                  <a:gd name="T75" fmla="*/ 79 h 1033"/>
                  <a:gd name="T76" fmla="*/ 328 w 443"/>
                  <a:gd name="T77" fmla="*/ 77 h 1033"/>
                  <a:gd name="T78" fmla="*/ 337 w 443"/>
                  <a:gd name="T79" fmla="*/ 74 h 1033"/>
                  <a:gd name="T80" fmla="*/ 345 w 443"/>
                  <a:gd name="T81" fmla="*/ 67 h 1033"/>
                  <a:gd name="T82" fmla="*/ 337 w 443"/>
                  <a:gd name="T83" fmla="*/ 50 h 1033"/>
                  <a:gd name="T84" fmla="*/ 337 w 443"/>
                  <a:gd name="T85" fmla="*/ 47 h 1033"/>
                  <a:gd name="T86" fmla="*/ 337 w 443"/>
                  <a:gd name="T87" fmla="*/ 43 h 1033"/>
                  <a:gd name="T88" fmla="*/ 337 w 443"/>
                  <a:gd name="T89" fmla="*/ 41 h 1033"/>
                  <a:gd name="T90" fmla="*/ 334 w 443"/>
                  <a:gd name="T91" fmla="*/ 38 h 1033"/>
                  <a:gd name="T92" fmla="*/ 321 w 443"/>
                  <a:gd name="T93" fmla="*/ 21 h 1033"/>
                  <a:gd name="T94" fmla="*/ 316 w 443"/>
                  <a:gd name="T95" fmla="*/ 0 h 1033"/>
                  <a:gd name="T96" fmla="*/ 188 w 443"/>
                  <a:gd name="T97" fmla="*/ 94 h 1033"/>
                  <a:gd name="T98" fmla="*/ 88 w 443"/>
                  <a:gd name="T99" fmla="*/ 218 h 1033"/>
                  <a:gd name="T100" fmla="*/ 21 w 443"/>
                  <a:gd name="T101" fmla="*/ 366 h 1033"/>
                  <a:gd name="T102" fmla="*/ 0 w 443"/>
                  <a:gd name="T103" fmla="*/ 530 h 1033"/>
                  <a:gd name="T104" fmla="*/ 20 w 443"/>
                  <a:gd name="T105" fmla="*/ 680 h 1033"/>
                  <a:gd name="T106" fmla="*/ 74 w 443"/>
                  <a:gd name="T107" fmla="*/ 819 h 1033"/>
                  <a:gd name="T108" fmla="*/ 160 w 443"/>
                  <a:gd name="T109" fmla="*/ 938 h 1033"/>
                  <a:gd name="T110" fmla="*/ 272 w 443"/>
                  <a:gd name="T111" fmla="*/ 1032 h 103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43" h="1033">
                    <a:moveTo>
                      <a:pt x="272" y="1032"/>
                    </a:moveTo>
                    <a:lnTo>
                      <a:pt x="290" y="1016"/>
                    </a:lnTo>
                    <a:lnTo>
                      <a:pt x="301" y="992"/>
                    </a:lnTo>
                    <a:lnTo>
                      <a:pt x="316" y="974"/>
                    </a:lnTo>
                    <a:lnTo>
                      <a:pt x="328" y="955"/>
                    </a:lnTo>
                    <a:lnTo>
                      <a:pt x="354" y="920"/>
                    </a:lnTo>
                    <a:lnTo>
                      <a:pt x="373" y="904"/>
                    </a:lnTo>
                    <a:lnTo>
                      <a:pt x="384" y="884"/>
                    </a:lnTo>
                    <a:lnTo>
                      <a:pt x="390" y="848"/>
                    </a:lnTo>
                    <a:lnTo>
                      <a:pt x="381" y="832"/>
                    </a:lnTo>
                    <a:lnTo>
                      <a:pt x="375" y="812"/>
                    </a:lnTo>
                    <a:lnTo>
                      <a:pt x="370" y="794"/>
                    </a:lnTo>
                    <a:lnTo>
                      <a:pt x="361" y="774"/>
                    </a:lnTo>
                    <a:lnTo>
                      <a:pt x="361" y="760"/>
                    </a:lnTo>
                    <a:lnTo>
                      <a:pt x="361" y="747"/>
                    </a:lnTo>
                    <a:lnTo>
                      <a:pt x="361" y="734"/>
                    </a:lnTo>
                    <a:lnTo>
                      <a:pt x="359" y="722"/>
                    </a:lnTo>
                    <a:lnTo>
                      <a:pt x="359" y="707"/>
                    </a:lnTo>
                    <a:lnTo>
                      <a:pt x="364" y="698"/>
                    </a:lnTo>
                    <a:lnTo>
                      <a:pt x="373" y="691"/>
                    </a:lnTo>
                    <a:lnTo>
                      <a:pt x="390" y="686"/>
                    </a:lnTo>
                    <a:lnTo>
                      <a:pt x="391" y="686"/>
                    </a:lnTo>
                    <a:lnTo>
                      <a:pt x="395" y="682"/>
                    </a:lnTo>
                    <a:lnTo>
                      <a:pt x="395" y="680"/>
                    </a:lnTo>
                    <a:lnTo>
                      <a:pt x="395" y="677"/>
                    </a:lnTo>
                    <a:lnTo>
                      <a:pt x="390" y="671"/>
                    </a:lnTo>
                    <a:lnTo>
                      <a:pt x="386" y="666"/>
                    </a:lnTo>
                    <a:lnTo>
                      <a:pt x="386" y="660"/>
                    </a:lnTo>
                    <a:lnTo>
                      <a:pt x="395" y="655"/>
                    </a:lnTo>
                    <a:lnTo>
                      <a:pt x="437" y="635"/>
                    </a:lnTo>
                    <a:lnTo>
                      <a:pt x="442" y="626"/>
                    </a:lnTo>
                    <a:lnTo>
                      <a:pt x="442" y="619"/>
                    </a:lnTo>
                    <a:lnTo>
                      <a:pt x="442" y="613"/>
                    </a:lnTo>
                    <a:lnTo>
                      <a:pt x="438" y="604"/>
                    </a:lnTo>
                    <a:lnTo>
                      <a:pt x="417" y="577"/>
                    </a:lnTo>
                    <a:lnTo>
                      <a:pt x="400" y="543"/>
                    </a:lnTo>
                    <a:lnTo>
                      <a:pt x="391" y="511"/>
                    </a:lnTo>
                    <a:lnTo>
                      <a:pt x="384" y="474"/>
                    </a:lnTo>
                    <a:lnTo>
                      <a:pt x="368" y="465"/>
                    </a:lnTo>
                    <a:lnTo>
                      <a:pt x="354" y="455"/>
                    </a:lnTo>
                    <a:lnTo>
                      <a:pt x="339" y="444"/>
                    </a:lnTo>
                    <a:lnTo>
                      <a:pt x="326" y="433"/>
                    </a:lnTo>
                    <a:lnTo>
                      <a:pt x="317" y="422"/>
                    </a:lnTo>
                    <a:lnTo>
                      <a:pt x="312" y="411"/>
                    </a:lnTo>
                    <a:lnTo>
                      <a:pt x="308" y="402"/>
                    </a:lnTo>
                    <a:lnTo>
                      <a:pt x="307" y="391"/>
                    </a:lnTo>
                    <a:lnTo>
                      <a:pt x="285" y="363"/>
                    </a:lnTo>
                    <a:lnTo>
                      <a:pt x="290" y="339"/>
                    </a:lnTo>
                    <a:lnTo>
                      <a:pt x="301" y="314"/>
                    </a:lnTo>
                    <a:lnTo>
                      <a:pt x="308" y="289"/>
                    </a:lnTo>
                    <a:lnTo>
                      <a:pt x="308" y="267"/>
                    </a:lnTo>
                    <a:lnTo>
                      <a:pt x="298" y="278"/>
                    </a:lnTo>
                    <a:lnTo>
                      <a:pt x="287" y="294"/>
                    </a:lnTo>
                    <a:lnTo>
                      <a:pt x="280" y="307"/>
                    </a:lnTo>
                    <a:lnTo>
                      <a:pt x="272" y="314"/>
                    </a:lnTo>
                    <a:lnTo>
                      <a:pt x="269" y="283"/>
                    </a:lnTo>
                    <a:lnTo>
                      <a:pt x="271" y="254"/>
                    </a:lnTo>
                    <a:lnTo>
                      <a:pt x="272" y="224"/>
                    </a:lnTo>
                    <a:lnTo>
                      <a:pt x="272" y="195"/>
                    </a:lnTo>
                    <a:lnTo>
                      <a:pt x="280" y="177"/>
                    </a:lnTo>
                    <a:lnTo>
                      <a:pt x="280" y="164"/>
                    </a:lnTo>
                    <a:lnTo>
                      <a:pt x="280" y="146"/>
                    </a:lnTo>
                    <a:lnTo>
                      <a:pt x="281" y="133"/>
                    </a:lnTo>
                    <a:lnTo>
                      <a:pt x="281" y="123"/>
                    </a:lnTo>
                    <a:lnTo>
                      <a:pt x="285" y="113"/>
                    </a:lnTo>
                    <a:lnTo>
                      <a:pt x="290" y="104"/>
                    </a:lnTo>
                    <a:lnTo>
                      <a:pt x="296" y="97"/>
                    </a:lnTo>
                    <a:lnTo>
                      <a:pt x="298" y="94"/>
                    </a:lnTo>
                    <a:lnTo>
                      <a:pt x="301" y="92"/>
                    </a:lnTo>
                    <a:lnTo>
                      <a:pt x="303" y="86"/>
                    </a:lnTo>
                    <a:lnTo>
                      <a:pt x="307" y="83"/>
                    </a:lnTo>
                    <a:lnTo>
                      <a:pt x="308" y="83"/>
                    </a:lnTo>
                    <a:lnTo>
                      <a:pt x="317" y="79"/>
                    </a:lnTo>
                    <a:lnTo>
                      <a:pt x="323" y="77"/>
                    </a:lnTo>
                    <a:lnTo>
                      <a:pt x="328" y="77"/>
                    </a:lnTo>
                    <a:lnTo>
                      <a:pt x="334" y="74"/>
                    </a:lnTo>
                    <a:lnTo>
                      <a:pt x="337" y="74"/>
                    </a:lnTo>
                    <a:lnTo>
                      <a:pt x="339" y="72"/>
                    </a:lnTo>
                    <a:lnTo>
                      <a:pt x="345" y="67"/>
                    </a:lnTo>
                    <a:lnTo>
                      <a:pt x="345" y="63"/>
                    </a:lnTo>
                    <a:lnTo>
                      <a:pt x="337" y="50"/>
                    </a:lnTo>
                    <a:lnTo>
                      <a:pt x="337" y="47"/>
                    </a:lnTo>
                    <a:lnTo>
                      <a:pt x="337" y="43"/>
                    </a:lnTo>
                    <a:lnTo>
                      <a:pt x="337" y="41"/>
                    </a:lnTo>
                    <a:lnTo>
                      <a:pt x="334" y="41"/>
                    </a:lnTo>
                    <a:lnTo>
                      <a:pt x="334" y="38"/>
                    </a:lnTo>
                    <a:lnTo>
                      <a:pt x="328" y="30"/>
                    </a:lnTo>
                    <a:lnTo>
                      <a:pt x="321" y="21"/>
                    </a:lnTo>
                    <a:lnTo>
                      <a:pt x="317" y="11"/>
                    </a:lnTo>
                    <a:lnTo>
                      <a:pt x="316" y="0"/>
                    </a:lnTo>
                    <a:lnTo>
                      <a:pt x="249" y="41"/>
                    </a:lnTo>
                    <a:lnTo>
                      <a:pt x="188" y="94"/>
                    </a:lnTo>
                    <a:lnTo>
                      <a:pt x="133" y="151"/>
                    </a:lnTo>
                    <a:lnTo>
                      <a:pt x="88" y="218"/>
                    </a:lnTo>
                    <a:lnTo>
                      <a:pt x="50" y="289"/>
                    </a:lnTo>
                    <a:lnTo>
                      <a:pt x="21" y="366"/>
                    </a:lnTo>
                    <a:lnTo>
                      <a:pt x="5" y="446"/>
                    </a:lnTo>
                    <a:lnTo>
                      <a:pt x="0" y="530"/>
                    </a:lnTo>
                    <a:lnTo>
                      <a:pt x="5" y="608"/>
                    </a:lnTo>
                    <a:lnTo>
                      <a:pt x="20" y="680"/>
                    </a:lnTo>
                    <a:lnTo>
                      <a:pt x="45" y="751"/>
                    </a:lnTo>
                    <a:lnTo>
                      <a:pt x="74" y="819"/>
                    </a:lnTo>
                    <a:lnTo>
                      <a:pt x="114" y="879"/>
                    </a:lnTo>
                    <a:lnTo>
                      <a:pt x="160" y="938"/>
                    </a:lnTo>
                    <a:lnTo>
                      <a:pt x="215" y="987"/>
                    </a:lnTo>
                    <a:lnTo>
                      <a:pt x="272" y="1032"/>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0" name="Freeform 24"/>
              <p:cNvSpPr>
                <a:spLocks/>
              </p:cNvSpPr>
              <p:nvPr/>
            </p:nvSpPr>
            <p:spPr bwMode="auto">
              <a:xfrm>
                <a:off x="379" y="2327"/>
                <a:ext cx="824" cy="1203"/>
              </a:xfrm>
              <a:custGeom>
                <a:avLst/>
                <a:gdLst>
                  <a:gd name="T0" fmla="*/ 796 w 824"/>
                  <a:gd name="T1" fmla="*/ 688 h 1203"/>
                  <a:gd name="T2" fmla="*/ 756 w 824"/>
                  <a:gd name="T3" fmla="*/ 641 h 1203"/>
                  <a:gd name="T4" fmla="*/ 812 w 824"/>
                  <a:gd name="T5" fmla="*/ 615 h 1203"/>
                  <a:gd name="T6" fmla="*/ 814 w 824"/>
                  <a:gd name="T7" fmla="*/ 502 h 1203"/>
                  <a:gd name="T8" fmla="*/ 705 w 824"/>
                  <a:gd name="T9" fmla="*/ 247 h 1203"/>
                  <a:gd name="T10" fmla="*/ 651 w 824"/>
                  <a:gd name="T11" fmla="*/ 262 h 1203"/>
                  <a:gd name="T12" fmla="*/ 574 w 824"/>
                  <a:gd name="T13" fmla="*/ 289 h 1203"/>
                  <a:gd name="T14" fmla="*/ 536 w 824"/>
                  <a:gd name="T15" fmla="*/ 258 h 1203"/>
                  <a:gd name="T16" fmla="*/ 563 w 824"/>
                  <a:gd name="T17" fmla="*/ 170 h 1203"/>
                  <a:gd name="T18" fmla="*/ 532 w 824"/>
                  <a:gd name="T19" fmla="*/ 81 h 1203"/>
                  <a:gd name="T20" fmla="*/ 455 w 824"/>
                  <a:gd name="T21" fmla="*/ 56 h 1203"/>
                  <a:gd name="T22" fmla="*/ 484 w 824"/>
                  <a:gd name="T23" fmla="*/ 150 h 1203"/>
                  <a:gd name="T24" fmla="*/ 465 w 824"/>
                  <a:gd name="T25" fmla="*/ 190 h 1203"/>
                  <a:gd name="T26" fmla="*/ 442 w 824"/>
                  <a:gd name="T27" fmla="*/ 200 h 1203"/>
                  <a:gd name="T28" fmla="*/ 419 w 824"/>
                  <a:gd name="T29" fmla="*/ 164 h 1203"/>
                  <a:gd name="T30" fmla="*/ 381 w 824"/>
                  <a:gd name="T31" fmla="*/ 108 h 1203"/>
                  <a:gd name="T32" fmla="*/ 406 w 824"/>
                  <a:gd name="T33" fmla="*/ 108 h 1203"/>
                  <a:gd name="T34" fmla="*/ 424 w 824"/>
                  <a:gd name="T35" fmla="*/ 72 h 1203"/>
                  <a:gd name="T36" fmla="*/ 325 w 824"/>
                  <a:gd name="T37" fmla="*/ 0 h 1203"/>
                  <a:gd name="T38" fmla="*/ 281 w 824"/>
                  <a:gd name="T39" fmla="*/ 27 h 1203"/>
                  <a:gd name="T40" fmla="*/ 240 w 824"/>
                  <a:gd name="T41" fmla="*/ 72 h 1203"/>
                  <a:gd name="T42" fmla="*/ 209 w 824"/>
                  <a:gd name="T43" fmla="*/ 114 h 1203"/>
                  <a:gd name="T44" fmla="*/ 209 w 824"/>
                  <a:gd name="T45" fmla="*/ 150 h 1203"/>
                  <a:gd name="T46" fmla="*/ 240 w 824"/>
                  <a:gd name="T47" fmla="*/ 164 h 1203"/>
                  <a:gd name="T48" fmla="*/ 209 w 824"/>
                  <a:gd name="T49" fmla="*/ 222 h 1203"/>
                  <a:gd name="T50" fmla="*/ 213 w 824"/>
                  <a:gd name="T51" fmla="*/ 242 h 1203"/>
                  <a:gd name="T52" fmla="*/ 267 w 824"/>
                  <a:gd name="T53" fmla="*/ 222 h 1203"/>
                  <a:gd name="T54" fmla="*/ 303 w 824"/>
                  <a:gd name="T55" fmla="*/ 170 h 1203"/>
                  <a:gd name="T56" fmla="*/ 354 w 824"/>
                  <a:gd name="T57" fmla="*/ 231 h 1203"/>
                  <a:gd name="T58" fmla="*/ 372 w 824"/>
                  <a:gd name="T59" fmla="*/ 291 h 1203"/>
                  <a:gd name="T60" fmla="*/ 348 w 824"/>
                  <a:gd name="T61" fmla="*/ 294 h 1203"/>
                  <a:gd name="T62" fmla="*/ 298 w 824"/>
                  <a:gd name="T63" fmla="*/ 309 h 1203"/>
                  <a:gd name="T64" fmla="*/ 323 w 824"/>
                  <a:gd name="T65" fmla="*/ 330 h 1203"/>
                  <a:gd name="T66" fmla="*/ 260 w 824"/>
                  <a:gd name="T67" fmla="*/ 339 h 1203"/>
                  <a:gd name="T68" fmla="*/ 189 w 824"/>
                  <a:gd name="T69" fmla="*/ 411 h 1203"/>
                  <a:gd name="T70" fmla="*/ 184 w 824"/>
                  <a:gd name="T71" fmla="*/ 469 h 1203"/>
                  <a:gd name="T72" fmla="*/ 148 w 824"/>
                  <a:gd name="T73" fmla="*/ 435 h 1203"/>
                  <a:gd name="T74" fmla="*/ 83 w 824"/>
                  <a:gd name="T75" fmla="*/ 402 h 1203"/>
                  <a:gd name="T76" fmla="*/ 0 w 824"/>
                  <a:gd name="T77" fmla="*/ 455 h 1203"/>
                  <a:gd name="T78" fmla="*/ 54 w 824"/>
                  <a:gd name="T79" fmla="*/ 496 h 1203"/>
                  <a:gd name="T80" fmla="*/ 74 w 824"/>
                  <a:gd name="T81" fmla="*/ 485 h 1203"/>
                  <a:gd name="T82" fmla="*/ 54 w 824"/>
                  <a:gd name="T83" fmla="*/ 608 h 1203"/>
                  <a:gd name="T84" fmla="*/ 132 w 824"/>
                  <a:gd name="T85" fmla="*/ 641 h 1203"/>
                  <a:gd name="T86" fmla="*/ 195 w 824"/>
                  <a:gd name="T87" fmla="*/ 661 h 1203"/>
                  <a:gd name="T88" fmla="*/ 249 w 824"/>
                  <a:gd name="T89" fmla="*/ 744 h 1203"/>
                  <a:gd name="T90" fmla="*/ 334 w 824"/>
                  <a:gd name="T91" fmla="*/ 886 h 1203"/>
                  <a:gd name="T92" fmla="*/ 391 w 824"/>
                  <a:gd name="T93" fmla="*/ 1007 h 1203"/>
                  <a:gd name="T94" fmla="*/ 292 w 824"/>
                  <a:gd name="T95" fmla="*/ 1052 h 1203"/>
                  <a:gd name="T96" fmla="*/ 182 w 824"/>
                  <a:gd name="T97" fmla="*/ 1105 h 1203"/>
                  <a:gd name="T98" fmla="*/ 68 w 824"/>
                  <a:gd name="T99" fmla="*/ 1180 h 1203"/>
                  <a:gd name="T100" fmla="*/ 200 w 824"/>
                  <a:gd name="T101" fmla="*/ 1202 h 1203"/>
                  <a:gd name="T102" fmla="*/ 417 w 824"/>
                  <a:gd name="T103" fmla="*/ 1168 h 1203"/>
                  <a:gd name="T104" fmla="*/ 613 w 824"/>
                  <a:gd name="T105" fmla="*/ 1052 h 1203"/>
                  <a:gd name="T106" fmla="*/ 610 w 824"/>
                  <a:gd name="T107" fmla="*/ 929 h 1203"/>
                  <a:gd name="T108" fmla="*/ 543 w 824"/>
                  <a:gd name="T109" fmla="*/ 888 h 1203"/>
                  <a:gd name="T110" fmla="*/ 567 w 824"/>
                  <a:gd name="T111" fmla="*/ 791 h 1203"/>
                  <a:gd name="T112" fmla="*/ 655 w 824"/>
                  <a:gd name="T113" fmla="*/ 738 h 1203"/>
                  <a:gd name="T114" fmla="*/ 725 w 824"/>
                  <a:gd name="T115" fmla="*/ 713 h 1203"/>
                  <a:gd name="T116" fmla="*/ 792 w 824"/>
                  <a:gd name="T117" fmla="*/ 729 h 120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24" h="1203">
                    <a:moveTo>
                      <a:pt x="803" y="736"/>
                    </a:moveTo>
                    <a:lnTo>
                      <a:pt x="807" y="724"/>
                    </a:lnTo>
                    <a:lnTo>
                      <a:pt x="808" y="713"/>
                    </a:lnTo>
                    <a:lnTo>
                      <a:pt x="812" y="702"/>
                    </a:lnTo>
                    <a:lnTo>
                      <a:pt x="814" y="691"/>
                    </a:lnTo>
                    <a:lnTo>
                      <a:pt x="803" y="691"/>
                    </a:lnTo>
                    <a:lnTo>
                      <a:pt x="796" y="688"/>
                    </a:lnTo>
                    <a:lnTo>
                      <a:pt x="783" y="686"/>
                    </a:lnTo>
                    <a:lnTo>
                      <a:pt x="776" y="680"/>
                    </a:lnTo>
                    <a:lnTo>
                      <a:pt x="770" y="675"/>
                    </a:lnTo>
                    <a:lnTo>
                      <a:pt x="767" y="666"/>
                    </a:lnTo>
                    <a:lnTo>
                      <a:pt x="761" y="661"/>
                    </a:lnTo>
                    <a:lnTo>
                      <a:pt x="760" y="655"/>
                    </a:lnTo>
                    <a:lnTo>
                      <a:pt x="756" y="641"/>
                    </a:lnTo>
                    <a:lnTo>
                      <a:pt x="756" y="624"/>
                    </a:lnTo>
                    <a:lnTo>
                      <a:pt x="760" y="610"/>
                    </a:lnTo>
                    <a:lnTo>
                      <a:pt x="767" y="599"/>
                    </a:lnTo>
                    <a:lnTo>
                      <a:pt x="781" y="597"/>
                    </a:lnTo>
                    <a:lnTo>
                      <a:pt x="792" y="599"/>
                    </a:lnTo>
                    <a:lnTo>
                      <a:pt x="803" y="608"/>
                    </a:lnTo>
                    <a:lnTo>
                      <a:pt x="812" y="615"/>
                    </a:lnTo>
                    <a:lnTo>
                      <a:pt x="819" y="628"/>
                    </a:lnTo>
                    <a:lnTo>
                      <a:pt x="823" y="619"/>
                    </a:lnTo>
                    <a:lnTo>
                      <a:pt x="823" y="610"/>
                    </a:lnTo>
                    <a:lnTo>
                      <a:pt x="823" y="605"/>
                    </a:lnTo>
                    <a:lnTo>
                      <a:pt x="823" y="597"/>
                    </a:lnTo>
                    <a:lnTo>
                      <a:pt x="819" y="549"/>
                    </a:lnTo>
                    <a:lnTo>
                      <a:pt x="814" y="502"/>
                    </a:lnTo>
                    <a:lnTo>
                      <a:pt x="807" y="455"/>
                    </a:lnTo>
                    <a:lnTo>
                      <a:pt x="792" y="411"/>
                    </a:lnTo>
                    <a:lnTo>
                      <a:pt x="776" y="366"/>
                    </a:lnTo>
                    <a:lnTo>
                      <a:pt x="756" y="325"/>
                    </a:lnTo>
                    <a:lnTo>
                      <a:pt x="734" y="285"/>
                    </a:lnTo>
                    <a:lnTo>
                      <a:pt x="709" y="247"/>
                    </a:lnTo>
                    <a:lnTo>
                      <a:pt x="705" y="247"/>
                    </a:lnTo>
                    <a:lnTo>
                      <a:pt x="702" y="244"/>
                    </a:lnTo>
                    <a:lnTo>
                      <a:pt x="698" y="244"/>
                    </a:lnTo>
                    <a:lnTo>
                      <a:pt x="693" y="242"/>
                    </a:lnTo>
                    <a:lnTo>
                      <a:pt x="677" y="253"/>
                    </a:lnTo>
                    <a:lnTo>
                      <a:pt x="668" y="254"/>
                    </a:lnTo>
                    <a:lnTo>
                      <a:pt x="660" y="258"/>
                    </a:lnTo>
                    <a:lnTo>
                      <a:pt x="651" y="262"/>
                    </a:lnTo>
                    <a:lnTo>
                      <a:pt x="642" y="264"/>
                    </a:lnTo>
                    <a:lnTo>
                      <a:pt x="631" y="267"/>
                    </a:lnTo>
                    <a:lnTo>
                      <a:pt x="619" y="273"/>
                    </a:lnTo>
                    <a:lnTo>
                      <a:pt x="606" y="278"/>
                    </a:lnTo>
                    <a:lnTo>
                      <a:pt x="594" y="283"/>
                    </a:lnTo>
                    <a:lnTo>
                      <a:pt x="583" y="285"/>
                    </a:lnTo>
                    <a:lnTo>
                      <a:pt x="574" y="289"/>
                    </a:lnTo>
                    <a:lnTo>
                      <a:pt x="567" y="291"/>
                    </a:lnTo>
                    <a:lnTo>
                      <a:pt x="557" y="289"/>
                    </a:lnTo>
                    <a:lnTo>
                      <a:pt x="554" y="285"/>
                    </a:lnTo>
                    <a:lnTo>
                      <a:pt x="548" y="280"/>
                    </a:lnTo>
                    <a:lnTo>
                      <a:pt x="547" y="278"/>
                    </a:lnTo>
                    <a:lnTo>
                      <a:pt x="543" y="273"/>
                    </a:lnTo>
                    <a:lnTo>
                      <a:pt x="536" y="258"/>
                    </a:lnTo>
                    <a:lnTo>
                      <a:pt x="532" y="244"/>
                    </a:lnTo>
                    <a:lnTo>
                      <a:pt x="532" y="231"/>
                    </a:lnTo>
                    <a:lnTo>
                      <a:pt x="530" y="217"/>
                    </a:lnTo>
                    <a:lnTo>
                      <a:pt x="532" y="202"/>
                    </a:lnTo>
                    <a:lnTo>
                      <a:pt x="541" y="190"/>
                    </a:lnTo>
                    <a:lnTo>
                      <a:pt x="552" y="177"/>
                    </a:lnTo>
                    <a:lnTo>
                      <a:pt x="563" y="170"/>
                    </a:lnTo>
                    <a:lnTo>
                      <a:pt x="574" y="159"/>
                    </a:lnTo>
                    <a:lnTo>
                      <a:pt x="583" y="146"/>
                    </a:lnTo>
                    <a:lnTo>
                      <a:pt x="588" y="134"/>
                    </a:lnTo>
                    <a:lnTo>
                      <a:pt x="588" y="119"/>
                    </a:lnTo>
                    <a:lnTo>
                      <a:pt x="568" y="105"/>
                    </a:lnTo>
                    <a:lnTo>
                      <a:pt x="552" y="92"/>
                    </a:lnTo>
                    <a:lnTo>
                      <a:pt x="532" y="81"/>
                    </a:lnTo>
                    <a:lnTo>
                      <a:pt x="512" y="70"/>
                    </a:lnTo>
                    <a:lnTo>
                      <a:pt x="491" y="58"/>
                    </a:lnTo>
                    <a:lnTo>
                      <a:pt x="471" y="47"/>
                    </a:lnTo>
                    <a:lnTo>
                      <a:pt x="449" y="38"/>
                    </a:lnTo>
                    <a:lnTo>
                      <a:pt x="428" y="31"/>
                    </a:lnTo>
                    <a:lnTo>
                      <a:pt x="442" y="45"/>
                    </a:lnTo>
                    <a:lnTo>
                      <a:pt x="455" y="56"/>
                    </a:lnTo>
                    <a:lnTo>
                      <a:pt x="465" y="63"/>
                    </a:lnTo>
                    <a:lnTo>
                      <a:pt x="484" y="74"/>
                    </a:lnTo>
                    <a:lnTo>
                      <a:pt x="485" y="88"/>
                    </a:lnTo>
                    <a:lnTo>
                      <a:pt x="484" y="105"/>
                    </a:lnTo>
                    <a:lnTo>
                      <a:pt x="478" y="123"/>
                    </a:lnTo>
                    <a:lnTo>
                      <a:pt x="478" y="135"/>
                    </a:lnTo>
                    <a:lnTo>
                      <a:pt x="484" y="150"/>
                    </a:lnTo>
                    <a:lnTo>
                      <a:pt x="484" y="155"/>
                    </a:lnTo>
                    <a:lnTo>
                      <a:pt x="480" y="161"/>
                    </a:lnTo>
                    <a:lnTo>
                      <a:pt x="474" y="166"/>
                    </a:lnTo>
                    <a:lnTo>
                      <a:pt x="469" y="170"/>
                    </a:lnTo>
                    <a:lnTo>
                      <a:pt x="465" y="175"/>
                    </a:lnTo>
                    <a:lnTo>
                      <a:pt x="465" y="180"/>
                    </a:lnTo>
                    <a:lnTo>
                      <a:pt x="465" y="190"/>
                    </a:lnTo>
                    <a:lnTo>
                      <a:pt x="464" y="195"/>
                    </a:lnTo>
                    <a:lnTo>
                      <a:pt x="460" y="197"/>
                    </a:lnTo>
                    <a:lnTo>
                      <a:pt x="458" y="200"/>
                    </a:lnTo>
                    <a:lnTo>
                      <a:pt x="455" y="200"/>
                    </a:lnTo>
                    <a:lnTo>
                      <a:pt x="453" y="200"/>
                    </a:lnTo>
                    <a:lnTo>
                      <a:pt x="447" y="197"/>
                    </a:lnTo>
                    <a:lnTo>
                      <a:pt x="442" y="200"/>
                    </a:lnTo>
                    <a:lnTo>
                      <a:pt x="433" y="202"/>
                    </a:lnTo>
                    <a:lnTo>
                      <a:pt x="428" y="202"/>
                    </a:lnTo>
                    <a:lnTo>
                      <a:pt x="424" y="200"/>
                    </a:lnTo>
                    <a:lnTo>
                      <a:pt x="424" y="197"/>
                    </a:lnTo>
                    <a:lnTo>
                      <a:pt x="422" y="195"/>
                    </a:lnTo>
                    <a:lnTo>
                      <a:pt x="419" y="164"/>
                    </a:lnTo>
                    <a:lnTo>
                      <a:pt x="411" y="159"/>
                    </a:lnTo>
                    <a:lnTo>
                      <a:pt x="406" y="150"/>
                    </a:lnTo>
                    <a:lnTo>
                      <a:pt x="397" y="141"/>
                    </a:lnTo>
                    <a:lnTo>
                      <a:pt x="390" y="134"/>
                    </a:lnTo>
                    <a:lnTo>
                      <a:pt x="386" y="125"/>
                    </a:lnTo>
                    <a:lnTo>
                      <a:pt x="384" y="117"/>
                    </a:lnTo>
                    <a:lnTo>
                      <a:pt x="381" y="108"/>
                    </a:lnTo>
                    <a:lnTo>
                      <a:pt x="384" y="103"/>
                    </a:lnTo>
                    <a:lnTo>
                      <a:pt x="386" y="99"/>
                    </a:lnTo>
                    <a:lnTo>
                      <a:pt x="390" y="99"/>
                    </a:lnTo>
                    <a:lnTo>
                      <a:pt x="390" y="97"/>
                    </a:lnTo>
                    <a:lnTo>
                      <a:pt x="391" y="97"/>
                    </a:lnTo>
                    <a:lnTo>
                      <a:pt x="397" y="103"/>
                    </a:lnTo>
                    <a:lnTo>
                      <a:pt x="406" y="108"/>
                    </a:lnTo>
                    <a:lnTo>
                      <a:pt x="413" y="110"/>
                    </a:lnTo>
                    <a:lnTo>
                      <a:pt x="422" y="110"/>
                    </a:lnTo>
                    <a:lnTo>
                      <a:pt x="424" y="110"/>
                    </a:lnTo>
                    <a:lnTo>
                      <a:pt x="424" y="108"/>
                    </a:lnTo>
                    <a:lnTo>
                      <a:pt x="424" y="72"/>
                    </a:lnTo>
                    <a:lnTo>
                      <a:pt x="411" y="56"/>
                    </a:lnTo>
                    <a:lnTo>
                      <a:pt x="395" y="42"/>
                    </a:lnTo>
                    <a:lnTo>
                      <a:pt x="377" y="27"/>
                    </a:lnTo>
                    <a:lnTo>
                      <a:pt x="364" y="9"/>
                    </a:lnTo>
                    <a:lnTo>
                      <a:pt x="350" y="5"/>
                    </a:lnTo>
                    <a:lnTo>
                      <a:pt x="339" y="2"/>
                    </a:lnTo>
                    <a:lnTo>
                      <a:pt x="325" y="0"/>
                    </a:lnTo>
                    <a:lnTo>
                      <a:pt x="312" y="0"/>
                    </a:lnTo>
                    <a:lnTo>
                      <a:pt x="308" y="0"/>
                    </a:lnTo>
                    <a:lnTo>
                      <a:pt x="308" y="2"/>
                    </a:lnTo>
                    <a:lnTo>
                      <a:pt x="308" y="5"/>
                    </a:lnTo>
                    <a:lnTo>
                      <a:pt x="307" y="9"/>
                    </a:lnTo>
                    <a:lnTo>
                      <a:pt x="289" y="14"/>
                    </a:lnTo>
                    <a:lnTo>
                      <a:pt x="281" y="27"/>
                    </a:lnTo>
                    <a:lnTo>
                      <a:pt x="276" y="42"/>
                    </a:lnTo>
                    <a:lnTo>
                      <a:pt x="265" y="56"/>
                    </a:lnTo>
                    <a:lnTo>
                      <a:pt x="260" y="56"/>
                    </a:lnTo>
                    <a:lnTo>
                      <a:pt x="256" y="56"/>
                    </a:lnTo>
                    <a:lnTo>
                      <a:pt x="251" y="56"/>
                    </a:lnTo>
                    <a:lnTo>
                      <a:pt x="249" y="58"/>
                    </a:lnTo>
                    <a:lnTo>
                      <a:pt x="240" y="72"/>
                    </a:lnTo>
                    <a:lnTo>
                      <a:pt x="231" y="87"/>
                    </a:lnTo>
                    <a:lnTo>
                      <a:pt x="224" y="99"/>
                    </a:lnTo>
                    <a:lnTo>
                      <a:pt x="213" y="110"/>
                    </a:lnTo>
                    <a:lnTo>
                      <a:pt x="209" y="110"/>
                    </a:lnTo>
                    <a:lnTo>
                      <a:pt x="209" y="114"/>
                    </a:lnTo>
                    <a:lnTo>
                      <a:pt x="184" y="139"/>
                    </a:lnTo>
                    <a:lnTo>
                      <a:pt x="184" y="141"/>
                    </a:lnTo>
                    <a:lnTo>
                      <a:pt x="195" y="146"/>
                    </a:lnTo>
                    <a:lnTo>
                      <a:pt x="209" y="150"/>
                    </a:lnTo>
                    <a:lnTo>
                      <a:pt x="224" y="153"/>
                    </a:lnTo>
                    <a:lnTo>
                      <a:pt x="234" y="153"/>
                    </a:lnTo>
                    <a:lnTo>
                      <a:pt x="236" y="155"/>
                    </a:lnTo>
                    <a:lnTo>
                      <a:pt x="240" y="155"/>
                    </a:lnTo>
                    <a:lnTo>
                      <a:pt x="240" y="159"/>
                    </a:lnTo>
                    <a:lnTo>
                      <a:pt x="242" y="161"/>
                    </a:lnTo>
                    <a:lnTo>
                      <a:pt x="240" y="164"/>
                    </a:lnTo>
                    <a:lnTo>
                      <a:pt x="234" y="166"/>
                    </a:lnTo>
                    <a:lnTo>
                      <a:pt x="231" y="170"/>
                    </a:lnTo>
                    <a:lnTo>
                      <a:pt x="225" y="171"/>
                    </a:lnTo>
                    <a:lnTo>
                      <a:pt x="220" y="180"/>
                    </a:lnTo>
                    <a:lnTo>
                      <a:pt x="215" y="195"/>
                    </a:lnTo>
                    <a:lnTo>
                      <a:pt x="209" y="208"/>
                    </a:lnTo>
                    <a:lnTo>
                      <a:pt x="209" y="222"/>
                    </a:lnTo>
                    <a:lnTo>
                      <a:pt x="213" y="227"/>
                    </a:lnTo>
                    <a:lnTo>
                      <a:pt x="215" y="227"/>
                    </a:lnTo>
                    <a:lnTo>
                      <a:pt x="213" y="231"/>
                    </a:lnTo>
                    <a:lnTo>
                      <a:pt x="209" y="238"/>
                    </a:lnTo>
                    <a:lnTo>
                      <a:pt x="213" y="242"/>
                    </a:lnTo>
                    <a:lnTo>
                      <a:pt x="215" y="244"/>
                    </a:lnTo>
                    <a:lnTo>
                      <a:pt x="231" y="233"/>
                    </a:lnTo>
                    <a:lnTo>
                      <a:pt x="260" y="231"/>
                    </a:lnTo>
                    <a:lnTo>
                      <a:pt x="260" y="227"/>
                    </a:lnTo>
                    <a:lnTo>
                      <a:pt x="262" y="226"/>
                    </a:lnTo>
                    <a:lnTo>
                      <a:pt x="265" y="226"/>
                    </a:lnTo>
                    <a:lnTo>
                      <a:pt x="267" y="222"/>
                    </a:lnTo>
                    <a:lnTo>
                      <a:pt x="267" y="200"/>
                    </a:lnTo>
                    <a:lnTo>
                      <a:pt x="289" y="155"/>
                    </a:lnTo>
                    <a:lnTo>
                      <a:pt x="292" y="155"/>
                    </a:lnTo>
                    <a:lnTo>
                      <a:pt x="303" y="170"/>
                    </a:lnTo>
                    <a:lnTo>
                      <a:pt x="312" y="180"/>
                    </a:lnTo>
                    <a:lnTo>
                      <a:pt x="323" y="195"/>
                    </a:lnTo>
                    <a:lnTo>
                      <a:pt x="336" y="206"/>
                    </a:lnTo>
                    <a:lnTo>
                      <a:pt x="343" y="211"/>
                    </a:lnTo>
                    <a:lnTo>
                      <a:pt x="345" y="217"/>
                    </a:lnTo>
                    <a:lnTo>
                      <a:pt x="350" y="226"/>
                    </a:lnTo>
                    <a:lnTo>
                      <a:pt x="354" y="231"/>
                    </a:lnTo>
                    <a:lnTo>
                      <a:pt x="354" y="244"/>
                    </a:lnTo>
                    <a:lnTo>
                      <a:pt x="354" y="258"/>
                    </a:lnTo>
                    <a:lnTo>
                      <a:pt x="359" y="273"/>
                    </a:lnTo>
                    <a:lnTo>
                      <a:pt x="364" y="283"/>
                    </a:lnTo>
                    <a:lnTo>
                      <a:pt x="366" y="285"/>
                    </a:lnTo>
                    <a:lnTo>
                      <a:pt x="370" y="289"/>
                    </a:lnTo>
                    <a:lnTo>
                      <a:pt x="372" y="291"/>
                    </a:lnTo>
                    <a:lnTo>
                      <a:pt x="375" y="294"/>
                    </a:lnTo>
                    <a:lnTo>
                      <a:pt x="375" y="298"/>
                    </a:lnTo>
                    <a:lnTo>
                      <a:pt x="372" y="300"/>
                    </a:lnTo>
                    <a:lnTo>
                      <a:pt x="372" y="305"/>
                    </a:lnTo>
                    <a:lnTo>
                      <a:pt x="370" y="309"/>
                    </a:lnTo>
                    <a:lnTo>
                      <a:pt x="359" y="305"/>
                    </a:lnTo>
                    <a:lnTo>
                      <a:pt x="348" y="294"/>
                    </a:lnTo>
                    <a:lnTo>
                      <a:pt x="336" y="285"/>
                    </a:lnTo>
                    <a:lnTo>
                      <a:pt x="323" y="283"/>
                    </a:lnTo>
                    <a:lnTo>
                      <a:pt x="314" y="289"/>
                    </a:lnTo>
                    <a:lnTo>
                      <a:pt x="308" y="294"/>
                    </a:lnTo>
                    <a:lnTo>
                      <a:pt x="299" y="300"/>
                    </a:lnTo>
                    <a:lnTo>
                      <a:pt x="296" y="305"/>
                    </a:lnTo>
                    <a:lnTo>
                      <a:pt x="298" y="309"/>
                    </a:lnTo>
                    <a:lnTo>
                      <a:pt x="299" y="310"/>
                    </a:lnTo>
                    <a:lnTo>
                      <a:pt x="299" y="314"/>
                    </a:lnTo>
                    <a:lnTo>
                      <a:pt x="303" y="314"/>
                    </a:lnTo>
                    <a:lnTo>
                      <a:pt x="312" y="314"/>
                    </a:lnTo>
                    <a:lnTo>
                      <a:pt x="317" y="316"/>
                    </a:lnTo>
                    <a:lnTo>
                      <a:pt x="319" y="321"/>
                    </a:lnTo>
                    <a:lnTo>
                      <a:pt x="323" y="330"/>
                    </a:lnTo>
                    <a:lnTo>
                      <a:pt x="319" y="334"/>
                    </a:lnTo>
                    <a:lnTo>
                      <a:pt x="317" y="339"/>
                    </a:lnTo>
                    <a:lnTo>
                      <a:pt x="260" y="327"/>
                    </a:lnTo>
                    <a:lnTo>
                      <a:pt x="260" y="334"/>
                    </a:lnTo>
                    <a:lnTo>
                      <a:pt x="260" y="339"/>
                    </a:lnTo>
                    <a:lnTo>
                      <a:pt x="260" y="345"/>
                    </a:lnTo>
                    <a:lnTo>
                      <a:pt x="256" y="347"/>
                    </a:lnTo>
                    <a:lnTo>
                      <a:pt x="251" y="356"/>
                    </a:lnTo>
                    <a:lnTo>
                      <a:pt x="249" y="357"/>
                    </a:lnTo>
                    <a:lnTo>
                      <a:pt x="242" y="366"/>
                    </a:lnTo>
                    <a:lnTo>
                      <a:pt x="225" y="393"/>
                    </a:lnTo>
                    <a:lnTo>
                      <a:pt x="189" y="411"/>
                    </a:lnTo>
                    <a:lnTo>
                      <a:pt x="188" y="413"/>
                    </a:lnTo>
                    <a:lnTo>
                      <a:pt x="184" y="419"/>
                    </a:lnTo>
                    <a:lnTo>
                      <a:pt x="184" y="424"/>
                    </a:lnTo>
                    <a:lnTo>
                      <a:pt x="184" y="430"/>
                    </a:lnTo>
                    <a:lnTo>
                      <a:pt x="184" y="439"/>
                    </a:lnTo>
                    <a:lnTo>
                      <a:pt x="184" y="453"/>
                    </a:lnTo>
                    <a:lnTo>
                      <a:pt x="184" y="469"/>
                    </a:lnTo>
                    <a:lnTo>
                      <a:pt x="184" y="478"/>
                    </a:lnTo>
                    <a:lnTo>
                      <a:pt x="173" y="478"/>
                    </a:lnTo>
                    <a:lnTo>
                      <a:pt x="164" y="475"/>
                    </a:lnTo>
                    <a:lnTo>
                      <a:pt x="157" y="469"/>
                    </a:lnTo>
                    <a:lnTo>
                      <a:pt x="151" y="464"/>
                    </a:lnTo>
                    <a:lnTo>
                      <a:pt x="151" y="449"/>
                    </a:lnTo>
                    <a:lnTo>
                      <a:pt x="148" y="435"/>
                    </a:lnTo>
                    <a:lnTo>
                      <a:pt x="141" y="424"/>
                    </a:lnTo>
                    <a:lnTo>
                      <a:pt x="130" y="413"/>
                    </a:lnTo>
                    <a:lnTo>
                      <a:pt x="117" y="417"/>
                    </a:lnTo>
                    <a:lnTo>
                      <a:pt x="110" y="417"/>
                    </a:lnTo>
                    <a:lnTo>
                      <a:pt x="101" y="413"/>
                    </a:lnTo>
                    <a:lnTo>
                      <a:pt x="94" y="408"/>
                    </a:lnTo>
                    <a:lnTo>
                      <a:pt x="83" y="402"/>
                    </a:lnTo>
                    <a:lnTo>
                      <a:pt x="72" y="397"/>
                    </a:lnTo>
                    <a:lnTo>
                      <a:pt x="59" y="393"/>
                    </a:lnTo>
                    <a:lnTo>
                      <a:pt x="49" y="392"/>
                    </a:lnTo>
                    <a:lnTo>
                      <a:pt x="38" y="402"/>
                    </a:lnTo>
                    <a:lnTo>
                      <a:pt x="21" y="424"/>
                    </a:lnTo>
                    <a:lnTo>
                      <a:pt x="5" y="448"/>
                    </a:lnTo>
                    <a:lnTo>
                      <a:pt x="0" y="455"/>
                    </a:lnTo>
                    <a:lnTo>
                      <a:pt x="21" y="475"/>
                    </a:lnTo>
                    <a:lnTo>
                      <a:pt x="25" y="516"/>
                    </a:lnTo>
                    <a:lnTo>
                      <a:pt x="29" y="516"/>
                    </a:lnTo>
                    <a:lnTo>
                      <a:pt x="38" y="513"/>
                    </a:lnTo>
                    <a:lnTo>
                      <a:pt x="43" y="511"/>
                    </a:lnTo>
                    <a:lnTo>
                      <a:pt x="49" y="505"/>
                    </a:lnTo>
                    <a:lnTo>
                      <a:pt x="54" y="496"/>
                    </a:lnTo>
                    <a:lnTo>
                      <a:pt x="58" y="491"/>
                    </a:lnTo>
                    <a:lnTo>
                      <a:pt x="63" y="485"/>
                    </a:lnTo>
                    <a:lnTo>
                      <a:pt x="72" y="480"/>
                    </a:lnTo>
                    <a:lnTo>
                      <a:pt x="74" y="480"/>
                    </a:lnTo>
                    <a:lnTo>
                      <a:pt x="74" y="484"/>
                    </a:lnTo>
                    <a:lnTo>
                      <a:pt x="74" y="485"/>
                    </a:lnTo>
                    <a:lnTo>
                      <a:pt x="63" y="538"/>
                    </a:lnTo>
                    <a:lnTo>
                      <a:pt x="79" y="556"/>
                    </a:lnTo>
                    <a:lnTo>
                      <a:pt x="77" y="567"/>
                    </a:lnTo>
                    <a:lnTo>
                      <a:pt x="68" y="574"/>
                    </a:lnTo>
                    <a:lnTo>
                      <a:pt x="59" y="583"/>
                    </a:lnTo>
                    <a:lnTo>
                      <a:pt x="54" y="597"/>
                    </a:lnTo>
                    <a:lnTo>
                      <a:pt x="54" y="608"/>
                    </a:lnTo>
                    <a:lnTo>
                      <a:pt x="63" y="619"/>
                    </a:lnTo>
                    <a:lnTo>
                      <a:pt x="74" y="630"/>
                    </a:lnTo>
                    <a:lnTo>
                      <a:pt x="88" y="641"/>
                    </a:lnTo>
                    <a:lnTo>
                      <a:pt x="101" y="646"/>
                    </a:lnTo>
                    <a:lnTo>
                      <a:pt x="114" y="646"/>
                    </a:lnTo>
                    <a:lnTo>
                      <a:pt x="124" y="644"/>
                    </a:lnTo>
                    <a:lnTo>
                      <a:pt x="132" y="641"/>
                    </a:lnTo>
                    <a:lnTo>
                      <a:pt x="141" y="635"/>
                    </a:lnTo>
                    <a:lnTo>
                      <a:pt x="148" y="635"/>
                    </a:lnTo>
                    <a:lnTo>
                      <a:pt x="153" y="639"/>
                    </a:lnTo>
                    <a:lnTo>
                      <a:pt x="160" y="641"/>
                    </a:lnTo>
                    <a:lnTo>
                      <a:pt x="168" y="644"/>
                    </a:lnTo>
                    <a:lnTo>
                      <a:pt x="184" y="652"/>
                    </a:lnTo>
                    <a:lnTo>
                      <a:pt x="195" y="661"/>
                    </a:lnTo>
                    <a:lnTo>
                      <a:pt x="209" y="670"/>
                    </a:lnTo>
                    <a:lnTo>
                      <a:pt x="220" y="677"/>
                    </a:lnTo>
                    <a:lnTo>
                      <a:pt x="225" y="691"/>
                    </a:lnTo>
                    <a:lnTo>
                      <a:pt x="229" y="706"/>
                    </a:lnTo>
                    <a:lnTo>
                      <a:pt x="231" y="722"/>
                    </a:lnTo>
                    <a:lnTo>
                      <a:pt x="234" y="738"/>
                    </a:lnTo>
                    <a:lnTo>
                      <a:pt x="249" y="744"/>
                    </a:lnTo>
                    <a:lnTo>
                      <a:pt x="262" y="749"/>
                    </a:lnTo>
                    <a:lnTo>
                      <a:pt x="276" y="758"/>
                    </a:lnTo>
                    <a:lnTo>
                      <a:pt x="287" y="772"/>
                    </a:lnTo>
                    <a:lnTo>
                      <a:pt x="298" y="800"/>
                    </a:lnTo>
                    <a:lnTo>
                      <a:pt x="308" y="830"/>
                    </a:lnTo>
                    <a:lnTo>
                      <a:pt x="319" y="861"/>
                    </a:lnTo>
                    <a:lnTo>
                      <a:pt x="334" y="886"/>
                    </a:lnTo>
                    <a:lnTo>
                      <a:pt x="350" y="904"/>
                    </a:lnTo>
                    <a:lnTo>
                      <a:pt x="366" y="924"/>
                    </a:lnTo>
                    <a:lnTo>
                      <a:pt x="381" y="944"/>
                    </a:lnTo>
                    <a:lnTo>
                      <a:pt x="395" y="966"/>
                    </a:lnTo>
                    <a:lnTo>
                      <a:pt x="397" y="980"/>
                    </a:lnTo>
                    <a:lnTo>
                      <a:pt x="397" y="993"/>
                    </a:lnTo>
                    <a:lnTo>
                      <a:pt x="391" y="1007"/>
                    </a:lnTo>
                    <a:lnTo>
                      <a:pt x="381" y="1018"/>
                    </a:lnTo>
                    <a:lnTo>
                      <a:pt x="364" y="1022"/>
                    </a:lnTo>
                    <a:lnTo>
                      <a:pt x="348" y="1027"/>
                    </a:lnTo>
                    <a:lnTo>
                      <a:pt x="334" y="1032"/>
                    </a:lnTo>
                    <a:lnTo>
                      <a:pt x="319" y="1038"/>
                    </a:lnTo>
                    <a:lnTo>
                      <a:pt x="307" y="1043"/>
                    </a:lnTo>
                    <a:lnTo>
                      <a:pt x="292" y="1052"/>
                    </a:lnTo>
                    <a:lnTo>
                      <a:pt x="278" y="1063"/>
                    </a:lnTo>
                    <a:lnTo>
                      <a:pt x="262" y="1074"/>
                    </a:lnTo>
                    <a:lnTo>
                      <a:pt x="249" y="1083"/>
                    </a:lnTo>
                    <a:lnTo>
                      <a:pt x="231" y="1090"/>
                    </a:lnTo>
                    <a:lnTo>
                      <a:pt x="215" y="1094"/>
                    </a:lnTo>
                    <a:lnTo>
                      <a:pt x="198" y="1099"/>
                    </a:lnTo>
                    <a:lnTo>
                      <a:pt x="182" y="1105"/>
                    </a:lnTo>
                    <a:lnTo>
                      <a:pt x="164" y="1110"/>
                    </a:lnTo>
                    <a:lnTo>
                      <a:pt x="151" y="1119"/>
                    </a:lnTo>
                    <a:lnTo>
                      <a:pt x="141" y="1132"/>
                    </a:lnTo>
                    <a:lnTo>
                      <a:pt x="124" y="1146"/>
                    </a:lnTo>
                    <a:lnTo>
                      <a:pt x="106" y="1160"/>
                    </a:lnTo>
                    <a:lnTo>
                      <a:pt x="88" y="1171"/>
                    </a:lnTo>
                    <a:lnTo>
                      <a:pt x="68" y="1180"/>
                    </a:lnTo>
                    <a:lnTo>
                      <a:pt x="88" y="1186"/>
                    </a:lnTo>
                    <a:lnTo>
                      <a:pt x="106" y="1188"/>
                    </a:lnTo>
                    <a:lnTo>
                      <a:pt x="124" y="1193"/>
                    </a:lnTo>
                    <a:lnTo>
                      <a:pt x="142" y="1197"/>
                    </a:lnTo>
                    <a:lnTo>
                      <a:pt x="162" y="1198"/>
                    </a:lnTo>
                    <a:lnTo>
                      <a:pt x="182" y="1198"/>
                    </a:lnTo>
                    <a:lnTo>
                      <a:pt x="200" y="1202"/>
                    </a:lnTo>
                    <a:lnTo>
                      <a:pt x="220" y="1202"/>
                    </a:lnTo>
                    <a:lnTo>
                      <a:pt x="252" y="1202"/>
                    </a:lnTo>
                    <a:lnTo>
                      <a:pt x="287" y="1198"/>
                    </a:lnTo>
                    <a:lnTo>
                      <a:pt x="319" y="1193"/>
                    </a:lnTo>
                    <a:lnTo>
                      <a:pt x="354" y="1186"/>
                    </a:lnTo>
                    <a:lnTo>
                      <a:pt x="386" y="1177"/>
                    </a:lnTo>
                    <a:lnTo>
                      <a:pt x="417" y="1168"/>
                    </a:lnTo>
                    <a:lnTo>
                      <a:pt x="447" y="1155"/>
                    </a:lnTo>
                    <a:lnTo>
                      <a:pt x="478" y="1141"/>
                    </a:lnTo>
                    <a:lnTo>
                      <a:pt x="505" y="1126"/>
                    </a:lnTo>
                    <a:lnTo>
                      <a:pt x="536" y="1110"/>
                    </a:lnTo>
                    <a:lnTo>
                      <a:pt x="559" y="1094"/>
                    </a:lnTo>
                    <a:lnTo>
                      <a:pt x="588" y="1074"/>
                    </a:lnTo>
                    <a:lnTo>
                      <a:pt x="613" y="1052"/>
                    </a:lnTo>
                    <a:lnTo>
                      <a:pt x="637" y="1029"/>
                    </a:lnTo>
                    <a:lnTo>
                      <a:pt x="660" y="1007"/>
                    </a:lnTo>
                    <a:lnTo>
                      <a:pt x="682" y="982"/>
                    </a:lnTo>
                    <a:lnTo>
                      <a:pt x="666" y="966"/>
                    </a:lnTo>
                    <a:lnTo>
                      <a:pt x="646" y="955"/>
                    </a:lnTo>
                    <a:lnTo>
                      <a:pt x="626" y="940"/>
                    </a:lnTo>
                    <a:lnTo>
                      <a:pt x="610" y="929"/>
                    </a:lnTo>
                    <a:lnTo>
                      <a:pt x="590" y="922"/>
                    </a:lnTo>
                    <a:lnTo>
                      <a:pt x="574" y="917"/>
                    </a:lnTo>
                    <a:lnTo>
                      <a:pt x="557" y="904"/>
                    </a:lnTo>
                    <a:lnTo>
                      <a:pt x="547" y="893"/>
                    </a:lnTo>
                    <a:lnTo>
                      <a:pt x="547" y="892"/>
                    </a:lnTo>
                    <a:lnTo>
                      <a:pt x="547" y="888"/>
                    </a:lnTo>
                    <a:lnTo>
                      <a:pt x="543" y="888"/>
                    </a:lnTo>
                    <a:lnTo>
                      <a:pt x="543" y="886"/>
                    </a:lnTo>
                    <a:lnTo>
                      <a:pt x="543" y="874"/>
                    </a:lnTo>
                    <a:lnTo>
                      <a:pt x="547" y="863"/>
                    </a:lnTo>
                    <a:lnTo>
                      <a:pt x="547" y="855"/>
                    </a:lnTo>
                    <a:lnTo>
                      <a:pt x="548" y="845"/>
                    </a:lnTo>
                    <a:lnTo>
                      <a:pt x="557" y="819"/>
                    </a:lnTo>
                    <a:lnTo>
                      <a:pt x="567" y="791"/>
                    </a:lnTo>
                    <a:lnTo>
                      <a:pt x="579" y="769"/>
                    </a:lnTo>
                    <a:lnTo>
                      <a:pt x="601" y="753"/>
                    </a:lnTo>
                    <a:lnTo>
                      <a:pt x="613" y="749"/>
                    </a:lnTo>
                    <a:lnTo>
                      <a:pt x="624" y="744"/>
                    </a:lnTo>
                    <a:lnTo>
                      <a:pt x="631" y="742"/>
                    </a:lnTo>
                    <a:lnTo>
                      <a:pt x="642" y="738"/>
                    </a:lnTo>
                    <a:lnTo>
                      <a:pt x="655" y="738"/>
                    </a:lnTo>
                    <a:lnTo>
                      <a:pt x="666" y="736"/>
                    </a:lnTo>
                    <a:lnTo>
                      <a:pt x="673" y="729"/>
                    </a:lnTo>
                    <a:lnTo>
                      <a:pt x="684" y="727"/>
                    </a:lnTo>
                    <a:lnTo>
                      <a:pt x="695" y="727"/>
                    </a:lnTo>
                    <a:lnTo>
                      <a:pt x="704" y="722"/>
                    </a:lnTo>
                    <a:lnTo>
                      <a:pt x="715" y="718"/>
                    </a:lnTo>
                    <a:lnTo>
                      <a:pt x="725" y="713"/>
                    </a:lnTo>
                    <a:lnTo>
                      <a:pt x="736" y="711"/>
                    </a:lnTo>
                    <a:lnTo>
                      <a:pt x="749" y="707"/>
                    </a:lnTo>
                    <a:lnTo>
                      <a:pt x="760" y="707"/>
                    </a:lnTo>
                    <a:lnTo>
                      <a:pt x="770" y="711"/>
                    </a:lnTo>
                    <a:lnTo>
                      <a:pt x="776" y="717"/>
                    </a:lnTo>
                    <a:lnTo>
                      <a:pt x="783" y="722"/>
                    </a:lnTo>
                    <a:lnTo>
                      <a:pt x="792" y="729"/>
                    </a:lnTo>
                    <a:lnTo>
                      <a:pt x="803" y="736"/>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1" name="Freeform 25"/>
              <p:cNvSpPr>
                <a:spLocks/>
              </p:cNvSpPr>
              <p:nvPr/>
            </p:nvSpPr>
            <p:spPr bwMode="auto">
              <a:xfrm>
                <a:off x="530" y="2834"/>
                <a:ext cx="63" cy="73"/>
              </a:xfrm>
              <a:custGeom>
                <a:avLst/>
                <a:gdLst>
                  <a:gd name="T0" fmla="*/ 42 w 63"/>
                  <a:gd name="T1" fmla="*/ 65 h 73"/>
                  <a:gd name="T2" fmla="*/ 58 w 63"/>
                  <a:gd name="T3" fmla="*/ 72 h 73"/>
                  <a:gd name="T4" fmla="*/ 62 w 63"/>
                  <a:gd name="T5" fmla="*/ 72 h 73"/>
                  <a:gd name="T6" fmla="*/ 62 w 63"/>
                  <a:gd name="T7" fmla="*/ 67 h 73"/>
                  <a:gd name="T8" fmla="*/ 58 w 63"/>
                  <a:gd name="T9" fmla="*/ 65 h 73"/>
                  <a:gd name="T10" fmla="*/ 58 w 63"/>
                  <a:gd name="T11" fmla="*/ 62 h 73"/>
                  <a:gd name="T12" fmla="*/ 44 w 63"/>
                  <a:gd name="T13" fmla="*/ 56 h 73"/>
                  <a:gd name="T14" fmla="*/ 37 w 63"/>
                  <a:gd name="T15" fmla="*/ 45 h 73"/>
                  <a:gd name="T16" fmla="*/ 31 w 63"/>
                  <a:gd name="T17" fmla="*/ 34 h 73"/>
                  <a:gd name="T18" fmla="*/ 26 w 63"/>
                  <a:gd name="T19" fmla="*/ 20 h 73"/>
                  <a:gd name="T20" fmla="*/ 9 w 63"/>
                  <a:gd name="T21" fmla="*/ 0 h 73"/>
                  <a:gd name="T22" fmla="*/ 6 w 63"/>
                  <a:gd name="T23" fmla="*/ 4 h 73"/>
                  <a:gd name="T24" fmla="*/ 2 w 63"/>
                  <a:gd name="T25" fmla="*/ 9 h 73"/>
                  <a:gd name="T26" fmla="*/ 0 w 63"/>
                  <a:gd name="T27" fmla="*/ 11 h 73"/>
                  <a:gd name="T28" fmla="*/ 0 w 63"/>
                  <a:gd name="T29" fmla="*/ 18 h 73"/>
                  <a:gd name="T30" fmla="*/ 0 w 63"/>
                  <a:gd name="T31" fmla="*/ 20 h 73"/>
                  <a:gd name="T32" fmla="*/ 0 w 63"/>
                  <a:gd name="T33" fmla="*/ 20 h 73"/>
                  <a:gd name="T34" fmla="*/ 0 w 63"/>
                  <a:gd name="T35" fmla="*/ 20 h 73"/>
                  <a:gd name="T36" fmla="*/ 0 w 63"/>
                  <a:gd name="T37" fmla="*/ 20 h 73"/>
                  <a:gd name="T38" fmla="*/ 9 w 63"/>
                  <a:gd name="T39" fmla="*/ 31 h 73"/>
                  <a:gd name="T40" fmla="*/ 20 w 63"/>
                  <a:gd name="T41" fmla="*/ 45 h 73"/>
                  <a:gd name="T42" fmla="*/ 31 w 63"/>
                  <a:gd name="T43" fmla="*/ 56 h 73"/>
                  <a:gd name="T44" fmla="*/ 42 w 63"/>
                  <a:gd name="T45" fmla="*/ 65 h 7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3" h="73">
                    <a:moveTo>
                      <a:pt x="42" y="65"/>
                    </a:moveTo>
                    <a:lnTo>
                      <a:pt x="58" y="72"/>
                    </a:lnTo>
                    <a:lnTo>
                      <a:pt x="62" y="72"/>
                    </a:lnTo>
                    <a:lnTo>
                      <a:pt x="62" y="67"/>
                    </a:lnTo>
                    <a:lnTo>
                      <a:pt x="58" y="65"/>
                    </a:lnTo>
                    <a:lnTo>
                      <a:pt x="58" y="62"/>
                    </a:lnTo>
                    <a:lnTo>
                      <a:pt x="44" y="56"/>
                    </a:lnTo>
                    <a:lnTo>
                      <a:pt x="37" y="45"/>
                    </a:lnTo>
                    <a:lnTo>
                      <a:pt x="31" y="34"/>
                    </a:lnTo>
                    <a:lnTo>
                      <a:pt x="26" y="20"/>
                    </a:lnTo>
                    <a:lnTo>
                      <a:pt x="9" y="0"/>
                    </a:lnTo>
                    <a:lnTo>
                      <a:pt x="6" y="4"/>
                    </a:lnTo>
                    <a:lnTo>
                      <a:pt x="2" y="9"/>
                    </a:lnTo>
                    <a:lnTo>
                      <a:pt x="0" y="11"/>
                    </a:lnTo>
                    <a:lnTo>
                      <a:pt x="0" y="18"/>
                    </a:lnTo>
                    <a:lnTo>
                      <a:pt x="0" y="20"/>
                    </a:lnTo>
                    <a:lnTo>
                      <a:pt x="9" y="31"/>
                    </a:lnTo>
                    <a:lnTo>
                      <a:pt x="20" y="45"/>
                    </a:lnTo>
                    <a:lnTo>
                      <a:pt x="31" y="56"/>
                    </a:lnTo>
                    <a:lnTo>
                      <a:pt x="42" y="65"/>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grpSp>
      <p:sp>
        <p:nvSpPr>
          <p:cNvPr id="3100" name="Rectangle 28"/>
          <p:cNvSpPr>
            <a:spLocks noGrp="1" noChangeArrowheads="1"/>
          </p:cNvSpPr>
          <p:nvPr>
            <p:ph type="ctrTitle" sz="quarter"/>
          </p:nvPr>
        </p:nvSpPr>
        <p:spPr>
          <a:xfrm>
            <a:off x="687388" y="2286000"/>
            <a:ext cx="7770812" cy="1143000"/>
          </a:xfrm>
        </p:spPr>
        <p:txBody>
          <a:bodyPr/>
          <a:lstStyle>
            <a:lvl1pPr>
              <a:defRPr/>
            </a:lvl1pPr>
          </a:lstStyle>
          <a:p>
            <a:r>
              <a:rPr lang="en-US" altLang="en-US"/>
              <a:t>Click to edit Master title style</a:t>
            </a:r>
          </a:p>
        </p:txBody>
      </p:sp>
      <p:sp>
        <p:nvSpPr>
          <p:cNvPr id="3101" name="Rectangle 29"/>
          <p:cNvSpPr>
            <a:spLocks noGrp="1" noChangeArrowheads="1"/>
          </p:cNvSpPr>
          <p:nvPr>
            <p:ph type="subTitle" sz="quarter" idx="1"/>
          </p:nvPr>
        </p:nvSpPr>
        <p:spPr>
          <a:xfrm>
            <a:off x="2057400" y="4119563"/>
            <a:ext cx="6400800" cy="1751012"/>
          </a:xfrm>
        </p:spPr>
        <p:txBody>
          <a:bodyPr/>
          <a:lstStyle>
            <a:lvl1pPr marL="0" indent="0" algn="ctr">
              <a:buFontTx/>
              <a:buNone/>
              <a:defRPr/>
            </a:lvl1pPr>
          </a:lstStyle>
          <a:p>
            <a:r>
              <a:rPr lang="en-US" altLang="en-US"/>
              <a:t>Click to edit Master subtitle style</a:t>
            </a:r>
          </a:p>
        </p:txBody>
      </p:sp>
      <p:sp>
        <p:nvSpPr>
          <p:cNvPr id="30" name="Rectangle 30"/>
          <p:cNvSpPr>
            <a:spLocks noGrp="1" noChangeArrowheads="1"/>
          </p:cNvSpPr>
          <p:nvPr>
            <p:ph type="dt" sz="quarter" idx="10"/>
          </p:nvPr>
        </p:nvSpPr>
        <p:spPr/>
        <p:txBody>
          <a:bodyPr/>
          <a:lstStyle>
            <a:lvl1pPr>
              <a:defRPr/>
            </a:lvl1pPr>
          </a:lstStyle>
          <a:p>
            <a:pPr>
              <a:defRPr/>
            </a:pPr>
            <a:endParaRPr lang="en-US" altLang="en-US"/>
          </a:p>
        </p:txBody>
      </p:sp>
      <p:sp>
        <p:nvSpPr>
          <p:cNvPr id="31" name="Rectangle 31"/>
          <p:cNvSpPr>
            <a:spLocks noGrp="1" noChangeArrowheads="1"/>
          </p:cNvSpPr>
          <p:nvPr>
            <p:ph type="ftr" sz="quarter" idx="11"/>
          </p:nvPr>
        </p:nvSpPr>
        <p:spPr/>
        <p:txBody>
          <a:bodyPr/>
          <a:lstStyle>
            <a:lvl1pPr>
              <a:defRPr/>
            </a:lvl1pPr>
          </a:lstStyle>
          <a:p>
            <a:pPr>
              <a:defRPr/>
            </a:pPr>
            <a:endParaRPr lang="en-US" altLang="en-US"/>
          </a:p>
        </p:txBody>
      </p:sp>
      <p:sp>
        <p:nvSpPr>
          <p:cNvPr id="32" name="Rectangle 32"/>
          <p:cNvSpPr>
            <a:spLocks noGrp="1" noChangeArrowheads="1"/>
          </p:cNvSpPr>
          <p:nvPr>
            <p:ph type="sldNum" sz="quarter" idx="12"/>
          </p:nvPr>
        </p:nvSpPr>
        <p:spPr/>
        <p:txBody>
          <a:bodyPr/>
          <a:lstStyle>
            <a:lvl1pPr>
              <a:defRPr/>
            </a:lvl1pPr>
          </a:lstStyle>
          <a:p>
            <a:pPr>
              <a:defRPr/>
            </a:pPr>
            <a:fld id="{E436581E-15B8-41F4-95E2-4F8CC402E0C8}" type="slidenum">
              <a:rPr lang="en-US" altLang="en-US"/>
              <a:pPr>
                <a:defRPr/>
              </a:pPr>
              <a:t>‹#›</a:t>
            </a:fld>
            <a:endParaRPr lang="en-US" altLang="en-US"/>
          </a:p>
        </p:txBody>
      </p:sp>
    </p:spTree>
    <p:extLst>
      <p:ext uri="{BB962C8B-B14F-4D97-AF65-F5344CB8AC3E}">
        <p14:creationId xmlns:p14="http://schemas.microsoft.com/office/powerpoint/2010/main" val="75619566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812DEFDB-60A4-4BF9-9600-333CD8B33730}" type="slidenum">
              <a:rPr lang="en-US" altLang="en-US"/>
              <a:pPr>
                <a:defRPr/>
              </a:pPr>
              <a:t>‹#›</a:t>
            </a:fld>
            <a:endParaRPr lang="en-US" altLang="en-US"/>
          </a:p>
        </p:txBody>
      </p:sp>
    </p:spTree>
    <p:extLst>
      <p:ext uri="{BB962C8B-B14F-4D97-AF65-F5344CB8AC3E}">
        <p14:creationId xmlns:p14="http://schemas.microsoft.com/office/powerpoint/2010/main" val="892050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21"/>
          <p:cNvSpPr>
            <a:spLocks noGrp="1" noChangeArrowheads="1"/>
          </p:cNvSpPr>
          <p:nvPr>
            <p:ph type="sldNum" sz="quarter" idx="12"/>
          </p:nvPr>
        </p:nvSpPr>
        <p:spPr>
          <a:ln/>
        </p:spPr>
        <p:txBody>
          <a:bodyPr/>
          <a:lstStyle>
            <a:lvl1pPr>
              <a:defRPr/>
            </a:lvl1pPr>
          </a:lstStyle>
          <a:p>
            <a:pPr>
              <a:defRPr/>
            </a:pPr>
            <a:fld id="{CFEC6D4A-90B6-4FEF-90F4-2353F574A4F5}" type="slidenum">
              <a:rPr lang="en-US" altLang="en-US"/>
              <a:pPr>
                <a:defRPr/>
              </a:pPr>
              <a:t>‹#›</a:t>
            </a:fld>
            <a:endParaRPr lang="en-US" altLang="en-US"/>
          </a:p>
        </p:txBody>
      </p:sp>
    </p:spTree>
    <p:extLst>
      <p:ext uri="{BB962C8B-B14F-4D97-AF65-F5344CB8AC3E}">
        <p14:creationId xmlns:p14="http://schemas.microsoft.com/office/powerpoint/2010/main" val="373671593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FE5F672B-1EBA-4692-AAE8-35779E5E85B4}" type="slidenum">
              <a:rPr lang="en-US" altLang="en-US"/>
              <a:pPr>
                <a:defRPr/>
              </a:pPr>
              <a:t>‹#›</a:t>
            </a:fld>
            <a:endParaRPr lang="en-US" altLang="en-US"/>
          </a:p>
        </p:txBody>
      </p:sp>
    </p:spTree>
    <p:extLst>
      <p:ext uri="{BB962C8B-B14F-4D97-AF65-F5344CB8AC3E}">
        <p14:creationId xmlns:p14="http://schemas.microsoft.com/office/powerpoint/2010/main" val="231265483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976438"/>
            <a:ext cx="3808412"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76438"/>
            <a:ext cx="3810000"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13324524-185C-4335-8F3A-89EDCB7563EC}" type="slidenum">
              <a:rPr lang="en-US" altLang="en-US"/>
              <a:pPr>
                <a:defRPr/>
              </a:pPr>
              <a:t>‹#›</a:t>
            </a:fld>
            <a:endParaRPr lang="en-US" altLang="en-US"/>
          </a:p>
        </p:txBody>
      </p:sp>
    </p:spTree>
    <p:extLst>
      <p:ext uri="{BB962C8B-B14F-4D97-AF65-F5344CB8AC3E}">
        <p14:creationId xmlns:p14="http://schemas.microsoft.com/office/powerpoint/2010/main" val="238079134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21"/>
          <p:cNvSpPr>
            <a:spLocks noGrp="1" noChangeArrowheads="1"/>
          </p:cNvSpPr>
          <p:nvPr>
            <p:ph type="sldNum" sz="quarter" idx="12"/>
          </p:nvPr>
        </p:nvSpPr>
        <p:spPr>
          <a:ln/>
        </p:spPr>
        <p:txBody>
          <a:bodyPr/>
          <a:lstStyle>
            <a:lvl1pPr>
              <a:defRPr/>
            </a:lvl1pPr>
          </a:lstStyle>
          <a:p>
            <a:pPr>
              <a:defRPr/>
            </a:pPr>
            <a:fld id="{FC016FBF-998E-496E-A2A2-B65A22CC135A}" type="slidenum">
              <a:rPr lang="en-US" altLang="en-US"/>
              <a:pPr>
                <a:defRPr/>
              </a:pPr>
              <a:t>‹#›</a:t>
            </a:fld>
            <a:endParaRPr lang="en-US" altLang="en-US"/>
          </a:p>
        </p:txBody>
      </p:sp>
    </p:spTree>
    <p:extLst>
      <p:ext uri="{BB962C8B-B14F-4D97-AF65-F5344CB8AC3E}">
        <p14:creationId xmlns:p14="http://schemas.microsoft.com/office/powerpoint/2010/main" val="306688336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21"/>
          <p:cNvSpPr>
            <a:spLocks noGrp="1" noChangeArrowheads="1"/>
          </p:cNvSpPr>
          <p:nvPr>
            <p:ph type="sldNum" sz="quarter" idx="12"/>
          </p:nvPr>
        </p:nvSpPr>
        <p:spPr>
          <a:ln/>
        </p:spPr>
        <p:txBody>
          <a:bodyPr/>
          <a:lstStyle>
            <a:lvl1pPr>
              <a:defRPr/>
            </a:lvl1pPr>
          </a:lstStyle>
          <a:p>
            <a:pPr>
              <a:defRPr/>
            </a:pPr>
            <a:fld id="{C25FC8DA-E06E-4B13-B9AE-AE0E3B756667}" type="slidenum">
              <a:rPr lang="en-US" altLang="en-US"/>
              <a:pPr>
                <a:defRPr/>
              </a:pPr>
              <a:t>‹#›</a:t>
            </a:fld>
            <a:endParaRPr lang="en-US" altLang="en-US"/>
          </a:p>
        </p:txBody>
      </p:sp>
    </p:spTree>
    <p:extLst>
      <p:ext uri="{BB962C8B-B14F-4D97-AF65-F5344CB8AC3E}">
        <p14:creationId xmlns:p14="http://schemas.microsoft.com/office/powerpoint/2010/main" val="244011335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21"/>
          <p:cNvSpPr>
            <a:spLocks noGrp="1" noChangeArrowheads="1"/>
          </p:cNvSpPr>
          <p:nvPr>
            <p:ph type="sldNum" sz="quarter" idx="12"/>
          </p:nvPr>
        </p:nvSpPr>
        <p:spPr>
          <a:ln/>
        </p:spPr>
        <p:txBody>
          <a:bodyPr/>
          <a:lstStyle>
            <a:lvl1pPr>
              <a:defRPr/>
            </a:lvl1pPr>
          </a:lstStyle>
          <a:p>
            <a:pPr>
              <a:defRPr/>
            </a:pPr>
            <a:fld id="{DA06CF72-77DF-4931-A4F2-72CF68A2C67B}" type="slidenum">
              <a:rPr lang="en-US" altLang="en-US"/>
              <a:pPr>
                <a:defRPr/>
              </a:pPr>
              <a:t>‹#›</a:t>
            </a:fld>
            <a:endParaRPr lang="en-US" altLang="en-US"/>
          </a:p>
        </p:txBody>
      </p:sp>
    </p:spTree>
    <p:extLst>
      <p:ext uri="{BB962C8B-B14F-4D97-AF65-F5344CB8AC3E}">
        <p14:creationId xmlns:p14="http://schemas.microsoft.com/office/powerpoint/2010/main" val="119172980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CD90654E-380C-4FA6-8CD8-94AAC4111253}" type="slidenum">
              <a:rPr lang="en-US" altLang="en-US"/>
              <a:pPr>
                <a:defRPr/>
              </a:pPr>
              <a:t>‹#›</a:t>
            </a:fld>
            <a:endParaRPr lang="en-US" altLang="en-US"/>
          </a:p>
        </p:txBody>
      </p:sp>
    </p:spTree>
    <p:extLst>
      <p:ext uri="{BB962C8B-B14F-4D97-AF65-F5344CB8AC3E}">
        <p14:creationId xmlns:p14="http://schemas.microsoft.com/office/powerpoint/2010/main" val="331896066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0E798DC3-6E46-43D2-99E1-7EE206516DB6}" type="slidenum">
              <a:rPr lang="en-US" altLang="en-US"/>
              <a:pPr>
                <a:defRPr/>
              </a:pPr>
              <a:t>‹#›</a:t>
            </a:fld>
            <a:endParaRPr lang="en-US" altLang="en-US"/>
          </a:p>
        </p:txBody>
      </p:sp>
    </p:spTree>
    <p:extLst>
      <p:ext uri="{BB962C8B-B14F-4D97-AF65-F5344CB8AC3E}">
        <p14:creationId xmlns:p14="http://schemas.microsoft.com/office/powerpoint/2010/main" val="130348719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B06A8417-1A24-4E0E-B202-6244816E8323}" type="slidenum">
              <a:rPr lang="en-US" altLang="en-US"/>
              <a:pPr>
                <a:defRPr/>
              </a:pPr>
              <a:t>‹#›</a:t>
            </a:fld>
            <a:endParaRPr lang="en-US" altLang="en-US"/>
          </a:p>
        </p:txBody>
      </p:sp>
    </p:spTree>
    <p:extLst>
      <p:ext uri="{BB962C8B-B14F-4D97-AF65-F5344CB8AC3E}">
        <p14:creationId xmlns:p14="http://schemas.microsoft.com/office/powerpoint/2010/main" val="173105467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6688" y="608013"/>
            <a:ext cx="1941512" cy="5487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7388" y="608013"/>
            <a:ext cx="5676900" cy="5487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475FF917-B620-408E-B014-C8431A5CA840}" type="slidenum">
              <a:rPr lang="en-US" altLang="en-US"/>
              <a:pPr>
                <a:defRPr/>
              </a:pPr>
              <a:t>‹#›</a:t>
            </a:fld>
            <a:endParaRPr lang="en-US" altLang="en-US"/>
          </a:p>
        </p:txBody>
      </p:sp>
    </p:spTree>
    <p:extLst>
      <p:ext uri="{BB962C8B-B14F-4D97-AF65-F5344CB8AC3E}">
        <p14:creationId xmlns:p14="http://schemas.microsoft.com/office/powerpoint/2010/main" val="267056239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7388" y="608013"/>
            <a:ext cx="7770812"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7388" y="1976438"/>
            <a:ext cx="7770812" cy="4119562"/>
          </a:xfrm>
        </p:spPr>
        <p:txBody>
          <a:bodyPr/>
          <a:lstStyle/>
          <a:p>
            <a:pPr lvl="0"/>
            <a:endParaRPr lang="en-US" noProof="0" smtClean="0"/>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7637CFDF-FCDA-4F95-B14F-F13F0481DAB7}" type="slidenum">
              <a:rPr lang="en-US" altLang="en-US"/>
              <a:pPr>
                <a:defRPr/>
              </a:pPr>
              <a:t>‹#›</a:t>
            </a:fld>
            <a:endParaRPr lang="en-US" altLang="en-US"/>
          </a:p>
        </p:txBody>
      </p:sp>
    </p:spTree>
    <p:extLst>
      <p:ext uri="{BB962C8B-B14F-4D97-AF65-F5344CB8AC3E}">
        <p14:creationId xmlns:p14="http://schemas.microsoft.com/office/powerpoint/2010/main" val="858233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1D2FE2C7-D7EC-43C6-939A-9F779B962F57}" type="slidenum">
              <a:rPr lang="en-US" altLang="en-US"/>
              <a:pPr>
                <a:defRPr/>
              </a:pPr>
              <a:t>‹#›</a:t>
            </a:fld>
            <a:endParaRPr lang="en-US" altLang="en-US"/>
          </a:p>
        </p:txBody>
      </p:sp>
    </p:spTree>
    <p:extLst>
      <p:ext uri="{BB962C8B-B14F-4D97-AF65-F5344CB8AC3E}">
        <p14:creationId xmlns:p14="http://schemas.microsoft.com/office/powerpoint/2010/main" val="120564967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7"/>
          <p:cNvGrpSpPr>
            <a:grpSpLocks/>
          </p:cNvGrpSpPr>
          <p:nvPr/>
        </p:nvGrpSpPr>
        <p:grpSpPr bwMode="auto">
          <a:xfrm>
            <a:off x="0" y="119063"/>
            <a:ext cx="9142413" cy="6738937"/>
            <a:chOff x="0" y="74"/>
            <a:chExt cx="5759" cy="4245"/>
          </a:xfrm>
        </p:grpSpPr>
        <p:sp>
          <p:nvSpPr>
            <p:cNvPr id="5" name="Rectangle 2"/>
            <p:cNvSpPr>
              <a:spLocks noChangeArrowheads="1"/>
            </p:cNvSpPr>
            <p:nvPr/>
          </p:nvSpPr>
          <p:spPr bwMode="ltGray">
            <a:xfrm>
              <a:off x="432" y="4113"/>
              <a:ext cx="2208" cy="2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6" name="Rectangle 3"/>
            <p:cNvSpPr>
              <a:spLocks noChangeArrowheads="1"/>
            </p:cNvSpPr>
            <p:nvPr/>
          </p:nvSpPr>
          <p:spPr bwMode="ltGray">
            <a:xfrm>
              <a:off x="432" y="1536"/>
              <a:ext cx="5327"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7" name="Oval 4"/>
            <p:cNvSpPr>
              <a:spLocks noChangeArrowheads="1"/>
            </p:cNvSpPr>
            <p:nvPr/>
          </p:nvSpPr>
          <p:spPr bwMode="auto">
            <a:xfrm>
              <a:off x="555"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8" name="Oval 5"/>
            <p:cNvSpPr>
              <a:spLocks noChangeArrowheads="1"/>
            </p:cNvSpPr>
            <p:nvPr/>
          </p:nvSpPr>
          <p:spPr bwMode="auto">
            <a:xfrm>
              <a:off x="555"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9" name="Oval 6"/>
            <p:cNvSpPr>
              <a:spLocks noChangeArrowheads="1"/>
            </p:cNvSpPr>
            <p:nvPr/>
          </p:nvSpPr>
          <p:spPr bwMode="auto">
            <a:xfrm>
              <a:off x="555"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 name="Oval 7"/>
            <p:cNvSpPr>
              <a:spLocks noChangeArrowheads="1"/>
            </p:cNvSpPr>
            <p:nvPr/>
          </p:nvSpPr>
          <p:spPr bwMode="auto">
            <a:xfrm>
              <a:off x="555" y="65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1" name="Oval 8"/>
            <p:cNvSpPr>
              <a:spLocks noChangeArrowheads="1"/>
            </p:cNvSpPr>
            <p:nvPr/>
          </p:nvSpPr>
          <p:spPr bwMode="auto">
            <a:xfrm>
              <a:off x="555" y="79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2" name="Oval 9"/>
            <p:cNvSpPr>
              <a:spLocks noChangeArrowheads="1"/>
            </p:cNvSpPr>
            <p:nvPr/>
          </p:nvSpPr>
          <p:spPr bwMode="auto">
            <a:xfrm>
              <a:off x="555" y="93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3" name="Oval 10"/>
            <p:cNvSpPr>
              <a:spLocks noChangeArrowheads="1"/>
            </p:cNvSpPr>
            <p:nvPr/>
          </p:nvSpPr>
          <p:spPr bwMode="auto">
            <a:xfrm>
              <a:off x="555" y="108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4" name="Oval 11"/>
            <p:cNvSpPr>
              <a:spLocks noChangeArrowheads="1"/>
            </p:cNvSpPr>
            <p:nvPr/>
          </p:nvSpPr>
          <p:spPr bwMode="auto">
            <a:xfrm>
              <a:off x="555" y="122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5" name="Oval 12"/>
            <p:cNvSpPr>
              <a:spLocks noChangeArrowheads="1"/>
            </p:cNvSpPr>
            <p:nvPr/>
          </p:nvSpPr>
          <p:spPr bwMode="auto">
            <a:xfrm>
              <a:off x="555" y="1371"/>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nvGrpSpPr>
            <p:cNvPr id="16" name="Group 21"/>
            <p:cNvGrpSpPr>
              <a:grpSpLocks/>
            </p:cNvGrpSpPr>
            <p:nvPr/>
          </p:nvGrpSpPr>
          <p:grpSpPr bwMode="auto">
            <a:xfrm>
              <a:off x="2859" y="4202"/>
              <a:ext cx="2729" cy="41"/>
              <a:chOff x="2859" y="4202"/>
              <a:chExt cx="2729" cy="41"/>
            </a:xfrm>
          </p:grpSpPr>
          <p:sp>
            <p:nvSpPr>
              <p:cNvPr id="22" name="Oval 13"/>
              <p:cNvSpPr>
                <a:spLocks noChangeArrowheads="1"/>
              </p:cNvSpPr>
              <p:nvPr/>
            </p:nvSpPr>
            <p:spPr bwMode="auto">
              <a:xfrm>
                <a:off x="285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3" name="Oval 14"/>
              <p:cNvSpPr>
                <a:spLocks noChangeArrowheads="1"/>
              </p:cNvSpPr>
              <p:nvPr/>
            </p:nvSpPr>
            <p:spPr bwMode="auto">
              <a:xfrm>
                <a:off x="324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4" name="Oval 15"/>
              <p:cNvSpPr>
                <a:spLocks noChangeArrowheads="1"/>
              </p:cNvSpPr>
              <p:nvPr/>
            </p:nvSpPr>
            <p:spPr bwMode="auto">
              <a:xfrm>
                <a:off x="362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5" name="Oval 16"/>
              <p:cNvSpPr>
                <a:spLocks noChangeArrowheads="1"/>
              </p:cNvSpPr>
              <p:nvPr/>
            </p:nvSpPr>
            <p:spPr bwMode="auto">
              <a:xfrm>
                <a:off x="4011"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6" name="Oval 17"/>
              <p:cNvSpPr>
                <a:spLocks noChangeArrowheads="1"/>
              </p:cNvSpPr>
              <p:nvPr/>
            </p:nvSpPr>
            <p:spPr bwMode="auto">
              <a:xfrm>
                <a:off x="4395"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7" name="Oval 18"/>
              <p:cNvSpPr>
                <a:spLocks noChangeArrowheads="1"/>
              </p:cNvSpPr>
              <p:nvPr/>
            </p:nvSpPr>
            <p:spPr bwMode="auto">
              <a:xfrm>
                <a:off x="4779"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8" name="Oval 19"/>
              <p:cNvSpPr>
                <a:spLocks noChangeArrowheads="1"/>
              </p:cNvSpPr>
              <p:nvPr/>
            </p:nvSpPr>
            <p:spPr bwMode="auto">
              <a:xfrm>
                <a:off x="5163" y="420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9" name="Oval 20"/>
              <p:cNvSpPr>
                <a:spLocks noChangeArrowheads="1"/>
              </p:cNvSpPr>
              <p:nvPr/>
            </p:nvSpPr>
            <p:spPr bwMode="auto">
              <a:xfrm>
                <a:off x="5547" y="4202"/>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sp>
          <p:nvSpPr>
            <p:cNvPr id="17" name="Oval 22"/>
            <p:cNvSpPr>
              <a:spLocks noChangeArrowheads="1"/>
            </p:cNvSpPr>
            <p:nvPr/>
          </p:nvSpPr>
          <p:spPr bwMode="auto">
            <a:xfrm>
              <a:off x="555" y="507"/>
              <a:ext cx="42" cy="4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nvGrpSpPr>
            <p:cNvPr id="18" name="Group 26"/>
            <p:cNvGrpSpPr>
              <a:grpSpLocks/>
            </p:cNvGrpSpPr>
            <p:nvPr/>
          </p:nvGrpSpPr>
          <p:grpSpPr bwMode="auto">
            <a:xfrm>
              <a:off x="0" y="2327"/>
              <a:ext cx="1203" cy="1203"/>
              <a:chOff x="0" y="2327"/>
              <a:chExt cx="1203" cy="1203"/>
            </a:xfrm>
          </p:grpSpPr>
          <p:sp>
            <p:nvSpPr>
              <p:cNvPr id="19" name="Freeform 23"/>
              <p:cNvSpPr>
                <a:spLocks/>
              </p:cNvSpPr>
              <p:nvPr/>
            </p:nvSpPr>
            <p:spPr bwMode="auto">
              <a:xfrm>
                <a:off x="0" y="2394"/>
                <a:ext cx="443" cy="1033"/>
              </a:xfrm>
              <a:custGeom>
                <a:avLst/>
                <a:gdLst>
                  <a:gd name="T0" fmla="*/ 290 w 443"/>
                  <a:gd name="T1" fmla="*/ 1016 h 1033"/>
                  <a:gd name="T2" fmla="*/ 316 w 443"/>
                  <a:gd name="T3" fmla="*/ 974 h 1033"/>
                  <a:gd name="T4" fmla="*/ 354 w 443"/>
                  <a:gd name="T5" fmla="*/ 920 h 1033"/>
                  <a:gd name="T6" fmla="*/ 384 w 443"/>
                  <a:gd name="T7" fmla="*/ 884 h 1033"/>
                  <a:gd name="T8" fmla="*/ 381 w 443"/>
                  <a:gd name="T9" fmla="*/ 832 h 1033"/>
                  <a:gd name="T10" fmla="*/ 370 w 443"/>
                  <a:gd name="T11" fmla="*/ 794 h 1033"/>
                  <a:gd name="T12" fmla="*/ 361 w 443"/>
                  <a:gd name="T13" fmla="*/ 760 h 1033"/>
                  <a:gd name="T14" fmla="*/ 361 w 443"/>
                  <a:gd name="T15" fmla="*/ 734 h 1033"/>
                  <a:gd name="T16" fmla="*/ 359 w 443"/>
                  <a:gd name="T17" fmla="*/ 707 h 1033"/>
                  <a:gd name="T18" fmla="*/ 373 w 443"/>
                  <a:gd name="T19" fmla="*/ 691 h 1033"/>
                  <a:gd name="T20" fmla="*/ 391 w 443"/>
                  <a:gd name="T21" fmla="*/ 686 h 1033"/>
                  <a:gd name="T22" fmla="*/ 395 w 443"/>
                  <a:gd name="T23" fmla="*/ 680 h 1033"/>
                  <a:gd name="T24" fmla="*/ 390 w 443"/>
                  <a:gd name="T25" fmla="*/ 671 h 1033"/>
                  <a:gd name="T26" fmla="*/ 386 w 443"/>
                  <a:gd name="T27" fmla="*/ 660 h 1033"/>
                  <a:gd name="T28" fmla="*/ 437 w 443"/>
                  <a:gd name="T29" fmla="*/ 635 h 1033"/>
                  <a:gd name="T30" fmla="*/ 442 w 443"/>
                  <a:gd name="T31" fmla="*/ 619 h 1033"/>
                  <a:gd name="T32" fmla="*/ 438 w 443"/>
                  <a:gd name="T33" fmla="*/ 604 h 1033"/>
                  <a:gd name="T34" fmla="*/ 400 w 443"/>
                  <a:gd name="T35" fmla="*/ 543 h 1033"/>
                  <a:gd name="T36" fmla="*/ 384 w 443"/>
                  <a:gd name="T37" fmla="*/ 474 h 1033"/>
                  <a:gd name="T38" fmla="*/ 354 w 443"/>
                  <a:gd name="T39" fmla="*/ 455 h 1033"/>
                  <a:gd name="T40" fmla="*/ 326 w 443"/>
                  <a:gd name="T41" fmla="*/ 433 h 1033"/>
                  <a:gd name="T42" fmla="*/ 312 w 443"/>
                  <a:gd name="T43" fmla="*/ 411 h 1033"/>
                  <a:gd name="T44" fmla="*/ 307 w 443"/>
                  <a:gd name="T45" fmla="*/ 391 h 1033"/>
                  <a:gd name="T46" fmla="*/ 290 w 443"/>
                  <a:gd name="T47" fmla="*/ 339 h 1033"/>
                  <a:gd name="T48" fmla="*/ 308 w 443"/>
                  <a:gd name="T49" fmla="*/ 289 h 1033"/>
                  <a:gd name="T50" fmla="*/ 298 w 443"/>
                  <a:gd name="T51" fmla="*/ 278 h 1033"/>
                  <a:gd name="T52" fmla="*/ 280 w 443"/>
                  <a:gd name="T53" fmla="*/ 307 h 1033"/>
                  <a:gd name="T54" fmla="*/ 269 w 443"/>
                  <a:gd name="T55" fmla="*/ 283 h 1033"/>
                  <a:gd name="T56" fmla="*/ 272 w 443"/>
                  <a:gd name="T57" fmla="*/ 224 h 1033"/>
                  <a:gd name="T58" fmla="*/ 280 w 443"/>
                  <a:gd name="T59" fmla="*/ 177 h 1033"/>
                  <a:gd name="T60" fmla="*/ 280 w 443"/>
                  <a:gd name="T61" fmla="*/ 146 h 1033"/>
                  <a:gd name="T62" fmla="*/ 281 w 443"/>
                  <a:gd name="T63" fmla="*/ 123 h 1033"/>
                  <a:gd name="T64" fmla="*/ 290 w 443"/>
                  <a:gd name="T65" fmla="*/ 104 h 1033"/>
                  <a:gd name="T66" fmla="*/ 296 w 443"/>
                  <a:gd name="T67" fmla="*/ 97 h 1033"/>
                  <a:gd name="T68" fmla="*/ 298 w 443"/>
                  <a:gd name="T69" fmla="*/ 94 h 1033"/>
                  <a:gd name="T70" fmla="*/ 301 w 443"/>
                  <a:gd name="T71" fmla="*/ 92 h 1033"/>
                  <a:gd name="T72" fmla="*/ 307 w 443"/>
                  <a:gd name="T73" fmla="*/ 83 h 1033"/>
                  <a:gd name="T74" fmla="*/ 317 w 443"/>
                  <a:gd name="T75" fmla="*/ 79 h 1033"/>
                  <a:gd name="T76" fmla="*/ 328 w 443"/>
                  <a:gd name="T77" fmla="*/ 77 h 1033"/>
                  <a:gd name="T78" fmla="*/ 337 w 443"/>
                  <a:gd name="T79" fmla="*/ 74 h 1033"/>
                  <a:gd name="T80" fmla="*/ 345 w 443"/>
                  <a:gd name="T81" fmla="*/ 67 h 1033"/>
                  <a:gd name="T82" fmla="*/ 337 w 443"/>
                  <a:gd name="T83" fmla="*/ 50 h 1033"/>
                  <a:gd name="T84" fmla="*/ 337 w 443"/>
                  <a:gd name="T85" fmla="*/ 47 h 1033"/>
                  <a:gd name="T86" fmla="*/ 337 w 443"/>
                  <a:gd name="T87" fmla="*/ 43 h 1033"/>
                  <a:gd name="T88" fmla="*/ 337 w 443"/>
                  <a:gd name="T89" fmla="*/ 41 h 1033"/>
                  <a:gd name="T90" fmla="*/ 334 w 443"/>
                  <a:gd name="T91" fmla="*/ 38 h 1033"/>
                  <a:gd name="T92" fmla="*/ 321 w 443"/>
                  <a:gd name="T93" fmla="*/ 21 h 1033"/>
                  <a:gd name="T94" fmla="*/ 316 w 443"/>
                  <a:gd name="T95" fmla="*/ 0 h 1033"/>
                  <a:gd name="T96" fmla="*/ 188 w 443"/>
                  <a:gd name="T97" fmla="*/ 94 h 1033"/>
                  <a:gd name="T98" fmla="*/ 88 w 443"/>
                  <a:gd name="T99" fmla="*/ 218 h 1033"/>
                  <a:gd name="T100" fmla="*/ 21 w 443"/>
                  <a:gd name="T101" fmla="*/ 366 h 1033"/>
                  <a:gd name="T102" fmla="*/ 0 w 443"/>
                  <a:gd name="T103" fmla="*/ 530 h 1033"/>
                  <a:gd name="T104" fmla="*/ 20 w 443"/>
                  <a:gd name="T105" fmla="*/ 680 h 1033"/>
                  <a:gd name="T106" fmla="*/ 74 w 443"/>
                  <a:gd name="T107" fmla="*/ 819 h 1033"/>
                  <a:gd name="T108" fmla="*/ 160 w 443"/>
                  <a:gd name="T109" fmla="*/ 938 h 1033"/>
                  <a:gd name="T110" fmla="*/ 272 w 443"/>
                  <a:gd name="T111" fmla="*/ 1032 h 103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43" h="1033">
                    <a:moveTo>
                      <a:pt x="272" y="1032"/>
                    </a:moveTo>
                    <a:lnTo>
                      <a:pt x="290" y="1016"/>
                    </a:lnTo>
                    <a:lnTo>
                      <a:pt x="301" y="992"/>
                    </a:lnTo>
                    <a:lnTo>
                      <a:pt x="316" y="974"/>
                    </a:lnTo>
                    <a:lnTo>
                      <a:pt x="328" y="955"/>
                    </a:lnTo>
                    <a:lnTo>
                      <a:pt x="354" y="920"/>
                    </a:lnTo>
                    <a:lnTo>
                      <a:pt x="373" y="904"/>
                    </a:lnTo>
                    <a:lnTo>
                      <a:pt x="384" y="884"/>
                    </a:lnTo>
                    <a:lnTo>
                      <a:pt x="390" y="848"/>
                    </a:lnTo>
                    <a:lnTo>
                      <a:pt x="381" y="832"/>
                    </a:lnTo>
                    <a:lnTo>
                      <a:pt x="375" y="812"/>
                    </a:lnTo>
                    <a:lnTo>
                      <a:pt x="370" y="794"/>
                    </a:lnTo>
                    <a:lnTo>
                      <a:pt x="361" y="774"/>
                    </a:lnTo>
                    <a:lnTo>
                      <a:pt x="361" y="760"/>
                    </a:lnTo>
                    <a:lnTo>
                      <a:pt x="361" y="747"/>
                    </a:lnTo>
                    <a:lnTo>
                      <a:pt x="361" y="734"/>
                    </a:lnTo>
                    <a:lnTo>
                      <a:pt x="359" y="722"/>
                    </a:lnTo>
                    <a:lnTo>
                      <a:pt x="359" y="707"/>
                    </a:lnTo>
                    <a:lnTo>
                      <a:pt x="364" y="698"/>
                    </a:lnTo>
                    <a:lnTo>
                      <a:pt x="373" y="691"/>
                    </a:lnTo>
                    <a:lnTo>
                      <a:pt x="390" y="686"/>
                    </a:lnTo>
                    <a:lnTo>
                      <a:pt x="391" y="686"/>
                    </a:lnTo>
                    <a:lnTo>
                      <a:pt x="395" y="682"/>
                    </a:lnTo>
                    <a:lnTo>
                      <a:pt x="395" y="680"/>
                    </a:lnTo>
                    <a:lnTo>
                      <a:pt x="395" y="677"/>
                    </a:lnTo>
                    <a:lnTo>
                      <a:pt x="390" y="671"/>
                    </a:lnTo>
                    <a:lnTo>
                      <a:pt x="386" y="666"/>
                    </a:lnTo>
                    <a:lnTo>
                      <a:pt x="386" y="660"/>
                    </a:lnTo>
                    <a:lnTo>
                      <a:pt x="395" y="655"/>
                    </a:lnTo>
                    <a:lnTo>
                      <a:pt x="437" y="635"/>
                    </a:lnTo>
                    <a:lnTo>
                      <a:pt x="442" y="626"/>
                    </a:lnTo>
                    <a:lnTo>
                      <a:pt x="442" y="619"/>
                    </a:lnTo>
                    <a:lnTo>
                      <a:pt x="442" y="613"/>
                    </a:lnTo>
                    <a:lnTo>
                      <a:pt x="438" y="604"/>
                    </a:lnTo>
                    <a:lnTo>
                      <a:pt x="417" y="577"/>
                    </a:lnTo>
                    <a:lnTo>
                      <a:pt x="400" y="543"/>
                    </a:lnTo>
                    <a:lnTo>
                      <a:pt x="391" y="511"/>
                    </a:lnTo>
                    <a:lnTo>
                      <a:pt x="384" y="474"/>
                    </a:lnTo>
                    <a:lnTo>
                      <a:pt x="368" y="465"/>
                    </a:lnTo>
                    <a:lnTo>
                      <a:pt x="354" y="455"/>
                    </a:lnTo>
                    <a:lnTo>
                      <a:pt x="339" y="444"/>
                    </a:lnTo>
                    <a:lnTo>
                      <a:pt x="326" y="433"/>
                    </a:lnTo>
                    <a:lnTo>
                      <a:pt x="317" y="422"/>
                    </a:lnTo>
                    <a:lnTo>
                      <a:pt x="312" y="411"/>
                    </a:lnTo>
                    <a:lnTo>
                      <a:pt x="308" y="402"/>
                    </a:lnTo>
                    <a:lnTo>
                      <a:pt x="307" y="391"/>
                    </a:lnTo>
                    <a:lnTo>
                      <a:pt x="285" y="363"/>
                    </a:lnTo>
                    <a:lnTo>
                      <a:pt x="290" y="339"/>
                    </a:lnTo>
                    <a:lnTo>
                      <a:pt x="301" y="314"/>
                    </a:lnTo>
                    <a:lnTo>
                      <a:pt x="308" y="289"/>
                    </a:lnTo>
                    <a:lnTo>
                      <a:pt x="308" y="267"/>
                    </a:lnTo>
                    <a:lnTo>
                      <a:pt x="298" y="278"/>
                    </a:lnTo>
                    <a:lnTo>
                      <a:pt x="287" y="294"/>
                    </a:lnTo>
                    <a:lnTo>
                      <a:pt x="280" y="307"/>
                    </a:lnTo>
                    <a:lnTo>
                      <a:pt x="272" y="314"/>
                    </a:lnTo>
                    <a:lnTo>
                      <a:pt x="269" y="283"/>
                    </a:lnTo>
                    <a:lnTo>
                      <a:pt x="271" y="254"/>
                    </a:lnTo>
                    <a:lnTo>
                      <a:pt x="272" y="224"/>
                    </a:lnTo>
                    <a:lnTo>
                      <a:pt x="272" y="195"/>
                    </a:lnTo>
                    <a:lnTo>
                      <a:pt x="280" y="177"/>
                    </a:lnTo>
                    <a:lnTo>
                      <a:pt x="280" y="164"/>
                    </a:lnTo>
                    <a:lnTo>
                      <a:pt x="280" y="146"/>
                    </a:lnTo>
                    <a:lnTo>
                      <a:pt x="281" y="133"/>
                    </a:lnTo>
                    <a:lnTo>
                      <a:pt x="281" y="123"/>
                    </a:lnTo>
                    <a:lnTo>
                      <a:pt x="285" y="113"/>
                    </a:lnTo>
                    <a:lnTo>
                      <a:pt x="290" y="104"/>
                    </a:lnTo>
                    <a:lnTo>
                      <a:pt x="296" y="97"/>
                    </a:lnTo>
                    <a:lnTo>
                      <a:pt x="298" y="94"/>
                    </a:lnTo>
                    <a:lnTo>
                      <a:pt x="301" y="92"/>
                    </a:lnTo>
                    <a:lnTo>
                      <a:pt x="303" y="86"/>
                    </a:lnTo>
                    <a:lnTo>
                      <a:pt x="307" y="83"/>
                    </a:lnTo>
                    <a:lnTo>
                      <a:pt x="308" y="83"/>
                    </a:lnTo>
                    <a:lnTo>
                      <a:pt x="317" y="79"/>
                    </a:lnTo>
                    <a:lnTo>
                      <a:pt x="323" y="77"/>
                    </a:lnTo>
                    <a:lnTo>
                      <a:pt x="328" y="77"/>
                    </a:lnTo>
                    <a:lnTo>
                      <a:pt x="334" y="74"/>
                    </a:lnTo>
                    <a:lnTo>
                      <a:pt x="337" y="74"/>
                    </a:lnTo>
                    <a:lnTo>
                      <a:pt x="339" y="72"/>
                    </a:lnTo>
                    <a:lnTo>
                      <a:pt x="345" y="67"/>
                    </a:lnTo>
                    <a:lnTo>
                      <a:pt x="345" y="63"/>
                    </a:lnTo>
                    <a:lnTo>
                      <a:pt x="337" y="50"/>
                    </a:lnTo>
                    <a:lnTo>
                      <a:pt x="337" y="47"/>
                    </a:lnTo>
                    <a:lnTo>
                      <a:pt x="337" y="43"/>
                    </a:lnTo>
                    <a:lnTo>
                      <a:pt x="337" y="41"/>
                    </a:lnTo>
                    <a:lnTo>
                      <a:pt x="334" y="41"/>
                    </a:lnTo>
                    <a:lnTo>
                      <a:pt x="334" y="38"/>
                    </a:lnTo>
                    <a:lnTo>
                      <a:pt x="328" y="30"/>
                    </a:lnTo>
                    <a:lnTo>
                      <a:pt x="321" y="21"/>
                    </a:lnTo>
                    <a:lnTo>
                      <a:pt x="317" y="11"/>
                    </a:lnTo>
                    <a:lnTo>
                      <a:pt x="316" y="0"/>
                    </a:lnTo>
                    <a:lnTo>
                      <a:pt x="249" y="41"/>
                    </a:lnTo>
                    <a:lnTo>
                      <a:pt x="188" y="94"/>
                    </a:lnTo>
                    <a:lnTo>
                      <a:pt x="133" y="151"/>
                    </a:lnTo>
                    <a:lnTo>
                      <a:pt x="88" y="218"/>
                    </a:lnTo>
                    <a:lnTo>
                      <a:pt x="50" y="289"/>
                    </a:lnTo>
                    <a:lnTo>
                      <a:pt x="21" y="366"/>
                    </a:lnTo>
                    <a:lnTo>
                      <a:pt x="5" y="446"/>
                    </a:lnTo>
                    <a:lnTo>
                      <a:pt x="0" y="530"/>
                    </a:lnTo>
                    <a:lnTo>
                      <a:pt x="5" y="608"/>
                    </a:lnTo>
                    <a:lnTo>
                      <a:pt x="20" y="680"/>
                    </a:lnTo>
                    <a:lnTo>
                      <a:pt x="45" y="751"/>
                    </a:lnTo>
                    <a:lnTo>
                      <a:pt x="74" y="819"/>
                    </a:lnTo>
                    <a:lnTo>
                      <a:pt x="114" y="879"/>
                    </a:lnTo>
                    <a:lnTo>
                      <a:pt x="160" y="938"/>
                    </a:lnTo>
                    <a:lnTo>
                      <a:pt x="215" y="987"/>
                    </a:lnTo>
                    <a:lnTo>
                      <a:pt x="272" y="1032"/>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0" name="Freeform 24"/>
              <p:cNvSpPr>
                <a:spLocks/>
              </p:cNvSpPr>
              <p:nvPr/>
            </p:nvSpPr>
            <p:spPr bwMode="auto">
              <a:xfrm>
                <a:off x="379" y="2327"/>
                <a:ext cx="824" cy="1203"/>
              </a:xfrm>
              <a:custGeom>
                <a:avLst/>
                <a:gdLst>
                  <a:gd name="T0" fmla="*/ 796 w 824"/>
                  <a:gd name="T1" fmla="*/ 688 h 1203"/>
                  <a:gd name="T2" fmla="*/ 756 w 824"/>
                  <a:gd name="T3" fmla="*/ 641 h 1203"/>
                  <a:gd name="T4" fmla="*/ 812 w 824"/>
                  <a:gd name="T5" fmla="*/ 615 h 1203"/>
                  <a:gd name="T6" fmla="*/ 814 w 824"/>
                  <a:gd name="T7" fmla="*/ 502 h 1203"/>
                  <a:gd name="T8" fmla="*/ 705 w 824"/>
                  <a:gd name="T9" fmla="*/ 247 h 1203"/>
                  <a:gd name="T10" fmla="*/ 651 w 824"/>
                  <a:gd name="T11" fmla="*/ 262 h 1203"/>
                  <a:gd name="T12" fmla="*/ 574 w 824"/>
                  <a:gd name="T13" fmla="*/ 289 h 1203"/>
                  <a:gd name="T14" fmla="*/ 536 w 824"/>
                  <a:gd name="T15" fmla="*/ 258 h 1203"/>
                  <a:gd name="T16" fmla="*/ 563 w 824"/>
                  <a:gd name="T17" fmla="*/ 170 h 1203"/>
                  <a:gd name="T18" fmla="*/ 532 w 824"/>
                  <a:gd name="T19" fmla="*/ 81 h 1203"/>
                  <a:gd name="T20" fmla="*/ 455 w 824"/>
                  <a:gd name="T21" fmla="*/ 56 h 1203"/>
                  <a:gd name="T22" fmla="*/ 484 w 824"/>
                  <a:gd name="T23" fmla="*/ 150 h 1203"/>
                  <a:gd name="T24" fmla="*/ 465 w 824"/>
                  <a:gd name="T25" fmla="*/ 190 h 1203"/>
                  <a:gd name="T26" fmla="*/ 442 w 824"/>
                  <a:gd name="T27" fmla="*/ 200 h 1203"/>
                  <a:gd name="T28" fmla="*/ 419 w 824"/>
                  <a:gd name="T29" fmla="*/ 164 h 1203"/>
                  <a:gd name="T30" fmla="*/ 381 w 824"/>
                  <a:gd name="T31" fmla="*/ 108 h 1203"/>
                  <a:gd name="T32" fmla="*/ 406 w 824"/>
                  <a:gd name="T33" fmla="*/ 108 h 1203"/>
                  <a:gd name="T34" fmla="*/ 424 w 824"/>
                  <a:gd name="T35" fmla="*/ 72 h 1203"/>
                  <a:gd name="T36" fmla="*/ 325 w 824"/>
                  <a:gd name="T37" fmla="*/ 0 h 1203"/>
                  <a:gd name="T38" fmla="*/ 281 w 824"/>
                  <a:gd name="T39" fmla="*/ 27 h 1203"/>
                  <a:gd name="T40" fmla="*/ 240 w 824"/>
                  <a:gd name="T41" fmla="*/ 72 h 1203"/>
                  <a:gd name="T42" fmla="*/ 209 w 824"/>
                  <a:gd name="T43" fmla="*/ 114 h 1203"/>
                  <a:gd name="T44" fmla="*/ 209 w 824"/>
                  <a:gd name="T45" fmla="*/ 150 h 1203"/>
                  <a:gd name="T46" fmla="*/ 240 w 824"/>
                  <a:gd name="T47" fmla="*/ 164 h 1203"/>
                  <a:gd name="T48" fmla="*/ 209 w 824"/>
                  <a:gd name="T49" fmla="*/ 222 h 1203"/>
                  <a:gd name="T50" fmla="*/ 213 w 824"/>
                  <a:gd name="T51" fmla="*/ 242 h 1203"/>
                  <a:gd name="T52" fmla="*/ 267 w 824"/>
                  <a:gd name="T53" fmla="*/ 222 h 1203"/>
                  <a:gd name="T54" fmla="*/ 303 w 824"/>
                  <a:gd name="T55" fmla="*/ 170 h 1203"/>
                  <a:gd name="T56" fmla="*/ 354 w 824"/>
                  <a:gd name="T57" fmla="*/ 231 h 1203"/>
                  <a:gd name="T58" fmla="*/ 372 w 824"/>
                  <a:gd name="T59" fmla="*/ 291 h 1203"/>
                  <a:gd name="T60" fmla="*/ 348 w 824"/>
                  <a:gd name="T61" fmla="*/ 294 h 1203"/>
                  <a:gd name="T62" fmla="*/ 298 w 824"/>
                  <a:gd name="T63" fmla="*/ 309 h 1203"/>
                  <a:gd name="T64" fmla="*/ 323 w 824"/>
                  <a:gd name="T65" fmla="*/ 330 h 1203"/>
                  <a:gd name="T66" fmla="*/ 260 w 824"/>
                  <a:gd name="T67" fmla="*/ 339 h 1203"/>
                  <a:gd name="T68" fmla="*/ 189 w 824"/>
                  <a:gd name="T69" fmla="*/ 411 h 1203"/>
                  <a:gd name="T70" fmla="*/ 184 w 824"/>
                  <a:gd name="T71" fmla="*/ 469 h 1203"/>
                  <a:gd name="T72" fmla="*/ 148 w 824"/>
                  <a:gd name="T73" fmla="*/ 435 h 1203"/>
                  <a:gd name="T74" fmla="*/ 83 w 824"/>
                  <a:gd name="T75" fmla="*/ 402 h 1203"/>
                  <a:gd name="T76" fmla="*/ 0 w 824"/>
                  <a:gd name="T77" fmla="*/ 455 h 1203"/>
                  <a:gd name="T78" fmla="*/ 54 w 824"/>
                  <a:gd name="T79" fmla="*/ 496 h 1203"/>
                  <a:gd name="T80" fmla="*/ 74 w 824"/>
                  <a:gd name="T81" fmla="*/ 485 h 1203"/>
                  <a:gd name="T82" fmla="*/ 54 w 824"/>
                  <a:gd name="T83" fmla="*/ 608 h 1203"/>
                  <a:gd name="T84" fmla="*/ 132 w 824"/>
                  <a:gd name="T85" fmla="*/ 641 h 1203"/>
                  <a:gd name="T86" fmla="*/ 195 w 824"/>
                  <a:gd name="T87" fmla="*/ 661 h 1203"/>
                  <a:gd name="T88" fmla="*/ 249 w 824"/>
                  <a:gd name="T89" fmla="*/ 744 h 1203"/>
                  <a:gd name="T90" fmla="*/ 334 w 824"/>
                  <a:gd name="T91" fmla="*/ 886 h 1203"/>
                  <a:gd name="T92" fmla="*/ 391 w 824"/>
                  <a:gd name="T93" fmla="*/ 1007 h 1203"/>
                  <a:gd name="T94" fmla="*/ 292 w 824"/>
                  <a:gd name="T95" fmla="*/ 1052 h 1203"/>
                  <a:gd name="T96" fmla="*/ 182 w 824"/>
                  <a:gd name="T97" fmla="*/ 1105 h 1203"/>
                  <a:gd name="T98" fmla="*/ 68 w 824"/>
                  <a:gd name="T99" fmla="*/ 1180 h 1203"/>
                  <a:gd name="T100" fmla="*/ 200 w 824"/>
                  <a:gd name="T101" fmla="*/ 1202 h 1203"/>
                  <a:gd name="T102" fmla="*/ 417 w 824"/>
                  <a:gd name="T103" fmla="*/ 1168 h 1203"/>
                  <a:gd name="T104" fmla="*/ 613 w 824"/>
                  <a:gd name="T105" fmla="*/ 1052 h 1203"/>
                  <a:gd name="T106" fmla="*/ 610 w 824"/>
                  <a:gd name="T107" fmla="*/ 929 h 1203"/>
                  <a:gd name="T108" fmla="*/ 543 w 824"/>
                  <a:gd name="T109" fmla="*/ 888 h 1203"/>
                  <a:gd name="T110" fmla="*/ 567 w 824"/>
                  <a:gd name="T111" fmla="*/ 791 h 1203"/>
                  <a:gd name="T112" fmla="*/ 655 w 824"/>
                  <a:gd name="T113" fmla="*/ 738 h 1203"/>
                  <a:gd name="T114" fmla="*/ 725 w 824"/>
                  <a:gd name="T115" fmla="*/ 713 h 1203"/>
                  <a:gd name="T116" fmla="*/ 792 w 824"/>
                  <a:gd name="T117" fmla="*/ 729 h 120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24" h="1203">
                    <a:moveTo>
                      <a:pt x="803" y="736"/>
                    </a:moveTo>
                    <a:lnTo>
                      <a:pt x="807" y="724"/>
                    </a:lnTo>
                    <a:lnTo>
                      <a:pt x="808" y="713"/>
                    </a:lnTo>
                    <a:lnTo>
                      <a:pt x="812" y="702"/>
                    </a:lnTo>
                    <a:lnTo>
                      <a:pt x="814" y="691"/>
                    </a:lnTo>
                    <a:lnTo>
                      <a:pt x="803" y="691"/>
                    </a:lnTo>
                    <a:lnTo>
                      <a:pt x="796" y="688"/>
                    </a:lnTo>
                    <a:lnTo>
                      <a:pt x="783" y="686"/>
                    </a:lnTo>
                    <a:lnTo>
                      <a:pt x="776" y="680"/>
                    </a:lnTo>
                    <a:lnTo>
                      <a:pt x="770" y="675"/>
                    </a:lnTo>
                    <a:lnTo>
                      <a:pt x="767" y="666"/>
                    </a:lnTo>
                    <a:lnTo>
                      <a:pt x="761" y="661"/>
                    </a:lnTo>
                    <a:lnTo>
                      <a:pt x="760" y="655"/>
                    </a:lnTo>
                    <a:lnTo>
                      <a:pt x="756" y="641"/>
                    </a:lnTo>
                    <a:lnTo>
                      <a:pt x="756" y="624"/>
                    </a:lnTo>
                    <a:lnTo>
                      <a:pt x="760" y="610"/>
                    </a:lnTo>
                    <a:lnTo>
                      <a:pt x="767" y="599"/>
                    </a:lnTo>
                    <a:lnTo>
                      <a:pt x="781" y="597"/>
                    </a:lnTo>
                    <a:lnTo>
                      <a:pt x="792" y="599"/>
                    </a:lnTo>
                    <a:lnTo>
                      <a:pt x="803" y="608"/>
                    </a:lnTo>
                    <a:lnTo>
                      <a:pt x="812" y="615"/>
                    </a:lnTo>
                    <a:lnTo>
                      <a:pt x="819" y="628"/>
                    </a:lnTo>
                    <a:lnTo>
                      <a:pt x="823" y="619"/>
                    </a:lnTo>
                    <a:lnTo>
                      <a:pt x="823" y="610"/>
                    </a:lnTo>
                    <a:lnTo>
                      <a:pt x="823" y="605"/>
                    </a:lnTo>
                    <a:lnTo>
                      <a:pt x="823" y="597"/>
                    </a:lnTo>
                    <a:lnTo>
                      <a:pt x="819" y="549"/>
                    </a:lnTo>
                    <a:lnTo>
                      <a:pt x="814" y="502"/>
                    </a:lnTo>
                    <a:lnTo>
                      <a:pt x="807" y="455"/>
                    </a:lnTo>
                    <a:lnTo>
                      <a:pt x="792" y="411"/>
                    </a:lnTo>
                    <a:lnTo>
                      <a:pt x="776" y="366"/>
                    </a:lnTo>
                    <a:lnTo>
                      <a:pt x="756" y="325"/>
                    </a:lnTo>
                    <a:lnTo>
                      <a:pt x="734" y="285"/>
                    </a:lnTo>
                    <a:lnTo>
                      <a:pt x="709" y="247"/>
                    </a:lnTo>
                    <a:lnTo>
                      <a:pt x="705" y="247"/>
                    </a:lnTo>
                    <a:lnTo>
                      <a:pt x="702" y="244"/>
                    </a:lnTo>
                    <a:lnTo>
                      <a:pt x="698" y="244"/>
                    </a:lnTo>
                    <a:lnTo>
                      <a:pt x="693" y="242"/>
                    </a:lnTo>
                    <a:lnTo>
                      <a:pt x="677" y="253"/>
                    </a:lnTo>
                    <a:lnTo>
                      <a:pt x="668" y="254"/>
                    </a:lnTo>
                    <a:lnTo>
                      <a:pt x="660" y="258"/>
                    </a:lnTo>
                    <a:lnTo>
                      <a:pt x="651" y="262"/>
                    </a:lnTo>
                    <a:lnTo>
                      <a:pt x="642" y="264"/>
                    </a:lnTo>
                    <a:lnTo>
                      <a:pt x="631" y="267"/>
                    </a:lnTo>
                    <a:lnTo>
                      <a:pt x="619" y="273"/>
                    </a:lnTo>
                    <a:lnTo>
                      <a:pt x="606" y="278"/>
                    </a:lnTo>
                    <a:lnTo>
                      <a:pt x="594" y="283"/>
                    </a:lnTo>
                    <a:lnTo>
                      <a:pt x="583" y="285"/>
                    </a:lnTo>
                    <a:lnTo>
                      <a:pt x="574" y="289"/>
                    </a:lnTo>
                    <a:lnTo>
                      <a:pt x="567" y="291"/>
                    </a:lnTo>
                    <a:lnTo>
                      <a:pt x="557" y="289"/>
                    </a:lnTo>
                    <a:lnTo>
                      <a:pt x="554" y="285"/>
                    </a:lnTo>
                    <a:lnTo>
                      <a:pt x="548" y="280"/>
                    </a:lnTo>
                    <a:lnTo>
                      <a:pt x="547" y="278"/>
                    </a:lnTo>
                    <a:lnTo>
                      <a:pt x="543" y="273"/>
                    </a:lnTo>
                    <a:lnTo>
                      <a:pt x="536" y="258"/>
                    </a:lnTo>
                    <a:lnTo>
                      <a:pt x="532" y="244"/>
                    </a:lnTo>
                    <a:lnTo>
                      <a:pt x="532" y="231"/>
                    </a:lnTo>
                    <a:lnTo>
                      <a:pt x="530" y="217"/>
                    </a:lnTo>
                    <a:lnTo>
                      <a:pt x="532" y="202"/>
                    </a:lnTo>
                    <a:lnTo>
                      <a:pt x="541" y="190"/>
                    </a:lnTo>
                    <a:lnTo>
                      <a:pt x="552" y="177"/>
                    </a:lnTo>
                    <a:lnTo>
                      <a:pt x="563" y="170"/>
                    </a:lnTo>
                    <a:lnTo>
                      <a:pt x="574" y="159"/>
                    </a:lnTo>
                    <a:lnTo>
                      <a:pt x="583" y="146"/>
                    </a:lnTo>
                    <a:lnTo>
                      <a:pt x="588" y="134"/>
                    </a:lnTo>
                    <a:lnTo>
                      <a:pt x="588" y="119"/>
                    </a:lnTo>
                    <a:lnTo>
                      <a:pt x="568" y="105"/>
                    </a:lnTo>
                    <a:lnTo>
                      <a:pt x="552" y="92"/>
                    </a:lnTo>
                    <a:lnTo>
                      <a:pt x="532" y="81"/>
                    </a:lnTo>
                    <a:lnTo>
                      <a:pt x="512" y="70"/>
                    </a:lnTo>
                    <a:lnTo>
                      <a:pt x="491" y="58"/>
                    </a:lnTo>
                    <a:lnTo>
                      <a:pt x="471" y="47"/>
                    </a:lnTo>
                    <a:lnTo>
                      <a:pt x="449" y="38"/>
                    </a:lnTo>
                    <a:lnTo>
                      <a:pt x="428" y="31"/>
                    </a:lnTo>
                    <a:lnTo>
                      <a:pt x="442" y="45"/>
                    </a:lnTo>
                    <a:lnTo>
                      <a:pt x="455" y="56"/>
                    </a:lnTo>
                    <a:lnTo>
                      <a:pt x="465" y="63"/>
                    </a:lnTo>
                    <a:lnTo>
                      <a:pt x="484" y="74"/>
                    </a:lnTo>
                    <a:lnTo>
                      <a:pt x="485" y="88"/>
                    </a:lnTo>
                    <a:lnTo>
                      <a:pt x="484" y="105"/>
                    </a:lnTo>
                    <a:lnTo>
                      <a:pt x="478" y="123"/>
                    </a:lnTo>
                    <a:lnTo>
                      <a:pt x="478" y="135"/>
                    </a:lnTo>
                    <a:lnTo>
                      <a:pt x="484" y="150"/>
                    </a:lnTo>
                    <a:lnTo>
                      <a:pt x="484" y="155"/>
                    </a:lnTo>
                    <a:lnTo>
                      <a:pt x="480" y="161"/>
                    </a:lnTo>
                    <a:lnTo>
                      <a:pt x="474" y="166"/>
                    </a:lnTo>
                    <a:lnTo>
                      <a:pt x="469" y="170"/>
                    </a:lnTo>
                    <a:lnTo>
                      <a:pt x="465" y="175"/>
                    </a:lnTo>
                    <a:lnTo>
                      <a:pt x="465" y="180"/>
                    </a:lnTo>
                    <a:lnTo>
                      <a:pt x="465" y="190"/>
                    </a:lnTo>
                    <a:lnTo>
                      <a:pt x="464" y="195"/>
                    </a:lnTo>
                    <a:lnTo>
                      <a:pt x="460" y="197"/>
                    </a:lnTo>
                    <a:lnTo>
                      <a:pt x="458" y="200"/>
                    </a:lnTo>
                    <a:lnTo>
                      <a:pt x="455" y="200"/>
                    </a:lnTo>
                    <a:lnTo>
                      <a:pt x="453" y="200"/>
                    </a:lnTo>
                    <a:lnTo>
                      <a:pt x="447" y="197"/>
                    </a:lnTo>
                    <a:lnTo>
                      <a:pt x="442" y="200"/>
                    </a:lnTo>
                    <a:lnTo>
                      <a:pt x="433" y="202"/>
                    </a:lnTo>
                    <a:lnTo>
                      <a:pt x="428" y="202"/>
                    </a:lnTo>
                    <a:lnTo>
                      <a:pt x="424" y="200"/>
                    </a:lnTo>
                    <a:lnTo>
                      <a:pt x="424" y="197"/>
                    </a:lnTo>
                    <a:lnTo>
                      <a:pt x="422" y="195"/>
                    </a:lnTo>
                    <a:lnTo>
                      <a:pt x="419" y="164"/>
                    </a:lnTo>
                    <a:lnTo>
                      <a:pt x="411" y="159"/>
                    </a:lnTo>
                    <a:lnTo>
                      <a:pt x="406" y="150"/>
                    </a:lnTo>
                    <a:lnTo>
                      <a:pt x="397" y="141"/>
                    </a:lnTo>
                    <a:lnTo>
                      <a:pt x="390" y="134"/>
                    </a:lnTo>
                    <a:lnTo>
                      <a:pt x="386" y="125"/>
                    </a:lnTo>
                    <a:lnTo>
                      <a:pt x="384" y="117"/>
                    </a:lnTo>
                    <a:lnTo>
                      <a:pt x="381" y="108"/>
                    </a:lnTo>
                    <a:lnTo>
                      <a:pt x="384" y="103"/>
                    </a:lnTo>
                    <a:lnTo>
                      <a:pt x="386" y="99"/>
                    </a:lnTo>
                    <a:lnTo>
                      <a:pt x="390" y="99"/>
                    </a:lnTo>
                    <a:lnTo>
                      <a:pt x="390" y="97"/>
                    </a:lnTo>
                    <a:lnTo>
                      <a:pt x="391" y="97"/>
                    </a:lnTo>
                    <a:lnTo>
                      <a:pt x="397" y="103"/>
                    </a:lnTo>
                    <a:lnTo>
                      <a:pt x="406" y="108"/>
                    </a:lnTo>
                    <a:lnTo>
                      <a:pt x="413" y="110"/>
                    </a:lnTo>
                    <a:lnTo>
                      <a:pt x="422" y="110"/>
                    </a:lnTo>
                    <a:lnTo>
                      <a:pt x="424" y="110"/>
                    </a:lnTo>
                    <a:lnTo>
                      <a:pt x="424" y="108"/>
                    </a:lnTo>
                    <a:lnTo>
                      <a:pt x="424" y="72"/>
                    </a:lnTo>
                    <a:lnTo>
                      <a:pt x="411" y="56"/>
                    </a:lnTo>
                    <a:lnTo>
                      <a:pt x="395" y="42"/>
                    </a:lnTo>
                    <a:lnTo>
                      <a:pt x="377" y="27"/>
                    </a:lnTo>
                    <a:lnTo>
                      <a:pt x="364" y="9"/>
                    </a:lnTo>
                    <a:lnTo>
                      <a:pt x="350" y="5"/>
                    </a:lnTo>
                    <a:lnTo>
                      <a:pt x="339" y="2"/>
                    </a:lnTo>
                    <a:lnTo>
                      <a:pt x="325" y="0"/>
                    </a:lnTo>
                    <a:lnTo>
                      <a:pt x="312" y="0"/>
                    </a:lnTo>
                    <a:lnTo>
                      <a:pt x="308" y="0"/>
                    </a:lnTo>
                    <a:lnTo>
                      <a:pt x="308" y="2"/>
                    </a:lnTo>
                    <a:lnTo>
                      <a:pt x="308" y="5"/>
                    </a:lnTo>
                    <a:lnTo>
                      <a:pt x="307" y="9"/>
                    </a:lnTo>
                    <a:lnTo>
                      <a:pt x="289" y="14"/>
                    </a:lnTo>
                    <a:lnTo>
                      <a:pt x="281" y="27"/>
                    </a:lnTo>
                    <a:lnTo>
                      <a:pt x="276" y="42"/>
                    </a:lnTo>
                    <a:lnTo>
                      <a:pt x="265" y="56"/>
                    </a:lnTo>
                    <a:lnTo>
                      <a:pt x="260" y="56"/>
                    </a:lnTo>
                    <a:lnTo>
                      <a:pt x="256" y="56"/>
                    </a:lnTo>
                    <a:lnTo>
                      <a:pt x="251" y="56"/>
                    </a:lnTo>
                    <a:lnTo>
                      <a:pt x="249" y="58"/>
                    </a:lnTo>
                    <a:lnTo>
                      <a:pt x="240" y="72"/>
                    </a:lnTo>
                    <a:lnTo>
                      <a:pt x="231" y="87"/>
                    </a:lnTo>
                    <a:lnTo>
                      <a:pt x="224" y="99"/>
                    </a:lnTo>
                    <a:lnTo>
                      <a:pt x="213" y="110"/>
                    </a:lnTo>
                    <a:lnTo>
                      <a:pt x="209" y="110"/>
                    </a:lnTo>
                    <a:lnTo>
                      <a:pt x="209" y="114"/>
                    </a:lnTo>
                    <a:lnTo>
                      <a:pt x="184" y="139"/>
                    </a:lnTo>
                    <a:lnTo>
                      <a:pt x="184" y="141"/>
                    </a:lnTo>
                    <a:lnTo>
                      <a:pt x="195" y="146"/>
                    </a:lnTo>
                    <a:lnTo>
                      <a:pt x="209" y="150"/>
                    </a:lnTo>
                    <a:lnTo>
                      <a:pt x="224" y="153"/>
                    </a:lnTo>
                    <a:lnTo>
                      <a:pt x="234" y="153"/>
                    </a:lnTo>
                    <a:lnTo>
                      <a:pt x="236" y="155"/>
                    </a:lnTo>
                    <a:lnTo>
                      <a:pt x="240" y="155"/>
                    </a:lnTo>
                    <a:lnTo>
                      <a:pt x="240" y="159"/>
                    </a:lnTo>
                    <a:lnTo>
                      <a:pt x="242" y="161"/>
                    </a:lnTo>
                    <a:lnTo>
                      <a:pt x="240" y="164"/>
                    </a:lnTo>
                    <a:lnTo>
                      <a:pt x="234" y="166"/>
                    </a:lnTo>
                    <a:lnTo>
                      <a:pt x="231" y="170"/>
                    </a:lnTo>
                    <a:lnTo>
                      <a:pt x="225" y="171"/>
                    </a:lnTo>
                    <a:lnTo>
                      <a:pt x="220" y="180"/>
                    </a:lnTo>
                    <a:lnTo>
                      <a:pt x="215" y="195"/>
                    </a:lnTo>
                    <a:lnTo>
                      <a:pt x="209" y="208"/>
                    </a:lnTo>
                    <a:lnTo>
                      <a:pt x="209" y="222"/>
                    </a:lnTo>
                    <a:lnTo>
                      <a:pt x="213" y="227"/>
                    </a:lnTo>
                    <a:lnTo>
                      <a:pt x="215" y="227"/>
                    </a:lnTo>
                    <a:lnTo>
                      <a:pt x="213" y="231"/>
                    </a:lnTo>
                    <a:lnTo>
                      <a:pt x="209" y="238"/>
                    </a:lnTo>
                    <a:lnTo>
                      <a:pt x="213" y="242"/>
                    </a:lnTo>
                    <a:lnTo>
                      <a:pt x="215" y="244"/>
                    </a:lnTo>
                    <a:lnTo>
                      <a:pt x="231" y="233"/>
                    </a:lnTo>
                    <a:lnTo>
                      <a:pt x="260" y="231"/>
                    </a:lnTo>
                    <a:lnTo>
                      <a:pt x="260" y="227"/>
                    </a:lnTo>
                    <a:lnTo>
                      <a:pt x="262" y="226"/>
                    </a:lnTo>
                    <a:lnTo>
                      <a:pt x="265" y="226"/>
                    </a:lnTo>
                    <a:lnTo>
                      <a:pt x="267" y="222"/>
                    </a:lnTo>
                    <a:lnTo>
                      <a:pt x="267" y="200"/>
                    </a:lnTo>
                    <a:lnTo>
                      <a:pt x="289" y="155"/>
                    </a:lnTo>
                    <a:lnTo>
                      <a:pt x="292" y="155"/>
                    </a:lnTo>
                    <a:lnTo>
                      <a:pt x="303" y="170"/>
                    </a:lnTo>
                    <a:lnTo>
                      <a:pt x="312" y="180"/>
                    </a:lnTo>
                    <a:lnTo>
                      <a:pt x="323" y="195"/>
                    </a:lnTo>
                    <a:lnTo>
                      <a:pt x="336" y="206"/>
                    </a:lnTo>
                    <a:lnTo>
                      <a:pt x="343" y="211"/>
                    </a:lnTo>
                    <a:lnTo>
                      <a:pt x="345" y="217"/>
                    </a:lnTo>
                    <a:lnTo>
                      <a:pt x="350" y="226"/>
                    </a:lnTo>
                    <a:lnTo>
                      <a:pt x="354" y="231"/>
                    </a:lnTo>
                    <a:lnTo>
                      <a:pt x="354" y="244"/>
                    </a:lnTo>
                    <a:lnTo>
                      <a:pt x="354" y="258"/>
                    </a:lnTo>
                    <a:lnTo>
                      <a:pt x="359" y="273"/>
                    </a:lnTo>
                    <a:lnTo>
                      <a:pt x="364" y="283"/>
                    </a:lnTo>
                    <a:lnTo>
                      <a:pt x="366" y="285"/>
                    </a:lnTo>
                    <a:lnTo>
                      <a:pt x="370" y="289"/>
                    </a:lnTo>
                    <a:lnTo>
                      <a:pt x="372" y="291"/>
                    </a:lnTo>
                    <a:lnTo>
                      <a:pt x="375" y="294"/>
                    </a:lnTo>
                    <a:lnTo>
                      <a:pt x="375" y="298"/>
                    </a:lnTo>
                    <a:lnTo>
                      <a:pt x="372" y="300"/>
                    </a:lnTo>
                    <a:lnTo>
                      <a:pt x="372" y="305"/>
                    </a:lnTo>
                    <a:lnTo>
                      <a:pt x="370" y="309"/>
                    </a:lnTo>
                    <a:lnTo>
                      <a:pt x="359" y="305"/>
                    </a:lnTo>
                    <a:lnTo>
                      <a:pt x="348" y="294"/>
                    </a:lnTo>
                    <a:lnTo>
                      <a:pt x="336" y="285"/>
                    </a:lnTo>
                    <a:lnTo>
                      <a:pt x="323" y="283"/>
                    </a:lnTo>
                    <a:lnTo>
                      <a:pt x="314" y="289"/>
                    </a:lnTo>
                    <a:lnTo>
                      <a:pt x="308" y="294"/>
                    </a:lnTo>
                    <a:lnTo>
                      <a:pt x="299" y="300"/>
                    </a:lnTo>
                    <a:lnTo>
                      <a:pt x="296" y="305"/>
                    </a:lnTo>
                    <a:lnTo>
                      <a:pt x="298" y="309"/>
                    </a:lnTo>
                    <a:lnTo>
                      <a:pt x="299" y="310"/>
                    </a:lnTo>
                    <a:lnTo>
                      <a:pt x="299" y="314"/>
                    </a:lnTo>
                    <a:lnTo>
                      <a:pt x="303" y="314"/>
                    </a:lnTo>
                    <a:lnTo>
                      <a:pt x="312" y="314"/>
                    </a:lnTo>
                    <a:lnTo>
                      <a:pt x="317" y="316"/>
                    </a:lnTo>
                    <a:lnTo>
                      <a:pt x="319" y="321"/>
                    </a:lnTo>
                    <a:lnTo>
                      <a:pt x="323" y="330"/>
                    </a:lnTo>
                    <a:lnTo>
                      <a:pt x="319" y="334"/>
                    </a:lnTo>
                    <a:lnTo>
                      <a:pt x="317" y="339"/>
                    </a:lnTo>
                    <a:lnTo>
                      <a:pt x="260" y="327"/>
                    </a:lnTo>
                    <a:lnTo>
                      <a:pt x="260" y="334"/>
                    </a:lnTo>
                    <a:lnTo>
                      <a:pt x="260" y="339"/>
                    </a:lnTo>
                    <a:lnTo>
                      <a:pt x="260" y="345"/>
                    </a:lnTo>
                    <a:lnTo>
                      <a:pt x="256" y="347"/>
                    </a:lnTo>
                    <a:lnTo>
                      <a:pt x="251" y="356"/>
                    </a:lnTo>
                    <a:lnTo>
                      <a:pt x="249" y="357"/>
                    </a:lnTo>
                    <a:lnTo>
                      <a:pt x="242" y="366"/>
                    </a:lnTo>
                    <a:lnTo>
                      <a:pt x="225" y="393"/>
                    </a:lnTo>
                    <a:lnTo>
                      <a:pt x="189" y="411"/>
                    </a:lnTo>
                    <a:lnTo>
                      <a:pt x="188" y="413"/>
                    </a:lnTo>
                    <a:lnTo>
                      <a:pt x="184" y="419"/>
                    </a:lnTo>
                    <a:lnTo>
                      <a:pt x="184" y="424"/>
                    </a:lnTo>
                    <a:lnTo>
                      <a:pt x="184" y="430"/>
                    </a:lnTo>
                    <a:lnTo>
                      <a:pt x="184" y="439"/>
                    </a:lnTo>
                    <a:lnTo>
                      <a:pt x="184" y="453"/>
                    </a:lnTo>
                    <a:lnTo>
                      <a:pt x="184" y="469"/>
                    </a:lnTo>
                    <a:lnTo>
                      <a:pt x="184" y="478"/>
                    </a:lnTo>
                    <a:lnTo>
                      <a:pt x="173" y="478"/>
                    </a:lnTo>
                    <a:lnTo>
                      <a:pt x="164" y="475"/>
                    </a:lnTo>
                    <a:lnTo>
                      <a:pt x="157" y="469"/>
                    </a:lnTo>
                    <a:lnTo>
                      <a:pt x="151" y="464"/>
                    </a:lnTo>
                    <a:lnTo>
                      <a:pt x="151" y="449"/>
                    </a:lnTo>
                    <a:lnTo>
                      <a:pt x="148" y="435"/>
                    </a:lnTo>
                    <a:lnTo>
                      <a:pt x="141" y="424"/>
                    </a:lnTo>
                    <a:lnTo>
                      <a:pt x="130" y="413"/>
                    </a:lnTo>
                    <a:lnTo>
                      <a:pt x="117" y="417"/>
                    </a:lnTo>
                    <a:lnTo>
                      <a:pt x="110" y="417"/>
                    </a:lnTo>
                    <a:lnTo>
                      <a:pt x="101" y="413"/>
                    </a:lnTo>
                    <a:lnTo>
                      <a:pt x="94" y="408"/>
                    </a:lnTo>
                    <a:lnTo>
                      <a:pt x="83" y="402"/>
                    </a:lnTo>
                    <a:lnTo>
                      <a:pt x="72" y="397"/>
                    </a:lnTo>
                    <a:lnTo>
                      <a:pt x="59" y="393"/>
                    </a:lnTo>
                    <a:lnTo>
                      <a:pt x="49" y="392"/>
                    </a:lnTo>
                    <a:lnTo>
                      <a:pt x="38" y="402"/>
                    </a:lnTo>
                    <a:lnTo>
                      <a:pt x="21" y="424"/>
                    </a:lnTo>
                    <a:lnTo>
                      <a:pt x="5" y="448"/>
                    </a:lnTo>
                    <a:lnTo>
                      <a:pt x="0" y="455"/>
                    </a:lnTo>
                    <a:lnTo>
                      <a:pt x="21" y="475"/>
                    </a:lnTo>
                    <a:lnTo>
                      <a:pt x="25" y="516"/>
                    </a:lnTo>
                    <a:lnTo>
                      <a:pt x="29" y="516"/>
                    </a:lnTo>
                    <a:lnTo>
                      <a:pt x="38" y="513"/>
                    </a:lnTo>
                    <a:lnTo>
                      <a:pt x="43" y="511"/>
                    </a:lnTo>
                    <a:lnTo>
                      <a:pt x="49" y="505"/>
                    </a:lnTo>
                    <a:lnTo>
                      <a:pt x="54" y="496"/>
                    </a:lnTo>
                    <a:lnTo>
                      <a:pt x="58" y="491"/>
                    </a:lnTo>
                    <a:lnTo>
                      <a:pt x="63" y="485"/>
                    </a:lnTo>
                    <a:lnTo>
                      <a:pt x="72" y="480"/>
                    </a:lnTo>
                    <a:lnTo>
                      <a:pt x="74" y="480"/>
                    </a:lnTo>
                    <a:lnTo>
                      <a:pt x="74" y="484"/>
                    </a:lnTo>
                    <a:lnTo>
                      <a:pt x="74" y="485"/>
                    </a:lnTo>
                    <a:lnTo>
                      <a:pt x="63" y="538"/>
                    </a:lnTo>
                    <a:lnTo>
                      <a:pt x="79" y="556"/>
                    </a:lnTo>
                    <a:lnTo>
                      <a:pt x="77" y="567"/>
                    </a:lnTo>
                    <a:lnTo>
                      <a:pt x="68" y="574"/>
                    </a:lnTo>
                    <a:lnTo>
                      <a:pt x="59" y="583"/>
                    </a:lnTo>
                    <a:lnTo>
                      <a:pt x="54" y="597"/>
                    </a:lnTo>
                    <a:lnTo>
                      <a:pt x="54" y="608"/>
                    </a:lnTo>
                    <a:lnTo>
                      <a:pt x="63" y="619"/>
                    </a:lnTo>
                    <a:lnTo>
                      <a:pt x="74" y="630"/>
                    </a:lnTo>
                    <a:lnTo>
                      <a:pt x="88" y="641"/>
                    </a:lnTo>
                    <a:lnTo>
                      <a:pt x="101" y="646"/>
                    </a:lnTo>
                    <a:lnTo>
                      <a:pt x="114" y="646"/>
                    </a:lnTo>
                    <a:lnTo>
                      <a:pt x="124" y="644"/>
                    </a:lnTo>
                    <a:lnTo>
                      <a:pt x="132" y="641"/>
                    </a:lnTo>
                    <a:lnTo>
                      <a:pt x="141" y="635"/>
                    </a:lnTo>
                    <a:lnTo>
                      <a:pt x="148" y="635"/>
                    </a:lnTo>
                    <a:lnTo>
                      <a:pt x="153" y="639"/>
                    </a:lnTo>
                    <a:lnTo>
                      <a:pt x="160" y="641"/>
                    </a:lnTo>
                    <a:lnTo>
                      <a:pt x="168" y="644"/>
                    </a:lnTo>
                    <a:lnTo>
                      <a:pt x="184" y="652"/>
                    </a:lnTo>
                    <a:lnTo>
                      <a:pt x="195" y="661"/>
                    </a:lnTo>
                    <a:lnTo>
                      <a:pt x="209" y="670"/>
                    </a:lnTo>
                    <a:lnTo>
                      <a:pt x="220" y="677"/>
                    </a:lnTo>
                    <a:lnTo>
                      <a:pt x="225" y="691"/>
                    </a:lnTo>
                    <a:lnTo>
                      <a:pt x="229" y="706"/>
                    </a:lnTo>
                    <a:lnTo>
                      <a:pt x="231" y="722"/>
                    </a:lnTo>
                    <a:lnTo>
                      <a:pt x="234" y="738"/>
                    </a:lnTo>
                    <a:lnTo>
                      <a:pt x="249" y="744"/>
                    </a:lnTo>
                    <a:lnTo>
                      <a:pt x="262" y="749"/>
                    </a:lnTo>
                    <a:lnTo>
                      <a:pt x="276" y="758"/>
                    </a:lnTo>
                    <a:lnTo>
                      <a:pt x="287" y="772"/>
                    </a:lnTo>
                    <a:lnTo>
                      <a:pt x="298" y="800"/>
                    </a:lnTo>
                    <a:lnTo>
                      <a:pt x="308" y="830"/>
                    </a:lnTo>
                    <a:lnTo>
                      <a:pt x="319" y="861"/>
                    </a:lnTo>
                    <a:lnTo>
                      <a:pt x="334" y="886"/>
                    </a:lnTo>
                    <a:lnTo>
                      <a:pt x="350" y="904"/>
                    </a:lnTo>
                    <a:lnTo>
                      <a:pt x="366" y="924"/>
                    </a:lnTo>
                    <a:lnTo>
                      <a:pt x="381" y="944"/>
                    </a:lnTo>
                    <a:lnTo>
                      <a:pt x="395" y="966"/>
                    </a:lnTo>
                    <a:lnTo>
                      <a:pt x="397" y="980"/>
                    </a:lnTo>
                    <a:lnTo>
                      <a:pt x="397" y="993"/>
                    </a:lnTo>
                    <a:lnTo>
                      <a:pt x="391" y="1007"/>
                    </a:lnTo>
                    <a:lnTo>
                      <a:pt x="381" y="1018"/>
                    </a:lnTo>
                    <a:lnTo>
                      <a:pt x="364" y="1022"/>
                    </a:lnTo>
                    <a:lnTo>
                      <a:pt x="348" y="1027"/>
                    </a:lnTo>
                    <a:lnTo>
                      <a:pt x="334" y="1032"/>
                    </a:lnTo>
                    <a:lnTo>
                      <a:pt x="319" y="1038"/>
                    </a:lnTo>
                    <a:lnTo>
                      <a:pt x="307" y="1043"/>
                    </a:lnTo>
                    <a:lnTo>
                      <a:pt x="292" y="1052"/>
                    </a:lnTo>
                    <a:lnTo>
                      <a:pt x="278" y="1063"/>
                    </a:lnTo>
                    <a:lnTo>
                      <a:pt x="262" y="1074"/>
                    </a:lnTo>
                    <a:lnTo>
                      <a:pt x="249" y="1083"/>
                    </a:lnTo>
                    <a:lnTo>
                      <a:pt x="231" y="1090"/>
                    </a:lnTo>
                    <a:lnTo>
                      <a:pt x="215" y="1094"/>
                    </a:lnTo>
                    <a:lnTo>
                      <a:pt x="198" y="1099"/>
                    </a:lnTo>
                    <a:lnTo>
                      <a:pt x="182" y="1105"/>
                    </a:lnTo>
                    <a:lnTo>
                      <a:pt x="164" y="1110"/>
                    </a:lnTo>
                    <a:lnTo>
                      <a:pt x="151" y="1119"/>
                    </a:lnTo>
                    <a:lnTo>
                      <a:pt x="141" y="1132"/>
                    </a:lnTo>
                    <a:lnTo>
                      <a:pt x="124" y="1146"/>
                    </a:lnTo>
                    <a:lnTo>
                      <a:pt x="106" y="1160"/>
                    </a:lnTo>
                    <a:lnTo>
                      <a:pt x="88" y="1171"/>
                    </a:lnTo>
                    <a:lnTo>
                      <a:pt x="68" y="1180"/>
                    </a:lnTo>
                    <a:lnTo>
                      <a:pt x="88" y="1186"/>
                    </a:lnTo>
                    <a:lnTo>
                      <a:pt x="106" y="1188"/>
                    </a:lnTo>
                    <a:lnTo>
                      <a:pt x="124" y="1193"/>
                    </a:lnTo>
                    <a:lnTo>
                      <a:pt x="142" y="1197"/>
                    </a:lnTo>
                    <a:lnTo>
                      <a:pt x="162" y="1198"/>
                    </a:lnTo>
                    <a:lnTo>
                      <a:pt x="182" y="1198"/>
                    </a:lnTo>
                    <a:lnTo>
                      <a:pt x="200" y="1202"/>
                    </a:lnTo>
                    <a:lnTo>
                      <a:pt x="220" y="1202"/>
                    </a:lnTo>
                    <a:lnTo>
                      <a:pt x="252" y="1202"/>
                    </a:lnTo>
                    <a:lnTo>
                      <a:pt x="287" y="1198"/>
                    </a:lnTo>
                    <a:lnTo>
                      <a:pt x="319" y="1193"/>
                    </a:lnTo>
                    <a:lnTo>
                      <a:pt x="354" y="1186"/>
                    </a:lnTo>
                    <a:lnTo>
                      <a:pt x="386" y="1177"/>
                    </a:lnTo>
                    <a:lnTo>
                      <a:pt x="417" y="1168"/>
                    </a:lnTo>
                    <a:lnTo>
                      <a:pt x="447" y="1155"/>
                    </a:lnTo>
                    <a:lnTo>
                      <a:pt x="478" y="1141"/>
                    </a:lnTo>
                    <a:lnTo>
                      <a:pt x="505" y="1126"/>
                    </a:lnTo>
                    <a:lnTo>
                      <a:pt x="536" y="1110"/>
                    </a:lnTo>
                    <a:lnTo>
                      <a:pt x="559" y="1094"/>
                    </a:lnTo>
                    <a:lnTo>
                      <a:pt x="588" y="1074"/>
                    </a:lnTo>
                    <a:lnTo>
                      <a:pt x="613" y="1052"/>
                    </a:lnTo>
                    <a:lnTo>
                      <a:pt x="637" y="1029"/>
                    </a:lnTo>
                    <a:lnTo>
                      <a:pt x="660" y="1007"/>
                    </a:lnTo>
                    <a:lnTo>
                      <a:pt x="682" y="982"/>
                    </a:lnTo>
                    <a:lnTo>
                      <a:pt x="666" y="966"/>
                    </a:lnTo>
                    <a:lnTo>
                      <a:pt x="646" y="955"/>
                    </a:lnTo>
                    <a:lnTo>
                      <a:pt x="626" y="940"/>
                    </a:lnTo>
                    <a:lnTo>
                      <a:pt x="610" y="929"/>
                    </a:lnTo>
                    <a:lnTo>
                      <a:pt x="590" y="922"/>
                    </a:lnTo>
                    <a:lnTo>
                      <a:pt x="574" y="917"/>
                    </a:lnTo>
                    <a:lnTo>
                      <a:pt x="557" y="904"/>
                    </a:lnTo>
                    <a:lnTo>
                      <a:pt x="547" y="893"/>
                    </a:lnTo>
                    <a:lnTo>
                      <a:pt x="547" y="892"/>
                    </a:lnTo>
                    <a:lnTo>
                      <a:pt x="547" y="888"/>
                    </a:lnTo>
                    <a:lnTo>
                      <a:pt x="543" y="888"/>
                    </a:lnTo>
                    <a:lnTo>
                      <a:pt x="543" y="886"/>
                    </a:lnTo>
                    <a:lnTo>
                      <a:pt x="543" y="874"/>
                    </a:lnTo>
                    <a:lnTo>
                      <a:pt x="547" y="863"/>
                    </a:lnTo>
                    <a:lnTo>
                      <a:pt x="547" y="855"/>
                    </a:lnTo>
                    <a:lnTo>
                      <a:pt x="548" y="845"/>
                    </a:lnTo>
                    <a:lnTo>
                      <a:pt x="557" y="819"/>
                    </a:lnTo>
                    <a:lnTo>
                      <a:pt x="567" y="791"/>
                    </a:lnTo>
                    <a:lnTo>
                      <a:pt x="579" y="769"/>
                    </a:lnTo>
                    <a:lnTo>
                      <a:pt x="601" y="753"/>
                    </a:lnTo>
                    <a:lnTo>
                      <a:pt x="613" y="749"/>
                    </a:lnTo>
                    <a:lnTo>
                      <a:pt x="624" y="744"/>
                    </a:lnTo>
                    <a:lnTo>
                      <a:pt x="631" y="742"/>
                    </a:lnTo>
                    <a:lnTo>
                      <a:pt x="642" y="738"/>
                    </a:lnTo>
                    <a:lnTo>
                      <a:pt x="655" y="738"/>
                    </a:lnTo>
                    <a:lnTo>
                      <a:pt x="666" y="736"/>
                    </a:lnTo>
                    <a:lnTo>
                      <a:pt x="673" y="729"/>
                    </a:lnTo>
                    <a:lnTo>
                      <a:pt x="684" y="727"/>
                    </a:lnTo>
                    <a:lnTo>
                      <a:pt x="695" y="727"/>
                    </a:lnTo>
                    <a:lnTo>
                      <a:pt x="704" y="722"/>
                    </a:lnTo>
                    <a:lnTo>
                      <a:pt x="715" y="718"/>
                    </a:lnTo>
                    <a:lnTo>
                      <a:pt x="725" y="713"/>
                    </a:lnTo>
                    <a:lnTo>
                      <a:pt x="736" y="711"/>
                    </a:lnTo>
                    <a:lnTo>
                      <a:pt x="749" y="707"/>
                    </a:lnTo>
                    <a:lnTo>
                      <a:pt x="760" y="707"/>
                    </a:lnTo>
                    <a:lnTo>
                      <a:pt x="770" y="711"/>
                    </a:lnTo>
                    <a:lnTo>
                      <a:pt x="776" y="717"/>
                    </a:lnTo>
                    <a:lnTo>
                      <a:pt x="783" y="722"/>
                    </a:lnTo>
                    <a:lnTo>
                      <a:pt x="792" y="729"/>
                    </a:lnTo>
                    <a:lnTo>
                      <a:pt x="803" y="736"/>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sp>
            <p:nvSpPr>
              <p:cNvPr id="21" name="Freeform 25"/>
              <p:cNvSpPr>
                <a:spLocks/>
              </p:cNvSpPr>
              <p:nvPr/>
            </p:nvSpPr>
            <p:spPr bwMode="auto">
              <a:xfrm>
                <a:off x="530" y="2834"/>
                <a:ext cx="63" cy="73"/>
              </a:xfrm>
              <a:custGeom>
                <a:avLst/>
                <a:gdLst>
                  <a:gd name="T0" fmla="*/ 42 w 63"/>
                  <a:gd name="T1" fmla="*/ 65 h 73"/>
                  <a:gd name="T2" fmla="*/ 58 w 63"/>
                  <a:gd name="T3" fmla="*/ 72 h 73"/>
                  <a:gd name="T4" fmla="*/ 62 w 63"/>
                  <a:gd name="T5" fmla="*/ 72 h 73"/>
                  <a:gd name="T6" fmla="*/ 62 w 63"/>
                  <a:gd name="T7" fmla="*/ 67 h 73"/>
                  <a:gd name="T8" fmla="*/ 58 w 63"/>
                  <a:gd name="T9" fmla="*/ 65 h 73"/>
                  <a:gd name="T10" fmla="*/ 58 w 63"/>
                  <a:gd name="T11" fmla="*/ 62 h 73"/>
                  <a:gd name="T12" fmla="*/ 44 w 63"/>
                  <a:gd name="T13" fmla="*/ 56 h 73"/>
                  <a:gd name="T14" fmla="*/ 37 w 63"/>
                  <a:gd name="T15" fmla="*/ 45 h 73"/>
                  <a:gd name="T16" fmla="*/ 31 w 63"/>
                  <a:gd name="T17" fmla="*/ 34 h 73"/>
                  <a:gd name="T18" fmla="*/ 26 w 63"/>
                  <a:gd name="T19" fmla="*/ 20 h 73"/>
                  <a:gd name="T20" fmla="*/ 9 w 63"/>
                  <a:gd name="T21" fmla="*/ 0 h 73"/>
                  <a:gd name="T22" fmla="*/ 6 w 63"/>
                  <a:gd name="T23" fmla="*/ 4 h 73"/>
                  <a:gd name="T24" fmla="*/ 2 w 63"/>
                  <a:gd name="T25" fmla="*/ 9 h 73"/>
                  <a:gd name="T26" fmla="*/ 0 w 63"/>
                  <a:gd name="T27" fmla="*/ 11 h 73"/>
                  <a:gd name="T28" fmla="*/ 0 w 63"/>
                  <a:gd name="T29" fmla="*/ 18 h 73"/>
                  <a:gd name="T30" fmla="*/ 0 w 63"/>
                  <a:gd name="T31" fmla="*/ 20 h 73"/>
                  <a:gd name="T32" fmla="*/ 0 w 63"/>
                  <a:gd name="T33" fmla="*/ 20 h 73"/>
                  <a:gd name="T34" fmla="*/ 0 w 63"/>
                  <a:gd name="T35" fmla="*/ 20 h 73"/>
                  <a:gd name="T36" fmla="*/ 0 w 63"/>
                  <a:gd name="T37" fmla="*/ 20 h 73"/>
                  <a:gd name="T38" fmla="*/ 9 w 63"/>
                  <a:gd name="T39" fmla="*/ 31 h 73"/>
                  <a:gd name="T40" fmla="*/ 20 w 63"/>
                  <a:gd name="T41" fmla="*/ 45 h 73"/>
                  <a:gd name="T42" fmla="*/ 31 w 63"/>
                  <a:gd name="T43" fmla="*/ 56 h 73"/>
                  <a:gd name="T44" fmla="*/ 42 w 63"/>
                  <a:gd name="T45" fmla="*/ 65 h 7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3" h="73">
                    <a:moveTo>
                      <a:pt x="42" y="65"/>
                    </a:moveTo>
                    <a:lnTo>
                      <a:pt x="58" y="72"/>
                    </a:lnTo>
                    <a:lnTo>
                      <a:pt x="62" y="72"/>
                    </a:lnTo>
                    <a:lnTo>
                      <a:pt x="62" y="67"/>
                    </a:lnTo>
                    <a:lnTo>
                      <a:pt x="58" y="65"/>
                    </a:lnTo>
                    <a:lnTo>
                      <a:pt x="58" y="62"/>
                    </a:lnTo>
                    <a:lnTo>
                      <a:pt x="44" y="56"/>
                    </a:lnTo>
                    <a:lnTo>
                      <a:pt x="37" y="45"/>
                    </a:lnTo>
                    <a:lnTo>
                      <a:pt x="31" y="34"/>
                    </a:lnTo>
                    <a:lnTo>
                      <a:pt x="26" y="20"/>
                    </a:lnTo>
                    <a:lnTo>
                      <a:pt x="9" y="0"/>
                    </a:lnTo>
                    <a:lnTo>
                      <a:pt x="6" y="4"/>
                    </a:lnTo>
                    <a:lnTo>
                      <a:pt x="2" y="9"/>
                    </a:lnTo>
                    <a:lnTo>
                      <a:pt x="0" y="11"/>
                    </a:lnTo>
                    <a:lnTo>
                      <a:pt x="0" y="18"/>
                    </a:lnTo>
                    <a:lnTo>
                      <a:pt x="0" y="20"/>
                    </a:lnTo>
                    <a:lnTo>
                      <a:pt x="9" y="31"/>
                    </a:lnTo>
                    <a:lnTo>
                      <a:pt x="20" y="45"/>
                    </a:lnTo>
                    <a:lnTo>
                      <a:pt x="31" y="56"/>
                    </a:lnTo>
                    <a:lnTo>
                      <a:pt x="42" y="65"/>
                    </a:lnTo>
                  </a:path>
                </a:pathLst>
              </a:custGeom>
              <a:solidFill>
                <a:schemeClr val="folHlink"/>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n-GB"/>
              </a:p>
            </p:txBody>
          </p:sp>
        </p:grpSp>
      </p:grpSp>
      <p:sp>
        <p:nvSpPr>
          <p:cNvPr id="3100" name="Rectangle 28"/>
          <p:cNvSpPr>
            <a:spLocks noGrp="1" noChangeArrowheads="1"/>
          </p:cNvSpPr>
          <p:nvPr>
            <p:ph type="ctrTitle" sz="quarter"/>
          </p:nvPr>
        </p:nvSpPr>
        <p:spPr>
          <a:xfrm>
            <a:off x="687388" y="2286000"/>
            <a:ext cx="7770812" cy="1143000"/>
          </a:xfrm>
        </p:spPr>
        <p:txBody>
          <a:bodyPr/>
          <a:lstStyle>
            <a:lvl1pPr>
              <a:defRPr/>
            </a:lvl1pPr>
          </a:lstStyle>
          <a:p>
            <a:r>
              <a:rPr lang="en-US" altLang="en-US"/>
              <a:t>Click to edit Master title style</a:t>
            </a:r>
          </a:p>
        </p:txBody>
      </p:sp>
      <p:sp>
        <p:nvSpPr>
          <p:cNvPr id="3101" name="Rectangle 29"/>
          <p:cNvSpPr>
            <a:spLocks noGrp="1" noChangeArrowheads="1"/>
          </p:cNvSpPr>
          <p:nvPr>
            <p:ph type="subTitle" sz="quarter" idx="1"/>
          </p:nvPr>
        </p:nvSpPr>
        <p:spPr>
          <a:xfrm>
            <a:off x="2057400" y="4119563"/>
            <a:ext cx="6400800" cy="1751012"/>
          </a:xfrm>
        </p:spPr>
        <p:txBody>
          <a:bodyPr/>
          <a:lstStyle>
            <a:lvl1pPr marL="0" indent="0" algn="ctr">
              <a:buFontTx/>
              <a:buNone/>
              <a:defRPr/>
            </a:lvl1pPr>
          </a:lstStyle>
          <a:p>
            <a:r>
              <a:rPr lang="en-US" altLang="en-US"/>
              <a:t>Click to edit Master subtitle style</a:t>
            </a:r>
          </a:p>
        </p:txBody>
      </p:sp>
      <p:sp>
        <p:nvSpPr>
          <p:cNvPr id="30" name="Rectangle 30"/>
          <p:cNvSpPr>
            <a:spLocks noGrp="1" noChangeArrowheads="1"/>
          </p:cNvSpPr>
          <p:nvPr>
            <p:ph type="dt" sz="quarter" idx="10"/>
          </p:nvPr>
        </p:nvSpPr>
        <p:spPr/>
        <p:txBody>
          <a:bodyPr/>
          <a:lstStyle>
            <a:lvl1pPr>
              <a:defRPr/>
            </a:lvl1pPr>
          </a:lstStyle>
          <a:p>
            <a:pPr>
              <a:defRPr/>
            </a:pPr>
            <a:endParaRPr lang="en-US" altLang="en-US"/>
          </a:p>
        </p:txBody>
      </p:sp>
      <p:sp>
        <p:nvSpPr>
          <p:cNvPr id="31" name="Rectangle 31"/>
          <p:cNvSpPr>
            <a:spLocks noGrp="1" noChangeArrowheads="1"/>
          </p:cNvSpPr>
          <p:nvPr>
            <p:ph type="ftr" sz="quarter" idx="11"/>
          </p:nvPr>
        </p:nvSpPr>
        <p:spPr/>
        <p:txBody>
          <a:bodyPr/>
          <a:lstStyle>
            <a:lvl1pPr>
              <a:defRPr/>
            </a:lvl1pPr>
          </a:lstStyle>
          <a:p>
            <a:pPr>
              <a:defRPr/>
            </a:pPr>
            <a:endParaRPr lang="en-US" altLang="en-US"/>
          </a:p>
        </p:txBody>
      </p:sp>
      <p:sp>
        <p:nvSpPr>
          <p:cNvPr id="32" name="Rectangle 32"/>
          <p:cNvSpPr>
            <a:spLocks noGrp="1" noChangeArrowheads="1"/>
          </p:cNvSpPr>
          <p:nvPr>
            <p:ph type="sldNum" sz="quarter" idx="12"/>
          </p:nvPr>
        </p:nvSpPr>
        <p:spPr/>
        <p:txBody>
          <a:bodyPr/>
          <a:lstStyle>
            <a:lvl1pPr>
              <a:defRPr/>
            </a:lvl1pPr>
          </a:lstStyle>
          <a:p>
            <a:pPr>
              <a:defRPr/>
            </a:pPr>
            <a:fld id="{E51849E1-6FD6-4025-A1DB-02809A3463D9}" type="slidenum">
              <a:rPr lang="en-US" altLang="en-US"/>
              <a:pPr>
                <a:defRPr/>
              </a:pPr>
              <a:t>‹#›</a:t>
            </a:fld>
            <a:endParaRPr lang="en-US" altLang="en-US"/>
          </a:p>
        </p:txBody>
      </p:sp>
    </p:spTree>
    <p:extLst>
      <p:ext uri="{BB962C8B-B14F-4D97-AF65-F5344CB8AC3E}">
        <p14:creationId xmlns:p14="http://schemas.microsoft.com/office/powerpoint/2010/main" val="39551815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EDFDD1AC-D83A-421F-AAB0-46B594EDCD56}" type="slidenum">
              <a:rPr lang="en-US" altLang="en-US"/>
              <a:pPr>
                <a:defRPr/>
              </a:pPr>
              <a:t>‹#›</a:t>
            </a:fld>
            <a:endParaRPr lang="en-US" altLang="en-US"/>
          </a:p>
        </p:txBody>
      </p:sp>
    </p:spTree>
    <p:extLst>
      <p:ext uri="{BB962C8B-B14F-4D97-AF65-F5344CB8AC3E}">
        <p14:creationId xmlns:p14="http://schemas.microsoft.com/office/powerpoint/2010/main" val="359265250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2AF7D7F6-3ED1-49C6-A0BB-3482887867FB}" type="slidenum">
              <a:rPr lang="en-US" altLang="en-US"/>
              <a:pPr>
                <a:defRPr/>
              </a:pPr>
              <a:t>‹#›</a:t>
            </a:fld>
            <a:endParaRPr lang="en-US" altLang="en-US"/>
          </a:p>
        </p:txBody>
      </p:sp>
    </p:spTree>
    <p:extLst>
      <p:ext uri="{BB962C8B-B14F-4D97-AF65-F5344CB8AC3E}">
        <p14:creationId xmlns:p14="http://schemas.microsoft.com/office/powerpoint/2010/main" val="251225549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976438"/>
            <a:ext cx="3808412"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76438"/>
            <a:ext cx="3810000" cy="4119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C7B5093F-F475-4C43-BCE1-086759681F56}" type="slidenum">
              <a:rPr lang="en-US" altLang="en-US"/>
              <a:pPr>
                <a:defRPr/>
              </a:pPr>
              <a:t>‹#›</a:t>
            </a:fld>
            <a:endParaRPr lang="en-US" altLang="en-US"/>
          </a:p>
        </p:txBody>
      </p:sp>
    </p:spTree>
    <p:extLst>
      <p:ext uri="{BB962C8B-B14F-4D97-AF65-F5344CB8AC3E}">
        <p14:creationId xmlns:p14="http://schemas.microsoft.com/office/powerpoint/2010/main" val="22328042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21"/>
          <p:cNvSpPr>
            <a:spLocks noGrp="1" noChangeArrowheads="1"/>
          </p:cNvSpPr>
          <p:nvPr>
            <p:ph type="sldNum" sz="quarter" idx="12"/>
          </p:nvPr>
        </p:nvSpPr>
        <p:spPr>
          <a:ln/>
        </p:spPr>
        <p:txBody>
          <a:bodyPr/>
          <a:lstStyle>
            <a:lvl1pPr>
              <a:defRPr/>
            </a:lvl1pPr>
          </a:lstStyle>
          <a:p>
            <a:pPr>
              <a:defRPr/>
            </a:pPr>
            <a:fld id="{FAE39F47-5F2A-46A8-ABA3-A132F75F6121}" type="slidenum">
              <a:rPr lang="en-US" altLang="en-US"/>
              <a:pPr>
                <a:defRPr/>
              </a:pPr>
              <a:t>‹#›</a:t>
            </a:fld>
            <a:endParaRPr lang="en-US" altLang="en-US"/>
          </a:p>
        </p:txBody>
      </p:sp>
    </p:spTree>
    <p:extLst>
      <p:ext uri="{BB962C8B-B14F-4D97-AF65-F5344CB8AC3E}">
        <p14:creationId xmlns:p14="http://schemas.microsoft.com/office/powerpoint/2010/main" val="372101904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21"/>
          <p:cNvSpPr>
            <a:spLocks noGrp="1" noChangeArrowheads="1"/>
          </p:cNvSpPr>
          <p:nvPr>
            <p:ph type="sldNum" sz="quarter" idx="12"/>
          </p:nvPr>
        </p:nvSpPr>
        <p:spPr>
          <a:ln/>
        </p:spPr>
        <p:txBody>
          <a:bodyPr/>
          <a:lstStyle>
            <a:lvl1pPr>
              <a:defRPr/>
            </a:lvl1pPr>
          </a:lstStyle>
          <a:p>
            <a:pPr>
              <a:defRPr/>
            </a:pPr>
            <a:fld id="{E48C6C87-DCDD-4068-BBA0-CAA955A41B46}" type="slidenum">
              <a:rPr lang="en-US" altLang="en-US"/>
              <a:pPr>
                <a:defRPr/>
              </a:pPr>
              <a:t>‹#›</a:t>
            </a:fld>
            <a:endParaRPr lang="en-US" altLang="en-US"/>
          </a:p>
        </p:txBody>
      </p:sp>
    </p:spTree>
    <p:extLst>
      <p:ext uri="{BB962C8B-B14F-4D97-AF65-F5344CB8AC3E}">
        <p14:creationId xmlns:p14="http://schemas.microsoft.com/office/powerpoint/2010/main" val="4010185601"/>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21"/>
          <p:cNvSpPr>
            <a:spLocks noGrp="1" noChangeArrowheads="1"/>
          </p:cNvSpPr>
          <p:nvPr>
            <p:ph type="sldNum" sz="quarter" idx="12"/>
          </p:nvPr>
        </p:nvSpPr>
        <p:spPr>
          <a:ln/>
        </p:spPr>
        <p:txBody>
          <a:bodyPr/>
          <a:lstStyle>
            <a:lvl1pPr>
              <a:defRPr/>
            </a:lvl1pPr>
          </a:lstStyle>
          <a:p>
            <a:pPr>
              <a:defRPr/>
            </a:pPr>
            <a:fld id="{612EE807-168B-4281-8E5C-B166651CF05F}" type="slidenum">
              <a:rPr lang="en-US" altLang="en-US"/>
              <a:pPr>
                <a:defRPr/>
              </a:pPr>
              <a:t>‹#›</a:t>
            </a:fld>
            <a:endParaRPr lang="en-US" altLang="en-US"/>
          </a:p>
        </p:txBody>
      </p:sp>
    </p:spTree>
    <p:extLst>
      <p:ext uri="{BB962C8B-B14F-4D97-AF65-F5344CB8AC3E}">
        <p14:creationId xmlns:p14="http://schemas.microsoft.com/office/powerpoint/2010/main" val="170434570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7CC19C83-C9A0-4075-B827-7E6F45B6CB19}" type="slidenum">
              <a:rPr lang="en-US" altLang="en-US"/>
              <a:pPr>
                <a:defRPr/>
              </a:pPr>
              <a:t>‹#›</a:t>
            </a:fld>
            <a:endParaRPr lang="en-US" altLang="en-US"/>
          </a:p>
        </p:txBody>
      </p:sp>
    </p:spTree>
    <p:extLst>
      <p:ext uri="{BB962C8B-B14F-4D97-AF65-F5344CB8AC3E}">
        <p14:creationId xmlns:p14="http://schemas.microsoft.com/office/powerpoint/2010/main" val="196265361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EA9D371F-9884-4D51-9664-62F30A30BA1A}" type="slidenum">
              <a:rPr lang="en-US" altLang="en-US"/>
              <a:pPr>
                <a:defRPr/>
              </a:pPr>
              <a:t>‹#›</a:t>
            </a:fld>
            <a:endParaRPr lang="en-US" altLang="en-US"/>
          </a:p>
        </p:txBody>
      </p:sp>
    </p:spTree>
    <p:extLst>
      <p:ext uri="{BB962C8B-B14F-4D97-AF65-F5344CB8AC3E}">
        <p14:creationId xmlns:p14="http://schemas.microsoft.com/office/powerpoint/2010/main" val="3263000111"/>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1E8A414A-8AC9-4C23-935A-3BF774A6D1B3}" type="slidenum">
              <a:rPr lang="en-US" altLang="en-US"/>
              <a:pPr>
                <a:defRPr/>
              </a:pPr>
              <a:t>‹#›</a:t>
            </a:fld>
            <a:endParaRPr lang="en-US" altLang="en-US"/>
          </a:p>
        </p:txBody>
      </p:sp>
    </p:spTree>
    <p:extLst>
      <p:ext uri="{BB962C8B-B14F-4D97-AF65-F5344CB8AC3E}">
        <p14:creationId xmlns:p14="http://schemas.microsoft.com/office/powerpoint/2010/main" val="3601396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1"/>
          <p:cNvSpPr>
            <a:spLocks noGrp="1" noChangeArrowheads="1"/>
          </p:cNvSpPr>
          <p:nvPr>
            <p:ph type="sldNum" sz="quarter" idx="12"/>
          </p:nvPr>
        </p:nvSpPr>
        <p:spPr>
          <a:ln/>
        </p:spPr>
        <p:txBody>
          <a:bodyPr/>
          <a:lstStyle>
            <a:lvl1pPr>
              <a:defRPr/>
            </a:lvl1pPr>
          </a:lstStyle>
          <a:p>
            <a:pPr>
              <a:defRPr/>
            </a:pPr>
            <a:fld id="{69C2F529-25BA-46DD-AB0E-7B184C2CE193}" type="slidenum">
              <a:rPr lang="en-US" altLang="en-US"/>
              <a:pPr>
                <a:defRPr/>
              </a:pPr>
              <a:t>‹#›</a:t>
            </a:fld>
            <a:endParaRPr lang="en-US" altLang="en-US"/>
          </a:p>
        </p:txBody>
      </p:sp>
    </p:spTree>
    <p:extLst>
      <p:ext uri="{BB962C8B-B14F-4D97-AF65-F5344CB8AC3E}">
        <p14:creationId xmlns:p14="http://schemas.microsoft.com/office/powerpoint/2010/main" val="1427394986"/>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6688" y="608013"/>
            <a:ext cx="1941512" cy="5487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7388" y="608013"/>
            <a:ext cx="5676900" cy="5487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1"/>
          <p:cNvSpPr>
            <a:spLocks noGrp="1" noChangeArrowheads="1"/>
          </p:cNvSpPr>
          <p:nvPr>
            <p:ph type="sldNum" sz="quarter" idx="12"/>
          </p:nvPr>
        </p:nvSpPr>
        <p:spPr>
          <a:ln/>
        </p:spPr>
        <p:txBody>
          <a:bodyPr/>
          <a:lstStyle>
            <a:lvl1pPr>
              <a:defRPr/>
            </a:lvl1pPr>
          </a:lstStyle>
          <a:p>
            <a:pPr>
              <a:defRPr/>
            </a:pPr>
            <a:fld id="{9AAF836D-BF7E-4870-852F-C5785A065110}" type="slidenum">
              <a:rPr lang="en-US" altLang="en-US"/>
              <a:pPr>
                <a:defRPr/>
              </a:pPr>
              <a:t>‹#›</a:t>
            </a:fld>
            <a:endParaRPr lang="en-US" altLang="en-US"/>
          </a:p>
        </p:txBody>
      </p:sp>
    </p:spTree>
    <p:extLst>
      <p:ext uri="{BB962C8B-B14F-4D97-AF65-F5344CB8AC3E}">
        <p14:creationId xmlns:p14="http://schemas.microsoft.com/office/powerpoint/2010/main" val="3958823500"/>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defTabSz="914400">
              <a:defRPr b="1"/>
            </a:lvl1pPr>
          </a:lstStyle>
          <a:p>
            <a:pPr>
              <a:defRPr/>
            </a:pPr>
            <a:fld id="{10BDF9DC-CE65-4892-88BA-33782B755B18}" type="datetime1">
              <a:rPr lang="en-US"/>
              <a:pPr>
                <a:defRPr/>
              </a:pPr>
              <a:t>11/16/2015</a:t>
            </a:fld>
            <a:endParaRPr lang="en-US"/>
          </a:p>
        </p:txBody>
      </p:sp>
      <p:sp>
        <p:nvSpPr>
          <p:cNvPr id="5" name="Footer Placeholder 4"/>
          <p:cNvSpPr>
            <a:spLocks noGrp="1"/>
          </p:cNvSpPr>
          <p:nvPr>
            <p:ph type="ftr" sz="quarter" idx="11"/>
          </p:nvPr>
        </p:nvSpPr>
        <p:spPr/>
        <p:txBody>
          <a:bodyPr/>
          <a:lstStyle>
            <a:lvl1pPr defTabSz="914400">
              <a:defRPr b="1"/>
            </a:lvl1pPr>
          </a:lstStyle>
          <a:p>
            <a:pPr>
              <a:defRPr/>
            </a:pPr>
            <a:r>
              <a:rPr lang="en-US"/>
              <a:t>(c) 2011, Trustees of the University of Pennsylvania    Center for Substance Abuse Solutions</a:t>
            </a:r>
          </a:p>
        </p:txBody>
      </p:sp>
      <p:sp>
        <p:nvSpPr>
          <p:cNvPr id="6" name="Slide Number Placeholder 5"/>
          <p:cNvSpPr>
            <a:spLocks noGrp="1"/>
          </p:cNvSpPr>
          <p:nvPr>
            <p:ph type="sldNum" sz="quarter" idx="12"/>
          </p:nvPr>
        </p:nvSpPr>
        <p:spPr/>
        <p:txBody>
          <a:bodyPr/>
          <a:lstStyle>
            <a:lvl1pPr defTabSz="914400">
              <a:defRPr b="1"/>
            </a:lvl1pPr>
          </a:lstStyle>
          <a:p>
            <a:pPr>
              <a:defRPr/>
            </a:pPr>
            <a:fld id="{E9E4B3A1-0228-4766-A2D0-E0910FC6F3C6}" type="slidenum">
              <a:rPr lang="en-US"/>
              <a:pPr>
                <a:defRPr/>
              </a:pPr>
              <a:t>‹#›</a:t>
            </a:fld>
            <a:endParaRPr lang="en-US"/>
          </a:p>
        </p:txBody>
      </p:sp>
    </p:spTree>
    <p:extLst>
      <p:ext uri="{BB962C8B-B14F-4D97-AF65-F5344CB8AC3E}">
        <p14:creationId xmlns:p14="http://schemas.microsoft.com/office/powerpoint/2010/main" val="3827038152"/>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defTabSz="914400">
              <a:defRPr b="1"/>
            </a:lvl1pPr>
          </a:lstStyle>
          <a:p>
            <a:pPr>
              <a:defRPr/>
            </a:pPr>
            <a:fld id="{7DD629BA-BA8C-4896-BA02-C81453CBE278}" type="datetime1">
              <a:rPr lang="en-US"/>
              <a:pPr>
                <a:defRPr/>
              </a:pPr>
              <a:t>11/16/2015</a:t>
            </a:fld>
            <a:endParaRPr lang="en-US"/>
          </a:p>
        </p:txBody>
      </p:sp>
      <p:sp>
        <p:nvSpPr>
          <p:cNvPr id="5" name="Footer Placeholder 4"/>
          <p:cNvSpPr>
            <a:spLocks noGrp="1"/>
          </p:cNvSpPr>
          <p:nvPr>
            <p:ph type="ftr" sz="quarter" idx="11"/>
          </p:nvPr>
        </p:nvSpPr>
        <p:spPr/>
        <p:txBody>
          <a:bodyPr/>
          <a:lstStyle>
            <a:lvl1pPr defTabSz="914400">
              <a:defRPr b="1"/>
            </a:lvl1pPr>
          </a:lstStyle>
          <a:p>
            <a:pPr>
              <a:defRPr/>
            </a:pPr>
            <a:r>
              <a:rPr lang="en-US"/>
              <a:t>(c) 2011, Trustees of the University of Pennsylvania    Center for Substance Abuse Solutions</a:t>
            </a:r>
          </a:p>
        </p:txBody>
      </p:sp>
      <p:sp>
        <p:nvSpPr>
          <p:cNvPr id="6" name="Slide Number Placeholder 5"/>
          <p:cNvSpPr>
            <a:spLocks noGrp="1"/>
          </p:cNvSpPr>
          <p:nvPr>
            <p:ph type="sldNum" sz="quarter" idx="12"/>
          </p:nvPr>
        </p:nvSpPr>
        <p:spPr/>
        <p:txBody>
          <a:bodyPr/>
          <a:lstStyle>
            <a:lvl1pPr defTabSz="914400">
              <a:defRPr b="1"/>
            </a:lvl1pPr>
          </a:lstStyle>
          <a:p>
            <a:pPr>
              <a:defRPr/>
            </a:pPr>
            <a:fld id="{567CDF90-2046-416F-A784-57F73ED77347}" type="slidenum">
              <a:rPr lang="en-US"/>
              <a:pPr>
                <a:defRPr/>
              </a:pPr>
              <a:t>‹#›</a:t>
            </a:fld>
            <a:endParaRPr lang="en-US"/>
          </a:p>
        </p:txBody>
      </p:sp>
    </p:spTree>
    <p:extLst>
      <p:ext uri="{BB962C8B-B14F-4D97-AF65-F5344CB8AC3E}">
        <p14:creationId xmlns:p14="http://schemas.microsoft.com/office/powerpoint/2010/main" val="3714680673"/>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defTabSz="914400">
              <a:defRPr b="1"/>
            </a:lvl1pPr>
          </a:lstStyle>
          <a:p>
            <a:pPr>
              <a:defRPr/>
            </a:pPr>
            <a:fld id="{2897712D-4190-4F89-B939-0511E46312A0}" type="datetime1">
              <a:rPr lang="en-US"/>
              <a:pPr>
                <a:defRPr/>
              </a:pPr>
              <a:t>11/16/2015</a:t>
            </a:fld>
            <a:endParaRPr lang="en-US"/>
          </a:p>
        </p:txBody>
      </p:sp>
      <p:sp>
        <p:nvSpPr>
          <p:cNvPr id="5" name="Footer Placeholder 4"/>
          <p:cNvSpPr>
            <a:spLocks noGrp="1"/>
          </p:cNvSpPr>
          <p:nvPr>
            <p:ph type="ftr" sz="quarter" idx="11"/>
          </p:nvPr>
        </p:nvSpPr>
        <p:spPr/>
        <p:txBody>
          <a:bodyPr/>
          <a:lstStyle>
            <a:lvl1pPr defTabSz="914400">
              <a:defRPr b="1"/>
            </a:lvl1pPr>
          </a:lstStyle>
          <a:p>
            <a:pPr>
              <a:defRPr/>
            </a:pPr>
            <a:r>
              <a:rPr lang="en-US"/>
              <a:t>(c) 2011, Trustees of the University of Pennsylvania    Center for Substance Abuse Solutions</a:t>
            </a:r>
          </a:p>
        </p:txBody>
      </p:sp>
      <p:sp>
        <p:nvSpPr>
          <p:cNvPr id="6" name="Slide Number Placeholder 5"/>
          <p:cNvSpPr>
            <a:spLocks noGrp="1"/>
          </p:cNvSpPr>
          <p:nvPr>
            <p:ph type="sldNum" sz="quarter" idx="12"/>
          </p:nvPr>
        </p:nvSpPr>
        <p:spPr/>
        <p:txBody>
          <a:bodyPr/>
          <a:lstStyle>
            <a:lvl1pPr defTabSz="914400">
              <a:defRPr b="1"/>
            </a:lvl1pPr>
          </a:lstStyle>
          <a:p>
            <a:pPr>
              <a:defRPr/>
            </a:pPr>
            <a:fld id="{7BEDD2A0-EBD9-4ACB-A5DC-1E644EE1355B}" type="slidenum">
              <a:rPr lang="en-US"/>
              <a:pPr>
                <a:defRPr/>
              </a:pPr>
              <a:t>‹#›</a:t>
            </a:fld>
            <a:endParaRPr lang="en-US"/>
          </a:p>
        </p:txBody>
      </p:sp>
    </p:spTree>
    <p:extLst>
      <p:ext uri="{BB962C8B-B14F-4D97-AF65-F5344CB8AC3E}">
        <p14:creationId xmlns:p14="http://schemas.microsoft.com/office/powerpoint/2010/main" val="100104480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defTabSz="914400">
              <a:defRPr b="1"/>
            </a:lvl1pPr>
          </a:lstStyle>
          <a:p>
            <a:pPr>
              <a:defRPr/>
            </a:pPr>
            <a:fld id="{A73B1643-D3E1-45BD-ABC0-3E52DD8F2B68}" type="datetime1">
              <a:rPr lang="en-US"/>
              <a:pPr>
                <a:defRPr/>
              </a:pPr>
              <a:t>11/16/2015</a:t>
            </a:fld>
            <a:endParaRPr lang="en-US"/>
          </a:p>
        </p:txBody>
      </p:sp>
      <p:sp>
        <p:nvSpPr>
          <p:cNvPr id="6" name="Footer Placeholder 4"/>
          <p:cNvSpPr>
            <a:spLocks noGrp="1"/>
          </p:cNvSpPr>
          <p:nvPr>
            <p:ph type="ftr" sz="quarter" idx="11"/>
          </p:nvPr>
        </p:nvSpPr>
        <p:spPr/>
        <p:txBody>
          <a:bodyPr/>
          <a:lstStyle>
            <a:lvl1pPr defTabSz="914400">
              <a:defRPr b="1"/>
            </a:lvl1pPr>
          </a:lstStyle>
          <a:p>
            <a:pPr>
              <a:defRPr/>
            </a:pPr>
            <a:r>
              <a:rPr lang="en-US"/>
              <a:t>(c) 2011, Trustees of the University of Pennsylvania    Center for Substance Abuse Solutions</a:t>
            </a:r>
          </a:p>
        </p:txBody>
      </p:sp>
      <p:sp>
        <p:nvSpPr>
          <p:cNvPr id="7" name="Slide Number Placeholder 5"/>
          <p:cNvSpPr>
            <a:spLocks noGrp="1"/>
          </p:cNvSpPr>
          <p:nvPr>
            <p:ph type="sldNum" sz="quarter" idx="12"/>
          </p:nvPr>
        </p:nvSpPr>
        <p:spPr/>
        <p:txBody>
          <a:bodyPr/>
          <a:lstStyle>
            <a:lvl1pPr defTabSz="914400">
              <a:defRPr b="1"/>
            </a:lvl1pPr>
          </a:lstStyle>
          <a:p>
            <a:pPr>
              <a:defRPr/>
            </a:pPr>
            <a:fld id="{F9D25154-9507-4E7B-919E-538B745A25F8}" type="slidenum">
              <a:rPr lang="en-US"/>
              <a:pPr>
                <a:defRPr/>
              </a:pPr>
              <a:t>‹#›</a:t>
            </a:fld>
            <a:endParaRPr lang="en-US"/>
          </a:p>
        </p:txBody>
      </p:sp>
    </p:spTree>
    <p:extLst>
      <p:ext uri="{BB962C8B-B14F-4D97-AF65-F5344CB8AC3E}">
        <p14:creationId xmlns:p14="http://schemas.microsoft.com/office/powerpoint/2010/main" val="60366782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defTabSz="914400">
              <a:defRPr b="1"/>
            </a:lvl1pPr>
          </a:lstStyle>
          <a:p>
            <a:pPr>
              <a:defRPr/>
            </a:pPr>
            <a:fld id="{5D387660-CA98-43C2-BE06-61AE7D136B4C}" type="datetime1">
              <a:rPr lang="en-US"/>
              <a:pPr>
                <a:defRPr/>
              </a:pPr>
              <a:t>11/16/2015</a:t>
            </a:fld>
            <a:endParaRPr lang="en-US"/>
          </a:p>
        </p:txBody>
      </p:sp>
      <p:sp>
        <p:nvSpPr>
          <p:cNvPr id="8" name="Footer Placeholder 4"/>
          <p:cNvSpPr>
            <a:spLocks noGrp="1"/>
          </p:cNvSpPr>
          <p:nvPr>
            <p:ph type="ftr" sz="quarter" idx="11"/>
          </p:nvPr>
        </p:nvSpPr>
        <p:spPr/>
        <p:txBody>
          <a:bodyPr/>
          <a:lstStyle>
            <a:lvl1pPr defTabSz="914400">
              <a:defRPr b="1"/>
            </a:lvl1pPr>
          </a:lstStyle>
          <a:p>
            <a:pPr>
              <a:defRPr/>
            </a:pPr>
            <a:r>
              <a:rPr lang="en-US"/>
              <a:t>(c) 2011, Trustees of the University of Pennsylvania    Center for Substance Abuse Solutions</a:t>
            </a:r>
          </a:p>
        </p:txBody>
      </p:sp>
      <p:sp>
        <p:nvSpPr>
          <p:cNvPr id="9" name="Slide Number Placeholder 5"/>
          <p:cNvSpPr>
            <a:spLocks noGrp="1"/>
          </p:cNvSpPr>
          <p:nvPr>
            <p:ph type="sldNum" sz="quarter" idx="12"/>
          </p:nvPr>
        </p:nvSpPr>
        <p:spPr/>
        <p:txBody>
          <a:bodyPr/>
          <a:lstStyle>
            <a:lvl1pPr defTabSz="914400">
              <a:defRPr b="1"/>
            </a:lvl1pPr>
          </a:lstStyle>
          <a:p>
            <a:pPr>
              <a:defRPr/>
            </a:pPr>
            <a:fld id="{80E023E9-775C-4F33-A4B1-A1C66BAAC552}" type="slidenum">
              <a:rPr lang="en-US"/>
              <a:pPr>
                <a:defRPr/>
              </a:pPr>
              <a:t>‹#›</a:t>
            </a:fld>
            <a:endParaRPr lang="en-US"/>
          </a:p>
        </p:txBody>
      </p:sp>
    </p:spTree>
    <p:extLst>
      <p:ext uri="{BB962C8B-B14F-4D97-AF65-F5344CB8AC3E}">
        <p14:creationId xmlns:p14="http://schemas.microsoft.com/office/powerpoint/2010/main" val="932692153"/>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defTabSz="914400">
              <a:defRPr b="1"/>
            </a:lvl1pPr>
          </a:lstStyle>
          <a:p>
            <a:pPr>
              <a:defRPr/>
            </a:pPr>
            <a:fld id="{DA209AA5-5FD3-4226-B25D-F28101C6290F}" type="datetime1">
              <a:rPr lang="en-US"/>
              <a:pPr>
                <a:defRPr/>
              </a:pPr>
              <a:t>11/16/2015</a:t>
            </a:fld>
            <a:endParaRPr lang="en-US"/>
          </a:p>
        </p:txBody>
      </p:sp>
      <p:sp>
        <p:nvSpPr>
          <p:cNvPr id="4" name="Footer Placeholder 4"/>
          <p:cNvSpPr>
            <a:spLocks noGrp="1"/>
          </p:cNvSpPr>
          <p:nvPr>
            <p:ph type="ftr" sz="quarter" idx="11"/>
          </p:nvPr>
        </p:nvSpPr>
        <p:spPr/>
        <p:txBody>
          <a:bodyPr/>
          <a:lstStyle>
            <a:lvl1pPr defTabSz="914400">
              <a:defRPr b="1"/>
            </a:lvl1pPr>
          </a:lstStyle>
          <a:p>
            <a:pPr>
              <a:defRPr/>
            </a:pPr>
            <a:r>
              <a:rPr lang="en-US"/>
              <a:t>(c) 2011, Trustees of the University of Pennsylvania    Center for Substance Abuse Solutions</a:t>
            </a:r>
          </a:p>
        </p:txBody>
      </p:sp>
      <p:sp>
        <p:nvSpPr>
          <p:cNvPr id="5" name="Slide Number Placeholder 5"/>
          <p:cNvSpPr>
            <a:spLocks noGrp="1"/>
          </p:cNvSpPr>
          <p:nvPr>
            <p:ph type="sldNum" sz="quarter" idx="12"/>
          </p:nvPr>
        </p:nvSpPr>
        <p:spPr/>
        <p:txBody>
          <a:bodyPr/>
          <a:lstStyle>
            <a:lvl1pPr defTabSz="914400">
              <a:defRPr b="1"/>
            </a:lvl1pPr>
          </a:lstStyle>
          <a:p>
            <a:pPr>
              <a:defRPr/>
            </a:pPr>
            <a:fld id="{51852D87-202E-4CD8-8A93-144338D4F4E8}" type="slidenum">
              <a:rPr lang="en-US"/>
              <a:pPr>
                <a:defRPr/>
              </a:pPr>
              <a:t>‹#›</a:t>
            </a:fld>
            <a:endParaRPr lang="en-US"/>
          </a:p>
        </p:txBody>
      </p:sp>
    </p:spTree>
    <p:extLst>
      <p:ext uri="{BB962C8B-B14F-4D97-AF65-F5344CB8AC3E}">
        <p14:creationId xmlns:p14="http://schemas.microsoft.com/office/powerpoint/2010/main" val="142842978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defTabSz="914400">
              <a:defRPr b="1"/>
            </a:lvl1pPr>
          </a:lstStyle>
          <a:p>
            <a:pPr>
              <a:defRPr/>
            </a:pPr>
            <a:fld id="{37B392A2-0C97-4C31-9020-2A87A251E0B9}" type="datetime1">
              <a:rPr lang="en-US"/>
              <a:pPr>
                <a:defRPr/>
              </a:pPr>
              <a:t>11/16/2015</a:t>
            </a:fld>
            <a:endParaRPr lang="en-US"/>
          </a:p>
        </p:txBody>
      </p:sp>
      <p:sp>
        <p:nvSpPr>
          <p:cNvPr id="3" name="Footer Placeholder 4"/>
          <p:cNvSpPr>
            <a:spLocks noGrp="1"/>
          </p:cNvSpPr>
          <p:nvPr>
            <p:ph type="ftr" sz="quarter" idx="11"/>
          </p:nvPr>
        </p:nvSpPr>
        <p:spPr/>
        <p:txBody>
          <a:bodyPr/>
          <a:lstStyle>
            <a:lvl1pPr defTabSz="914400">
              <a:defRPr b="1"/>
            </a:lvl1pPr>
          </a:lstStyle>
          <a:p>
            <a:pPr>
              <a:defRPr/>
            </a:pPr>
            <a:r>
              <a:rPr lang="en-US"/>
              <a:t>(c) 2011, Trustees of the University of Pennsylvania    Center for Substance Abuse Solutions</a:t>
            </a:r>
          </a:p>
        </p:txBody>
      </p:sp>
      <p:sp>
        <p:nvSpPr>
          <p:cNvPr id="4" name="Slide Number Placeholder 5"/>
          <p:cNvSpPr>
            <a:spLocks noGrp="1"/>
          </p:cNvSpPr>
          <p:nvPr>
            <p:ph type="sldNum" sz="quarter" idx="12"/>
          </p:nvPr>
        </p:nvSpPr>
        <p:spPr/>
        <p:txBody>
          <a:bodyPr/>
          <a:lstStyle>
            <a:lvl1pPr defTabSz="914400">
              <a:defRPr b="1"/>
            </a:lvl1pPr>
          </a:lstStyle>
          <a:p>
            <a:pPr>
              <a:defRPr/>
            </a:pPr>
            <a:fld id="{9D705096-C9B0-40D6-8D74-4FFB3F1B2F1F}" type="slidenum">
              <a:rPr lang="en-US"/>
              <a:pPr>
                <a:defRPr/>
              </a:pPr>
              <a:t>‹#›</a:t>
            </a:fld>
            <a:endParaRPr lang="en-US"/>
          </a:p>
        </p:txBody>
      </p:sp>
    </p:spTree>
    <p:extLst>
      <p:ext uri="{BB962C8B-B14F-4D97-AF65-F5344CB8AC3E}">
        <p14:creationId xmlns:p14="http://schemas.microsoft.com/office/powerpoint/2010/main" val="351394898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defTabSz="914400">
              <a:defRPr b="1"/>
            </a:lvl1pPr>
          </a:lstStyle>
          <a:p>
            <a:pPr>
              <a:defRPr/>
            </a:pPr>
            <a:fld id="{5AF9237D-2B24-48A0-AA6A-8B3CF4EF211B}" type="datetime1">
              <a:rPr lang="en-US"/>
              <a:pPr>
                <a:defRPr/>
              </a:pPr>
              <a:t>11/16/2015</a:t>
            </a:fld>
            <a:endParaRPr lang="en-US"/>
          </a:p>
        </p:txBody>
      </p:sp>
      <p:sp>
        <p:nvSpPr>
          <p:cNvPr id="6" name="Footer Placeholder 4"/>
          <p:cNvSpPr>
            <a:spLocks noGrp="1"/>
          </p:cNvSpPr>
          <p:nvPr>
            <p:ph type="ftr" sz="quarter" idx="11"/>
          </p:nvPr>
        </p:nvSpPr>
        <p:spPr/>
        <p:txBody>
          <a:bodyPr/>
          <a:lstStyle>
            <a:lvl1pPr defTabSz="914400">
              <a:defRPr b="1"/>
            </a:lvl1pPr>
          </a:lstStyle>
          <a:p>
            <a:pPr>
              <a:defRPr/>
            </a:pPr>
            <a:r>
              <a:rPr lang="en-US"/>
              <a:t>(c) 2011, Trustees of the University of Pennsylvania    Center for Substance Abuse Solutions</a:t>
            </a:r>
          </a:p>
        </p:txBody>
      </p:sp>
      <p:sp>
        <p:nvSpPr>
          <p:cNvPr id="7" name="Slide Number Placeholder 5"/>
          <p:cNvSpPr>
            <a:spLocks noGrp="1"/>
          </p:cNvSpPr>
          <p:nvPr>
            <p:ph type="sldNum" sz="quarter" idx="12"/>
          </p:nvPr>
        </p:nvSpPr>
        <p:spPr/>
        <p:txBody>
          <a:bodyPr/>
          <a:lstStyle>
            <a:lvl1pPr defTabSz="914400">
              <a:defRPr b="1"/>
            </a:lvl1pPr>
          </a:lstStyle>
          <a:p>
            <a:pPr>
              <a:defRPr/>
            </a:pPr>
            <a:fld id="{AAE407AA-93AB-4F7F-9745-BCCA7B310AB3}" type="slidenum">
              <a:rPr lang="en-US"/>
              <a:pPr>
                <a:defRPr/>
              </a:pPr>
              <a:t>‹#›</a:t>
            </a:fld>
            <a:endParaRPr lang="en-US"/>
          </a:p>
        </p:txBody>
      </p:sp>
    </p:spTree>
    <p:extLst>
      <p:ext uri="{BB962C8B-B14F-4D97-AF65-F5344CB8AC3E}">
        <p14:creationId xmlns:p14="http://schemas.microsoft.com/office/powerpoint/2010/main" val="316457412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defTabSz="914400">
              <a:defRPr b="1"/>
            </a:lvl1pPr>
          </a:lstStyle>
          <a:p>
            <a:pPr>
              <a:defRPr/>
            </a:pPr>
            <a:fld id="{8A7D1A70-2E6A-455D-9583-04C40A9396D7}" type="datetime1">
              <a:rPr lang="en-US"/>
              <a:pPr>
                <a:defRPr/>
              </a:pPr>
              <a:t>11/16/2015</a:t>
            </a:fld>
            <a:endParaRPr lang="en-US"/>
          </a:p>
        </p:txBody>
      </p:sp>
      <p:sp>
        <p:nvSpPr>
          <p:cNvPr id="6" name="Footer Placeholder 4"/>
          <p:cNvSpPr>
            <a:spLocks noGrp="1"/>
          </p:cNvSpPr>
          <p:nvPr>
            <p:ph type="ftr" sz="quarter" idx="11"/>
          </p:nvPr>
        </p:nvSpPr>
        <p:spPr/>
        <p:txBody>
          <a:bodyPr/>
          <a:lstStyle>
            <a:lvl1pPr defTabSz="914400">
              <a:defRPr b="1"/>
            </a:lvl1pPr>
          </a:lstStyle>
          <a:p>
            <a:pPr>
              <a:defRPr/>
            </a:pPr>
            <a:r>
              <a:rPr lang="en-US"/>
              <a:t>(c) 2011, Trustees of the University of Pennsylvania    Center for Substance Abuse Solutions</a:t>
            </a:r>
          </a:p>
        </p:txBody>
      </p:sp>
      <p:sp>
        <p:nvSpPr>
          <p:cNvPr id="7" name="Slide Number Placeholder 5"/>
          <p:cNvSpPr>
            <a:spLocks noGrp="1"/>
          </p:cNvSpPr>
          <p:nvPr>
            <p:ph type="sldNum" sz="quarter" idx="12"/>
          </p:nvPr>
        </p:nvSpPr>
        <p:spPr/>
        <p:txBody>
          <a:bodyPr/>
          <a:lstStyle>
            <a:lvl1pPr defTabSz="914400">
              <a:defRPr b="1"/>
            </a:lvl1pPr>
          </a:lstStyle>
          <a:p>
            <a:pPr>
              <a:defRPr/>
            </a:pPr>
            <a:fld id="{1573C2E9-0E2F-4C5A-B6AC-CC8CD92D375F}" type="slidenum">
              <a:rPr lang="en-US"/>
              <a:pPr>
                <a:defRPr/>
              </a:pPr>
              <a:t>‹#›</a:t>
            </a:fld>
            <a:endParaRPr lang="en-US"/>
          </a:p>
        </p:txBody>
      </p:sp>
    </p:spTree>
    <p:extLst>
      <p:ext uri="{BB962C8B-B14F-4D97-AF65-F5344CB8AC3E}">
        <p14:creationId xmlns:p14="http://schemas.microsoft.com/office/powerpoint/2010/main" val="1287026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9.xml"/><Relationship Id="rId3" Type="http://schemas.openxmlformats.org/officeDocument/2006/relationships/slideLayout" Target="../slideLayouts/slideLayout104.xml"/><Relationship Id="rId7" Type="http://schemas.openxmlformats.org/officeDocument/2006/relationships/slideLayout" Target="../slideLayouts/slideLayout108.xml"/><Relationship Id="rId12" Type="http://schemas.openxmlformats.org/officeDocument/2006/relationships/theme" Target="../theme/theme10.xml"/><Relationship Id="rId2" Type="http://schemas.openxmlformats.org/officeDocument/2006/relationships/slideLayout" Target="../slideLayouts/slideLayout103.xml"/><Relationship Id="rId1" Type="http://schemas.openxmlformats.org/officeDocument/2006/relationships/slideLayout" Target="../slideLayouts/slideLayout102.xml"/><Relationship Id="rId6" Type="http://schemas.openxmlformats.org/officeDocument/2006/relationships/slideLayout" Target="../slideLayouts/slideLayout107.xml"/><Relationship Id="rId11" Type="http://schemas.openxmlformats.org/officeDocument/2006/relationships/slideLayout" Target="../slideLayouts/slideLayout112.xml"/><Relationship Id="rId5" Type="http://schemas.openxmlformats.org/officeDocument/2006/relationships/slideLayout" Target="../slideLayouts/slideLayout106.xml"/><Relationship Id="rId10" Type="http://schemas.openxmlformats.org/officeDocument/2006/relationships/slideLayout" Target="../slideLayouts/slideLayout111.xml"/><Relationship Id="rId4" Type="http://schemas.openxmlformats.org/officeDocument/2006/relationships/slideLayout" Target="../slideLayouts/slideLayout105.xml"/><Relationship Id="rId9" Type="http://schemas.openxmlformats.org/officeDocument/2006/relationships/slideLayout" Target="../slideLayouts/slideLayout110.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0.xml"/><Relationship Id="rId13" Type="http://schemas.openxmlformats.org/officeDocument/2006/relationships/slideLayout" Target="../slideLayouts/slideLayout125.xml"/><Relationship Id="rId18" Type="http://schemas.openxmlformats.org/officeDocument/2006/relationships/image" Target="../media/image2.png"/><Relationship Id="rId3" Type="http://schemas.openxmlformats.org/officeDocument/2006/relationships/slideLayout" Target="../slideLayouts/slideLayout115.xml"/><Relationship Id="rId7" Type="http://schemas.openxmlformats.org/officeDocument/2006/relationships/slideLayout" Target="../slideLayouts/slideLayout119.xml"/><Relationship Id="rId12" Type="http://schemas.openxmlformats.org/officeDocument/2006/relationships/slideLayout" Target="../slideLayouts/slideLayout124.xml"/><Relationship Id="rId17" Type="http://schemas.openxmlformats.org/officeDocument/2006/relationships/theme" Target="../theme/theme11.xml"/><Relationship Id="rId2" Type="http://schemas.openxmlformats.org/officeDocument/2006/relationships/slideLayout" Target="../slideLayouts/slideLayout114.xml"/><Relationship Id="rId16" Type="http://schemas.openxmlformats.org/officeDocument/2006/relationships/slideLayout" Target="../slideLayouts/slideLayout128.xml"/><Relationship Id="rId1" Type="http://schemas.openxmlformats.org/officeDocument/2006/relationships/slideLayout" Target="../slideLayouts/slideLayout113.xml"/><Relationship Id="rId6" Type="http://schemas.openxmlformats.org/officeDocument/2006/relationships/slideLayout" Target="../slideLayouts/slideLayout118.xml"/><Relationship Id="rId11" Type="http://schemas.openxmlformats.org/officeDocument/2006/relationships/slideLayout" Target="../slideLayouts/slideLayout123.xml"/><Relationship Id="rId5" Type="http://schemas.openxmlformats.org/officeDocument/2006/relationships/slideLayout" Target="../slideLayouts/slideLayout117.xml"/><Relationship Id="rId15" Type="http://schemas.openxmlformats.org/officeDocument/2006/relationships/slideLayout" Target="../slideLayouts/slideLayout127.xml"/><Relationship Id="rId10" Type="http://schemas.openxmlformats.org/officeDocument/2006/relationships/slideLayout" Target="../slideLayouts/slideLayout122.xml"/><Relationship Id="rId4" Type="http://schemas.openxmlformats.org/officeDocument/2006/relationships/slideLayout" Target="../slideLayouts/slideLayout116.xml"/><Relationship Id="rId9" Type="http://schemas.openxmlformats.org/officeDocument/2006/relationships/slideLayout" Target="../slideLayouts/slideLayout121.xml"/><Relationship Id="rId14" Type="http://schemas.openxmlformats.org/officeDocument/2006/relationships/slideLayout" Target="../slideLayouts/slideLayout126.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6.xml"/><Relationship Id="rId3" Type="http://schemas.openxmlformats.org/officeDocument/2006/relationships/slideLayout" Target="../slideLayouts/slideLayout131.xml"/><Relationship Id="rId7" Type="http://schemas.openxmlformats.org/officeDocument/2006/relationships/slideLayout" Target="../slideLayouts/slideLayout135.xml"/><Relationship Id="rId12" Type="http://schemas.openxmlformats.org/officeDocument/2006/relationships/theme" Target="../theme/theme12.xml"/><Relationship Id="rId2" Type="http://schemas.openxmlformats.org/officeDocument/2006/relationships/slideLayout" Target="../slideLayouts/slideLayout130.xml"/><Relationship Id="rId1" Type="http://schemas.openxmlformats.org/officeDocument/2006/relationships/slideLayout" Target="../slideLayouts/slideLayout129.xml"/><Relationship Id="rId6" Type="http://schemas.openxmlformats.org/officeDocument/2006/relationships/slideLayout" Target="../slideLayouts/slideLayout134.xml"/><Relationship Id="rId11" Type="http://schemas.openxmlformats.org/officeDocument/2006/relationships/slideLayout" Target="../slideLayouts/slideLayout139.xml"/><Relationship Id="rId5" Type="http://schemas.openxmlformats.org/officeDocument/2006/relationships/slideLayout" Target="../slideLayouts/slideLayout133.xml"/><Relationship Id="rId10" Type="http://schemas.openxmlformats.org/officeDocument/2006/relationships/slideLayout" Target="../slideLayouts/slideLayout138.xml"/><Relationship Id="rId4" Type="http://schemas.openxmlformats.org/officeDocument/2006/relationships/slideLayout" Target="../slideLayouts/slideLayout132.xml"/><Relationship Id="rId9" Type="http://schemas.openxmlformats.org/officeDocument/2006/relationships/slideLayout" Target="../slideLayouts/slideLayout137.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7.xml"/><Relationship Id="rId13" Type="http://schemas.openxmlformats.org/officeDocument/2006/relationships/slideLayout" Target="../slideLayouts/slideLayout152.xml"/><Relationship Id="rId3" Type="http://schemas.openxmlformats.org/officeDocument/2006/relationships/slideLayout" Target="../slideLayouts/slideLayout142.xml"/><Relationship Id="rId7" Type="http://schemas.openxmlformats.org/officeDocument/2006/relationships/slideLayout" Target="../slideLayouts/slideLayout146.xml"/><Relationship Id="rId12" Type="http://schemas.openxmlformats.org/officeDocument/2006/relationships/slideLayout" Target="../slideLayouts/slideLayout151.xml"/><Relationship Id="rId2" Type="http://schemas.openxmlformats.org/officeDocument/2006/relationships/slideLayout" Target="../slideLayouts/slideLayout141.xml"/><Relationship Id="rId1" Type="http://schemas.openxmlformats.org/officeDocument/2006/relationships/slideLayout" Target="../slideLayouts/slideLayout140.xml"/><Relationship Id="rId6" Type="http://schemas.openxmlformats.org/officeDocument/2006/relationships/slideLayout" Target="../slideLayouts/slideLayout145.xml"/><Relationship Id="rId11" Type="http://schemas.openxmlformats.org/officeDocument/2006/relationships/slideLayout" Target="../slideLayouts/slideLayout150.xml"/><Relationship Id="rId5" Type="http://schemas.openxmlformats.org/officeDocument/2006/relationships/slideLayout" Target="../slideLayouts/slideLayout144.xml"/><Relationship Id="rId10" Type="http://schemas.openxmlformats.org/officeDocument/2006/relationships/slideLayout" Target="../slideLayouts/slideLayout149.xml"/><Relationship Id="rId4" Type="http://schemas.openxmlformats.org/officeDocument/2006/relationships/slideLayout" Target="../slideLayouts/slideLayout143.xml"/><Relationship Id="rId9" Type="http://schemas.openxmlformats.org/officeDocument/2006/relationships/slideLayout" Target="../slideLayouts/slideLayout148.xml"/><Relationship Id="rId14" Type="http://schemas.openxmlformats.org/officeDocument/2006/relationships/theme" Target="../theme/theme13.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60.xml"/><Relationship Id="rId3" Type="http://schemas.openxmlformats.org/officeDocument/2006/relationships/slideLayout" Target="../slideLayouts/slideLayout155.xml"/><Relationship Id="rId7" Type="http://schemas.openxmlformats.org/officeDocument/2006/relationships/slideLayout" Target="../slideLayouts/slideLayout159.xml"/><Relationship Id="rId12" Type="http://schemas.openxmlformats.org/officeDocument/2006/relationships/theme" Target="../theme/theme14.xml"/><Relationship Id="rId2" Type="http://schemas.openxmlformats.org/officeDocument/2006/relationships/slideLayout" Target="../slideLayouts/slideLayout154.xml"/><Relationship Id="rId1" Type="http://schemas.openxmlformats.org/officeDocument/2006/relationships/slideLayout" Target="../slideLayouts/slideLayout153.xml"/><Relationship Id="rId6" Type="http://schemas.openxmlformats.org/officeDocument/2006/relationships/slideLayout" Target="../slideLayouts/slideLayout158.xml"/><Relationship Id="rId11" Type="http://schemas.openxmlformats.org/officeDocument/2006/relationships/slideLayout" Target="../slideLayouts/slideLayout163.xml"/><Relationship Id="rId5" Type="http://schemas.openxmlformats.org/officeDocument/2006/relationships/slideLayout" Target="../slideLayouts/slideLayout157.xml"/><Relationship Id="rId10" Type="http://schemas.openxmlformats.org/officeDocument/2006/relationships/slideLayout" Target="../slideLayouts/slideLayout162.xml"/><Relationship Id="rId4" Type="http://schemas.openxmlformats.org/officeDocument/2006/relationships/slideLayout" Target="../slideLayouts/slideLayout156.xml"/><Relationship Id="rId9" Type="http://schemas.openxmlformats.org/officeDocument/2006/relationships/slideLayout" Target="../slideLayouts/slideLayout161.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71.xml"/><Relationship Id="rId13" Type="http://schemas.openxmlformats.org/officeDocument/2006/relationships/theme" Target="../theme/theme15.xml"/><Relationship Id="rId3" Type="http://schemas.openxmlformats.org/officeDocument/2006/relationships/slideLayout" Target="../slideLayouts/slideLayout166.xml"/><Relationship Id="rId7" Type="http://schemas.openxmlformats.org/officeDocument/2006/relationships/slideLayout" Target="../slideLayouts/slideLayout170.xml"/><Relationship Id="rId12" Type="http://schemas.openxmlformats.org/officeDocument/2006/relationships/slideLayout" Target="../slideLayouts/slideLayout175.xml"/><Relationship Id="rId2" Type="http://schemas.openxmlformats.org/officeDocument/2006/relationships/slideLayout" Target="../slideLayouts/slideLayout165.xml"/><Relationship Id="rId1" Type="http://schemas.openxmlformats.org/officeDocument/2006/relationships/slideLayout" Target="../slideLayouts/slideLayout164.xml"/><Relationship Id="rId6" Type="http://schemas.openxmlformats.org/officeDocument/2006/relationships/slideLayout" Target="../slideLayouts/slideLayout169.xml"/><Relationship Id="rId11" Type="http://schemas.openxmlformats.org/officeDocument/2006/relationships/slideLayout" Target="../slideLayouts/slideLayout174.xml"/><Relationship Id="rId5" Type="http://schemas.openxmlformats.org/officeDocument/2006/relationships/slideLayout" Target="../slideLayouts/slideLayout168.xml"/><Relationship Id="rId10" Type="http://schemas.openxmlformats.org/officeDocument/2006/relationships/slideLayout" Target="../slideLayouts/slideLayout173.xml"/><Relationship Id="rId4" Type="http://schemas.openxmlformats.org/officeDocument/2006/relationships/slideLayout" Target="../slideLayouts/slideLayout167.xml"/><Relationship Id="rId9" Type="http://schemas.openxmlformats.org/officeDocument/2006/relationships/slideLayout" Target="../slideLayouts/slideLayout17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theme" Target="../theme/theme7.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slideLayout" Target="../slideLayouts/slideLayout79.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7.xml"/><Relationship Id="rId3" Type="http://schemas.openxmlformats.org/officeDocument/2006/relationships/slideLayout" Target="../slideLayouts/slideLayout82.xml"/><Relationship Id="rId7" Type="http://schemas.openxmlformats.org/officeDocument/2006/relationships/slideLayout" Target="../slideLayouts/slideLayout86.xml"/><Relationship Id="rId12" Type="http://schemas.openxmlformats.org/officeDocument/2006/relationships/theme" Target="../theme/theme8.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5" Type="http://schemas.openxmlformats.org/officeDocument/2006/relationships/slideLayout" Target="../slideLayouts/slideLayout84.xml"/><Relationship Id="rId10" Type="http://schemas.openxmlformats.org/officeDocument/2006/relationships/slideLayout" Target="../slideLayouts/slideLayout89.xml"/><Relationship Id="rId4" Type="http://schemas.openxmlformats.org/officeDocument/2006/relationships/slideLayout" Target="../slideLayouts/slideLayout83.xml"/><Relationship Id="rId9" Type="http://schemas.openxmlformats.org/officeDocument/2006/relationships/slideLayout" Target="../slideLayouts/slideLayout8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8.xml"/><Relationship Id="rId3" Type="http://schemas.openxmlformats.org/officeDocument/2006/relationships/slideLayout" Target="../slideLayouts/slideLayout93.xml"/><Relationship Id="rId7" Type="http://schemas.openxmlformats.org/officeDocument/2006/relationships/slideLayout" Target="../slideLayouts/slideLayout97.xml"/><Relationship Id="rId12" Type="http://schemas.openxmlformats.org/officeDocument/2006/relationships/theme" Target="../theme/theme9.xml"/><Relationship Id="rId2" Type="http://schemas.openxmlformats.org/officeDocument/2006/relationships/slideLayout" Target="../slideLayouts/slideLayout92.xml"/><Relationship Id="rId1" Type="http://schemas.openxmlformats.org/officeDocument/2006/relationships/slideLayout" Target="../slideLayouts/slideLayout91.xml"/><Relationship Id="rId6" Type="http://schemas.openxmlformats.org/officeDocument/2006/relationships/slideLayout" Target="../slideLayouts/slideLayout96.xml"/><Relationship Id="rId11" Type="http://schemas.openxmlformats.org/officeDocument/2006/relationships/slideLayout" Target="../slideLayouts/slideLayout101.xml"/><Relationship Id="rId5" Type="http://schemas.openxmlformats.org/officeDocument/2006/relationships/slideLayout" Target="../slideLayouts/slideLayout95.xml"/><Relationship Id="rId10" Type="http://schemas.openxmlformats.org/officeDocument/2006/relationships/slideLayout" Target="../slideLayouts/slideLayout100.xml"/><Relationship Id="rId4" Type="http://schemas.openxmlformats.org/officeDocument/2006/relationships/slideLayout" Target="../slideLayouts/slideLayout94.xml"/><Relationship Id="rId9" Type="http://schemas.openxmlformats.org/officeDocument/2006/relationships/slideLayout" Target="../slideLayouts/slideLayout9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6"/>
          <p:cNvGrpSpPr>
            <a:grpSpLocks/>
          </p:cNvGrpSpPr>
          <p:nvPr/>
        </p:nvGrpSpPr>
        <p:grpSpPr bwMode="auto">
          <a:xfrm>
            <a:off x="688975" y="119063"/>
            <a:ext cx="8455025" cy="6738937"/>
            <a:chOff x="432" y="74"/>
            <a:chExt cx="5327" cy="4245"/>
          </a:xfrm>
        </p:grpSpPr>
        <p:sp>
          <p:nvSpPr>
            <p:cNvPr id="1032" name="Rectangle 2"/>
            <p:cNvSpPr>
              <a:spLocks noChangeArrowheads="1"/>
            </p:cNvSpPr>
            <p:nvPr/>
          </p:nvSpPr>
          <p:spPr bwMode="ltGray">
            <a:xfrm>
              <a:off x="432" y="4176"/>
              <a:ext cx="2208" cy="14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grpSp>
          <p:nvGrpSpPr>
            <p:cNvPr id="1033" name="Group 11"/>
            <p:cNvGrpSpPr>
              <a:grpSpLocks/>
            </p:cNvGrpSpPr>
            <p:nvPr/>
          </p:nvGrpSpPr>
          <p:grpSpPr bwMode="auto">
            <a:xfrm>
              <a:off x="2859" y="4250"/>
              <a:ext cx="2729" cy="41"/>
              <a:chOff x="2859" y="4250"/>
              <a:chExt cx="2729" cy="41"/>
            </a:xfrm>
          </p:grpSpPr>
          <p:sp>
            <p:nvSpPr>
              <p:cNvPr id="1038" name="Oval 3"/>
              <p:cNvSpPr>
                <a:spLocks noChangeArrowheads="1"/>
              </p:cNvSpPr>
              <p:nvPr/>
            </p:nvSpPr>
            <p:spPr bwMode="auto">
              <a:xfrm>
                <a:off x="285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1039" name="Oval 4"/>
              <p:cNvSpPr>
                <a:spLocks noChangeArrowheads="1"/>
              </p:cNvSpPr>
              <p:nvPr/>
            </p:nvSpPr>
            <p:spPr bwMode="auto">
              <a:xfrm>
                <a:off x="3271"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1040" name="Oval 5"/>
              <p:cNvSpPr>
                <a:spLocks noChangeArrowheads="1"/>
              </p:cNvSpPr>
              <p:nvPr/>
            </p:nvSpPr>
            <p:spPr bwMode="auto">
              <a:xfrm>
                <a:off x="3655"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1041" name="Oval 6"/>
              <p:cNvSpPr>
                <a:spLocks noChangeArrowheads="1"/>
              </p:cNvSpPr>
              <p:nvPr/>
            </p:nvSpPr>
            <p:spPr bwMode="auto">
              <a:xfrm>
                <a:off x="4039"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1042" name="Oval 7"/>
              <p:cNvSpPr>
                <a:spLocks noChangeArrowheads="1"/>
              </p:cNvSpPr>
              <p:nvPr/>
            </p:nvSpPr>
            <p:spPr bwMode="auto">
              <a:xfrm>
                <a:off x="4395"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2" name="Oval 8"/>
              <p:cNvSpPr>
                <a:spLocks noChangeArrowheads="1"/>
              </p:cNvSpPr>
              <p:nvPr/>
            </p:nvSpPr>
            <p:spPr bwMode="auto">
              <a:xfrm>
                <a:off x="477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3" name="Oval 9"/>
              <p:cNvSpPr>
                <a:spLocks noChangeArrowheads="1"/>
              </p:cNvSpPr>
              <p:nvPr/>
            </p:nvSpPr>
            <p:spPr bwMode="auto">
              <a:xfrm>
                <a:off x="5163"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4" name="Oval 10"/>
              <p:cNvSpPr>
                <a:spLocks noChangeArrowheads="1"/>
              </p:cNvSpPr>
              <p:nvPr/>
            </p:nvSpPr>
            <p:spPr bwMode="auto">
              <a:xfrm>
                <a:off x="5547"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grpSp>
        <p:sp>
          <p:nvSpPr>
            <p:cNvPr id="1034" name="Rectangle 12"/>
            <p:cNvSpPr>
              <a:spLocks noChangeArrowheads="1"/>
            </p:cNvSpPr>
            <p:nvPr/>
          </p:nvSpPr>
          <p:spPr bwMode="ltGray">
            <a:xfrm>
              <a:off x="480" y="480"/>
              <a:ext cx="5279"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1035" name="Oval 13"/>
            <p:cNvSpPr>
              <a:spLocks noChangeArrowheads="1"/>
            </p:cNvSpPr>
            <p:nvPr/>
          </p:nvSpPr>
          <p:spPr bwMode="auto">
            <a:xfrm>
              <a:off x="507"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1036" name="Oval 14"/>
            <p:cNvSpPr>
              <a:spLocks noChangeArrowheads="1"/>
            </p:cNvSpPr>
            <p:nvPr/>
          </p:nvSpPr>
          <p:spPr bwMode="auto">
            <a:xfrm>
              <a:off x="507"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sp>
          <p:nvSpPr>
            <p:cNvPr id="1037" name="Oval 15"/>
            <p:cNvSpPr>
              <a:spLocks noChangeArrowheads="1"/>
            </p:cNvSpPr>
            <p:nvPr/>
          </p:nvSpPr>
          <p:spPr bwMode="auto">
            <a:xfrm>
              <a:off x="507"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cs typeface="+mn-cs"/>
              </a:endParaRPr>
            </a:p>
          </p:txBody>
        </p:sp>
      </p:grpSp>
      <p:sp>
        <p:nvSpPr>
          <p:cNvPr id="1027" name="Rectangle 17"/>
          <p:cNvSpPr>
            <a:spLocks noGrp="1" noChangeArrowheads="1"/>
          </p:cNvSpPr>
          <p:nvPr>
            <p:ph type="title"/>
          </p:nvPr>
        </p:nvSpPr>
        <p:spPr bwMode="auto">
          <a:xfrm>
            <a:off x="687388" y="608013"/>
            <a:ext cx="77708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ctr" anchorCtr="0" compatLnSpc="1">
            <a:prstTxWarp prst="textNoShape">
              <a:avLst/>
            </a:prstTxWarp>
          </a:bodyPr>
          <a:lstStyle/>
          <a:p>
            <a:pPr lvl="0"/>
            <a:r>
              <a:rPr lang="en-US" altLang="en-US" smtClean="0"/>
              <a:t>Click to edit Master title style</a:t>
            </a:r>
          </a:p>
        </p:txBody>
      </p:sp>
      <p:sp>
        <p:nvSpPr>
          <p:cNvPr id="1028" name="Rectangle 18"/>
          <p:cNvSpPr>
            <a:spLocks noGrp="1" noChangeArrowheads="1"/>
          </p:cNvSpPr>
          <p:nvPr>
            <p:ph type="body" idx="1"/>
          </p:nvPr>
        </p:nvSpPr>
        <p:spPr bwMode="auto">
          <a:xfrm>
            <a:off x="687388" y="1976438"/>
            <a:ext cx="7770812" cy="411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43" name="Rectangle 19"/>
          <p:cNvSpPr>
            <a:spLocks noGrp="1" noChangeArrowheads="1"/>
          </p:cNvSpPr>
          <p:nvPr>
            <p:ph type="dt" sz="half" idx="2"/>
          </p:nvPr>
        </p:nvSpPr>
        <p:spPr bwMode="auto">
          <a:xfrm>
            <a:off x="687388"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eaLnBrk="0" hangingPunct="0">
              <a:defRPr sz="1400" b="0">
                <a:solidFill>
                  <a:schemeClr val="tx1"/>
                </a:solidFill>
                <a:latin typeface="+mj-lt"/>
                <a:cs typeface="+mn-cs"/>
              </a:defRPr>
            </a:lvl1pPr>
          </a:lstStyle>
          <a:p>
            <a:pPr>
              <a:defRPr/>
            </a:pPr>
            <a:endParaRPr lang="en-US" altLang="en-US"/>
          </a:p>
        </p:txBody>
      </p:sp>
      <p:sp>
        <p:nvSpPr>
          <p:cNvPr id="1044" name="Rectangle 20"/>
          <p:cNvSpPr>
            <a:spLocks noGrp="1" noChangeArrowheads="1"/>
          </p:cNvSpPr>
          <p:nvPr>
            <p:ph type="ftr" sz="quarter" idx="3"/>
          </p:nvPr>
        </p:nvSpPr>
        <p:spPr bwMode="auto">
          <a:xfrm>
            <a:off x="3124200" y="6167438"/>
            <a:ext cx="2897188"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ctr" eaLnBrk="0" hangingPunct="0">
              <a:defRPr sz="1400" b="0">
                <a:solidFill>
                  <a:schemeClr val="tx1"/>
                </a:solidFill>
                <a:latin typeface="+mj-lt"/>
                <a:cs typeface="+mn-cs"/>
              </a:defRPr>
            </a:lvl1pPr>
          </a:lstStyle>
          <a:p>
            <a:pPr>
              <a:defRPr/>
            </a:pPr>
            <a:endParaRPr lang="en-US" altLang="en-US"/>
          </a:p>
        </p:txBody>
      </p:sp>
      <p:sp>
        <p:nvSpPr>
          <p:cNvPr id="1045" name="Rectangle 21"/>
          <p:cNvSpPr>
            <a:spLocks noGrp="1" noChangeArrowheads="1"/>
          </p:cNvSpPr>
          <p:nvPr>
            <p:ph type="sldNum" sz="quarter" idx="4"/>
          </p:nvPr>
        </p:nvSpPr>
        <p:spPr bwMode="auto">
          <a:xfrm>
            <a:off x="6553200"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r" eaLnBrk="0" hangingPunct="0">
              <a:defRPr sz="1400" b="0">
                <a:solidFill>
                  <a:schemeClr val="tx1"/>
                </a:solidFill>
                <a:latin typeface="+mj-lt"/>
                <a:cs typeface="+mn-cs"/>
              </a:defRPr>
            </a:lvl1pPr>
          </a:lstStyle>
          <a:p>
            <a:pPr>
              <a:defRPr/>
            </a:pPr>
            <a:fld id="{7D919A71-FFD9-4F0C-B4D9-B5FF7F92F002}"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8772" r:id="rId1"/>
    <p:sldLayoutId id="2147488690" r:id="rId2"/>
    <p:sldLayoutId id="2147488691" r:id="rId3"/>
    <p:sldLayoutId id="2147488692" r:id="rId4"/>
    <p:sldLayoutId id="2147488693" r:id="rId5"/>
    <p:sldLayoutId id="2147488694" r:id="rId6"/>
    <p:sldLayoutId id="2147488695" r:id="rId7"/>
    <p:sldLayoutId id="2147488696" r:id="rId8"/>
    <p:sldLayoutId id="2147488697" r:id="rId9"/>
    <p:sldLayoutId id="2147488698" r:id="rId10"/>
    <p:sldLayoutId id="2147488699" r:id="rId11"/>
  </p:sldLayoutIdLst>
  <p:txStyles>
    <p:titleStyle>
      <a:lvl1pPr algn="l" rtl="0" eaLnBrk="0" fontAlgn="base" hangingPunct="0">
        <a:spcBef>
          <a:spcPct val="0"/>
        </a:spcBef>
        <a:spcAft>
          <a:spcPct val="0"/>
        </a:spcAft>
        <a:defRPr sz="4500">
          <a:solidFill>
            <a:schemeClr val="tx2"/>
          </a:solidFill>
          <a:latin typeface="+mj-lt"/>
          <a:ea typeface="+mj-ea"/>
          <a:cs typeface="+mj-cs"/>
        </a:defRPr>
      </a:lvl1pPr>
      <a:lvl2pPr algn="l" rtl="0" eaLnBrk="0" fontAlgn="base" hangingPunct="0">
        <a:spcBef>
          <a:spcPct val="0"/>
        </a:spcBef>
        <a:spcAft>
          <a:spcPct val="0"/>
        </a:spcAft>
        <a:defRPr sz="4500">
          <a:solidFill>
            <a:schemeClr val="tx2"/>
          </a:solidFill>
          <a:latin typeface="Times New Roman" pitchFamily="18" charset="0"/>
        </a:defRPr>
      </a:lvl2pPr>
      <a:lvl3pPr algn="l" rtl="0" eaLnBrk="0" fontAlgn="base" hangingPunct="0">
        <a:spcBef>
          <a:spcPct val="0"/>
        </a:spcBef>
        <a:spcAft>
          <a:spcPct val="0"/>
        </a:spcAft>
        <a:defRPr sz="4500">
          <a:solidFill>
            <a:schemeClr val="tx2"/>
          </a:solidFill>
          <a:latin typeface="Times New Roman" pitchFamily="18" charset="0"/>
        </a:defRPr>
      </a:lvl3pPr>
      <a:lvl4pPr algn="l" rtl="0" eaLnBrk="0" fontAlgn="base" hangingPunct="0">
        <a:spcBef>
          <a:spcPct val="0"/>
        </a:spcBef>
        <a:spcAft>
          <a:spcPct val="0"/>
        </a:spcAft>
        <a:defRPr sz="4500">
          <a:solidFill>
            <a:schemeClr val="tx2"/>
          </a:solidFill>
          <a:latin typeface="Times New Roman" pitchFamily="18" charset="0"/>
        </a:defRPr>
      </a:lvl4pPr>
      <a:lvl5pPr algn="l" rtl="0" eaLnBrk="0" fontAlgn="base" hangingPunct="0">
        <a:spcBef>
          <a:spcPct val="0"/>
        </a:spcBef>
        <a:spcAft>
          <a:spcPct val="0"/>
        </a:spcAft>
        <a:defRPr sz="4500">
          <a:solidFill>
            <a:schemeClr val="tx2"/>
          </a:solidFill>
          <a:latin typeface="Times New Roman" pitchFamily="18" charset="0"/>
        </a:defRPr>
      </a:lvl5pPr>
      <a:lvl6pPr marL="457200" algn="l" rtl="0" eaLnBrk="0" fontAlgn="base" hangingPunct="0">
        <a:spcBef>
          <a:spcPct val="0"/>
        </a:spcBef>
        <a:spcAft>
          <a:spcPct val="0"/>
        </a:spcAft>
        <a:defRPr sz="4500">
          <a:solidFill>
            <a:schemeClr val="tx2"/>
          </a:solidFill>
          <a:latin typeface="Times New Roman" pitchFamily="18" charset="0"/>
        </a:defRPr>
      </a:lvl6pPr>
      <a:lvl7pPr marL="914400" algn="l" rtl="0" eaLnBrk="0" fontAlgn="base" hangingPunct="0">
        <a:spcBef>
          <a:spcPct val="0"/>
        </a:spcBef>
        <a:spcAft>
          <a:spcPct val="0"/>
        </a:spcAft>
        <a:defRPr sz="4500">
          <a:solidFill>
            <a:schemeClr val="tx2"/>
          </a:solidFill>
          <a:latin typeface="Times New Roman" pitchFamily="18" charset="0"/>
        </a:defRPr>
      </a:lvl7pPr>
      <a:lvl8pPr marL="1371600" algn="l" rtl="0" eaLnBrk="0" fontAlgn="base" hangingPunct="0">
        <a:spcBef>
          <a:spcPct val="0"/>
        </a:spcBef>
        <a:spcAft>
          <a:spcPct val="0"/>
        </a:spcAft>
        <a:defRPr sz="4500">
          <a:solidFill>
            <a:schemeClr val="tx2"/>
          </a:solidFill>
          <a:latin typeface="Times New Roman" pitchFamily="18" charset="0"/>
        </a:defRPr>
      </a:lvl8pPr>
      <a:lvl9pPr marL="1828800" algn="l" rtl="0" eaLnBrk="0" fontAlgn="base" hangingPunct="0">
        <a:spcBef>
          <a:spcPct val="0"/>
        </a:spcBef>
        <a:spcAft>
          <a:spcPct val="0"/>
        </a:spcAft>
        <a:defRPr sz="45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100" b="1">
          <a:solidFill>
            <a:schemeClr val="tx1"/>
          </a:solidFill>
          <a:latin typeface="+mn-lt"/>
          <a:ea typeface="+mn-ea"/>
          <a:cs typeface="+mn-cs"/>
        </a:defRPr>
      </a:lvl1pPr>
      <a:lvl2pPr marL="744538" indent="-287338" algn="l" rtl="0" eaLnBrk="0" fontAlgn="base" hangingPunct="0">
        <a:spcBef>
          <a:spcPct val="20000"/>
        </a:spcBef>
        <a:spcAft>
          <a:spcPct val="0"/>
        </a:spcAft>
        <a:buChar char="–"/>
        <a:defRPr sz="2700">
          <a:solidFill>
            <a:schemeClr val="tx1"/>
          </a:solidFill>
          <a:latin typeface="+mj-lt"/>
        </a:defRPr>
      </a:lvl2pPr>
      <a:lvl3pPr marL="1141413" indent="-227013" algn="l" rtl="0" eaLnBrk="0" fontAlgn="base" hangingPunct="0">
        <a:spcBef>
          <a:spcPct val="20000"/>
        </a:spcBef>
        <a:spcAft>
          <a:spcPct val="0"/>
        </a:spcAft>
        <a:buChar char="•"/>
        <a:defRPr sz="2300">
          <a:solidFill>
            <a:schemeClr val="tx1"/>
          </a:solidFill>
          <a:latin typeface="+mj-lt"/>
        </a:defRPr>
      </a:lvl3pPr>
      <a:lvl4pPr marL="1598613" indent="-228600" algn="l" rtl="0" eaLnBrk="0" fontAlgn="base" hangingPunct="0">
        <a:spcBef>
          <a:spcPct val="20000"/>
        </a:spcBef>
        <a:spcAft>
          <a:spcPct val="0"/>
        </a:spcAft>
        <a:buChar char="–"/>
        <a:defRPr sz="1900">
          <a:solidFill>
            <a:schemeClr val="tx1"/>
          </a:solidFill>
          <a:latin typeface="+mj-lt"/>
        </a:defRPr>
      </a:lvl4pPr>
      <a:lvl5pPr marL="2055813" indent="-228600" algn="l" rtl="0" eaLnBrk="0" fontAlgn="base" hangingPunct="0">
        <a:spcBef>
          <a:spcPct val="20000"/>
        </a:spcBef>
        <a:spcAft>
          <a:spcPct val="0"/>
        </a:spcAft>
        <a:buChar char="•"/>
        <a:defRPr sz="1900">
          <a:solidFill>
            <a:schemeClr val="tx1"/>
          </a:solidFill>
          <a:latin typeface="+mj-lt"/>
        </a:defRPr>
      </a:lvl5pPr>
      <a:lvl6pPr marL="2513013" indent="-228600" algn="l" rtl="0" eaLnBrk="0" fontAlgn="base" hangingPunct="0">
        <a:spcBef>
          <a:spcPct val="20000"/>
        </a:spcBef>
        <a:spcAft>
          <a:spcPct val="0"/>
        </a:spcAft>
        <a:buChar char="•"/>
        <a:defRPr sz="1900">
          <a:solidFill>
            <a:schemeClr val="tx1"/>
          </a:solidFill>
          <a:latin typeface="+mj-lt"/>
        </a:defRPr>
      </a:lvl6pPr>
      <a:lvl7pPr marL="2970213" indent="-228600" algn="l" rtl="0" eaLnBrk="0" fontAlgn="base" hangingPunct="0">
        <a:spcBef>
          <a:spcPct val="20000"/>
        </a:spcBef>
        <a:spcAft>
          <a:spcPct val="0"/>
        </a:spcAft>
        <a:buChar char="•"/>
        <a:defRPr sz="1900">
          <a:solidFill>
            <a:schemeClr val="tx1"/>
          </a:solidFill>
          <a:latin typeface="+mj-lt"/>
        </a:defRPr>
      </a:lvl7pPr>
      <a:lvl8pPr marL="3427413" indent="-228600" algn="l" rtl="0" eaLnBrk="0" fontAlgn="base" hangingPunct="0">
        <a:spcBef>
          <a:spcPct val="20000"/>
        </a:spcBef>
        <a:spcAft>
          <a:spcPct val="0"/>
        </a:spcAft>
        <a:buChar char="•"/>
        <a:defRPr sz="1900">
          <a:solidFill>
            <a:schemeClr val="tx1"/>
          </a:solidFill>
          <a:latin typeface="+mj-lt"/>
        </a:defRPr>
      </a:lvl8pPr>
      <a:lvl9pPr marL="3884613" indent="-228600" algn="l" rtl="0" eaLnBrk="0" fontAlgn="base" hangingPunct="0">
        <a:spcBef>
          <a:spcPct val="20000"/>
        </a:spcBef>
        <a:spcAft>
          <a:spcPct val="0"/>
        </a:spcAft>
        <a:buChar char="•"/>
        <a:defRPr sz="1900">
          <a:solidFill>
            <a:schemeClr val="tx1"/>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42" name="Group 16"/>
          <p:cNvGrpSpPr>
            <a:grpSpLocks/>
          </p:cNvGrpSpPr>
          <p:nvPr/>
        </p:nvGrpSpPr>
        <p:grpSpPr bwMode="auto">
          <a:xfrm>
            <a:off x="688975" y="119063"/>
            <a:ext cx="8455025" cy="6738937"/>
            <a:chOff x="432" y="74"/>
            <a:chExt cx="5327" cy="4245"/>
          </a:xfrm>
        </p:grpSpPr>
        <p:sp>
          <p:nvSpPr>
            <p:cNvPr id="3080" name="Rectangle 2"/>
            <p:cNvSpPr>
              <a:spLocks noChangeArrowheads="1"/>
            </p:cNvSpPr>
            <p:nvPr/>
          </p:nvSpPr>
          <p:spPr bwMode="ltGray">
            <a:xfrm>
              <a:off x="432" y="4176"/>
              <a:ext cx="2208" cy="14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nvGrpSpPr>
            <p:cNvPr id="10249" name="Group 11"/>
            <p:cNvGrpSpPr>
              <a:grpSpLocks/>
            </p:cNvGrpSpPr>
            <p:nvPr/>
          </p:nvGrpSpPr>
          <p:grpSpPr bwMode="auto">
            <a:xfrm>
              <a:off x="2859" y="4250"/>
              <a:ext cx="2729" cy="41"/>
              <a:chOff x="2859" y="4250"/>
              <a:chExt cx="2729" cy="41"/>
            </a:xfrm>
          </p:grpSpPr>
          <p:sp>
            <p:nvSpPr>
              <p:cNvPr id="3086" name="Oval 3"/>
              <p:cNvSpPr>
                <a:spLocks noChangeArrowheads="1"/>
              </p:cNvSpPr>
              <p:nvPr/>
            </p:nvSpPr>
            <p:spPr bwMode="auto">
              <a:xfrm>
                <a:off x="285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87" name="Oval 4"/>
              <p:cNvSpPr>
                <a:spLocks noChangeArrowheads="1"/>
              </p:cNvSpPr>
              <p:nvPr/>
            </p:nvSpPr>
            <p:spPr bwMode="auto">
              <a:xfrm>
                <a:off x="326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88" name="Oval 5"/>
              <p:cNvSpPr>
                <a:spLocks noChangeArrowheads="1"/>
              </p:cNvSpPr>
              <p:nvPr/>
            </p:nvSpPr>
            <p:spPr bwMode="auto">
              <a:xfrm>
                <a:off x="3653"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89" name="Oval 6"/>
              <p:cNvSpPr>
                <a:spLocks noChangeArrowheads="1"/>
              </p:cNvSpPr>
              <p:nvPr/>
            </p:nvSpPr>
            <p:spPr bwMode="auto">
              <a:xfrm>
                <a:off x="4037"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90" name="Oval 7"/>
              <p:cNvSpPr>
                <a:spLocks noChangeArrowheads="1"/>
              </p:cNvSpPr>
              <p:nvPr/>
            </p:nvSpPr>
            <p:spPr bwMode="auto">
              <a:xfrm>
                <a:off x="4395"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91" name="Oval 8"/>
              <p:cNvSpPr>
                <a:spLocks noChangeArrowheads="1"/>
              </p:cNvSpPr>
              <p:nvPr/>
            </p:nvSpPr>
            <p:spPr bwMode="auto">
              <a:xfrm>
                <a:off x="477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92" name="Oval 9"/>
              <p:cNvSpPr>
                <a:spLocks noChangeArrowheads="1"/>
              </p:cNvSpPr>
              <p:nvPr/>
            </p:nvSpPr>
            <p:spPr bwMode="auto">
              <a:xfrm>
                <a:off x="5163"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93" name="Oval 10"/>
              <p:cNvSpPr>
                <a:spLocks noChangeArrowheads="1"/>
              </p:cNvSpPr>
              <p:nvPr/>
            </p:nvSpPr>
            <p:spPr bwMode="auto">
              <a:xfrm>
                <a:off x="5547"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sp>
          <p:nvSpPr>
            <p:cNvPr id="3082" name="Rectangle 12"/>
            <p:cNvSpPr>
              <a:spLocks noChangeArrowheads="1"/>
            </p:cNvSpPr>
            <p:nvPr/>
          </p:nvSpPr>
          <p:spPr bwMode="ltGray">
            <a:xfrm>
              <a:off x="480" y="480"/>
              <a:ext cx="5279"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83" name="Oval 13"/>
            <p:cNvSpPr>
              <a:spLocks noChangeArrowheads="1"/>
            </p:cNvSpPr>
            <p:nvPr/>
          </p:nvSpPr>
          <p:spPr bwMode="auto">
            <a:xfrm>
              <a:off x="507"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84" name="Oval 14"/>
            <p:cNvSpPr>
              <a:spLocks noChangeArrowheads="1"/>
            </p:cNvSpPr>
            <p:nvPr/>
          </p:nvSpPr>
          <p:spPr bwMode="auto">
            <a:xfrm>
              <a:off x="507"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85" name="Oval 15"/>
            <p:cNvSpPr>
              <a:spLocks noChangeArrowheads="1"/>
            </p:cNvSpPr>
            <p:nvPr/>
          </p:nvSpPr>
          <p:spPr bwMode="auto">
            <a:xfrm>
              <a:off x="507"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sp>
        <p:nvSpPr>
          <p:cNvPr id="10243" name="Rectangle 17"/>
          <p:cNvSpPr>
            <a:spLocks noGrp="1" noChangeArrowheads="1"/>
          </p:cNvSpPr>
          <p:nvPr>
            <p:ph type="title"/>
          </p:nvPr>
        </p:nvSpPr>
        <p:spPr bwMode="auto">
          <a:xfrm>
            <a:off x="687388" y="608013"/>
            <a:ext cx="77708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ctr" anchorCtr="0" compatLnSpc="1">
            <a:prstTxWarp prst="textNoShape">
              <a:avLst/>
            </a:prstTxWarp>
          </a:bodyPr>
          <a:lstStyle/>
          <a:p>
            <a:pPr lvl="0"/>
            <a:r>
              <a:rPr lang="en-US" altLang="en-US" smtClean="0"/>
              <a:t>Click to edit Master title style</a:t>
            </a:r>
          </a:p>
        </p:txBody>
      </p:sp>
      <p:sp>
        <p:nvSpPr>
          <p:cNvPr id="10244" name="Rectangle 18"/>
          <p:cNvSpPr>
            <a:spLocks noGrp="1" noChangeArrowheads="1"/>
          </p:cNvSpPr>
          <p:nvPr>
            <p:ph type="body" idx="1"/>
          </p:nvPr>
        </p:nvSpPr>
        <p:spPr bwMode="auto">
          <a:xfrm>
            <a:off x="687388" y="1976438"/>
            <a:ext cx="7770812" cy="411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43" name="Rectangle 19"/>
          <p:cNvSpPr>
            <a:spLocks noGrp="1" noChangeArrowheads="1"/>
          </p:cNvSpPr>
          <p:nvPr>
            <p:ph type="dt" sz="half" idx="2"/>
          </p:nvPr>
        </p:nvSpPr>
        <p:spPr bwMode="auto">
          <a:xfrm>
            <a:off x="687388"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eaLnBrk="0" hangingPunct="0">
              <a:defRPr sz="1400" b="0">
                <a:solidFill>
                  <a:srgbClr val="FFFF00"/>
                </a:solidFill>
                <a:latin typeface="+mj-lt"/>
                <a:cs typeface="+mn-cs"/>
              </a:defRPr>
            </a:lvl1pPr>
          </a:lstStyle>
          <a:p>
            <a:pPr>
              <a:defRPr/>
            </a:pPr>
            <a:endParaRPr lang="en-US" altLang="en-US"/>
          </a:p>
        </p:txBody>
      </p:sp>
      <p:sp>
        <p:nvSpPr>
          <p:cNvPr id="1044" name="Rectangle 20"/>
          <p:cNvSpPr>
            <a:spLocks noGrp="1" noChangeArrowheads="1"/>
          </p:cNvSpPr>
          <p:nvPr>
            <p:ph type="ftr" sz="quarter" idx="3"/>
          </p:nvPr>
        </p:nvSpPr>
        <p:spPr bwMode="auto">
          <a:xfrm>
            <a:off x="3124200" y="6167438"/>
            <a:ext cx="2897188"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ctr" eaLnBrk="0" hangingPunct="0">
              <a:defRPr sz="1400" b="0">
                <a:solidFill>
                  <a:srgbClr val="FFFF00"/>
                </a:solidFill>
                <a:latin typeface="+mj-lt"/>
                <a:cs typeface="+mn-cs"/>
              </a:defRPr>
            </a:lvl1pPr>
          </a:lstStyle>
          <a:p>
            <a:pPr>
              <a:defRPr/>
            </a:pPr>
            <a:endParaRPr lang="en-US" altLang="en-US"/>
          </a:p>
        </p:txBody>
      </p:sp>
      <p:sp>
        <p:nvSpPr>
          <p:cNvPr id="1045" name="Rectangle 21"/>
          <p:cNvSpPr>
            <a:spLocks noGrp="1" noChangeArrowheads="1"/>
          </p:cNvSpPr>
          <p:nvPr>
            <p:ph type="sldNum" sz="quarter" idx="4"/>
          </p:nvPr>
        </p:nvSpPr>
        <p:spPr bwMode="auto">
          <a:xfrm>
            <a:off x="6553200"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r" eaLnBrk="0" hangingPunct="0">
              <a:defRPr sz="1400" b="0">
                <a:solidFill>
                  <a:srgbClr val="FFFF00"/>
                </a:solidFill>
                <a:latin typeface="+mj-lt"/>
                <a:cs typeface="+mn-cs"/>
              </a:defRPr>
            </a:lvl1pPr>
          </a:lstStyle>
          <a:p>
            <a:pPr>
              <a:defRPr/>
            </a:pPr>
            <a:fld id="{89E403E5-7623-42D6-98F1-0CB8D74EF447}"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8822" r:id="rId1"/>
    <p:sldLayoutId id="2147488741" r:id="rId2"/>
    <p:sldLayoutId id="2147488742" r:id="rId3"/>
    <p:sldLayoutId id="2147488743" r:id="rId4"/>
    <p:sldLayoutId id="2147488744" r:id="rId5"/>
    <p:sldLayoutId id="2147488745" r:id="rId6"/>
    <p:sldLayoutId id="2147488746" r:id="rId7"/>
    <p:sldLayoutId id="2147488747" r:id="rId8"/>
    <p:sldLayoutId id="2147488748" r:id="rId9"/>
    <p:sldLayoutId id="2147488749" r:id="rId10"/>
    <p:sldLayoutId id="2147488750" r:id="rId11"/>
  </p:sldLayoutIdLst>
  <p:txStyles>
    <p:titleStyle>
      <a:lvl1pPr algn="l" rtl="0" eaLnBrk="0" fontAlgn="base" hangingPunct="0">
        <a:spcBef>
          <a:spcPct val="0"/>
        </a:spcBef>
        <a:spcAft>
          <a:spcPct val="0"/>
        </a:spcAft>
        <a:defRPr sz="4500">
          <a:solidFill>
            <a:schemeClr val="tx2"/>
          </a:solidFill>
          <a:latin typeface="+mj-lt"/>
          <a:ea typeface="+mj-ea"/>
          <a:cs typeface="+mj-cs"/>
        </a:defRPr>
      </a:lvl1pPr>
      <a:lvl2pPr algn="l" rtl="0" eaLnBrk="0" fontAlgn="base" hangingPunct="0">
        <a:spcBef>
          <a:spcPct val="0"/>
        </a:spcBef>
        <a:spcAft>
          <a:spcPct val="0"/>
        </a:spcAft>
        <a:defRPr sz="4500">
          <a:solidFill>
            <a:schemeClr val="tx2"/>
          </a:solidFill>
          <a:latin typeface="Times New Roman" pitchFamily="18" charset="0"/>
        </a:defRPr>
      </a:lvl2pPr>
      <a:lvl3pPr algn="l" rtl="0" eaLnBrk="0" fontAlgn="base" hangingPunct="0">
        <a:spcBef>
          <a:spcPct val="0"/>
        </a:spcBef>
        <a:spcAft>
          <a:spcPct val="0"/>
        </a:spcAft>
        <a:defRPr sz="4500">
          <a:solidFill>
            <a:schemeClr val="tx2"/>
          </a:solidFill>
          <a:latin typeface="Times New Roman" pitchFamily="18" charset="0"/>
        </a:defRPr>
      </a:lvl3pPr>
      <a:lvl4pPr algn="l" rtl="0" eaLnBrk="0" fontAlgn="base" hangingPunct="0">
        <a:spcBef>
          <a:spcPct val="0"/>
        </a:spcBef>
        <a:spcAft>
          <a:spcPct val="0"/>
        </a:spcAft>
        <a:defRPr sz="4500">
          <a:solidFill>
            <a:schemeClr val="tx2"/>
          </a:solidFill>
          <a:latin typeface="Times New Roman" pitchFamily="18" charset="0"/>
        </a:defRPr>
      </a:lvl4pPr>
      <a:lvl5pPr algn="l" rtl="0" eaLnBrk="0" fontAlgn="base" hangingPunct="0">
        <a:spcBef>
          <a:spcPct val="0"/>
        </a:spcBef>
        <a:spcAft>
          <a:spcPct val="0"/>
        </a:spcAft>
        <a:defRPr sz="4500">
          <a:solidFill>
            <a:schemeClr val="tx2"/>
          </a:solidFill>
          <a:latin typeface="Times New Roman" pitchFamily="18" charset="0"/>
        </a:defRPr>
      </a:lvl5pPr>
      <a:lvl6pPr marL="457200" algn="l" rtl="0" eaLnBrk="0" fontAlgn="base" hangingPunct="0">
        <a:spcBef>
          <a:spcPct val="0"/>
        </a:spcBef>
        <a:spcAft>
          <a:spcPct val="0"/>
        </a:spcAft>
        <a:defRPr sz="4500">
          <a:solidFill>
            <a:schemeClr val="tx2"/>
          </a:solidFill>
          <a:latin typeface="Times New Roman" pitchFamily="18" charset="0"/>
        </a:defRPr>
      </a:lvl6pPr>
      <a:lvl7pPr marL="914400" algn="l" rtl="0" eaLnBrk="0" fontAlgn="base" hangingPunct="0">
        <a:spcBef>
          <a:spcPct val="0"/>
        </a:spcBef>
        <a:spcAft>
          <a:spcPct val="0"/>
        </a:spcAft>
        <a:defRPr sz="4500">
          <a:solidFill>
            <a:schemeClr val="tx2"/>
          </a:solidFill>
          <a:latin typeface="Times New Roman" pitchFamily="18" charset="0"/>
        </a:defRPr>
      </a:lvl7pPr>
      <a:lvl8pPr marL="1371600" algn="l" rtl="0" eaLnBrk="0" fontAlgn="base" hangingPunct="0">
        <a:spcBef>
          <a:spcPct val="0"/>
        </a:spcBef>
        <a:spcAft>
          <a:spcPct val="0"/>
        </a:spcAft>
        <a:defRPr sz="4500">
          <a:solidFill>
            <a:schemeClr val="tx2"/>
          </a:solidFill>
          <a:latin typeface="Times New Roman" pitchFamily="18" charset="0"/>
        </a:defRPr>
      </a:lvl8pPr>
      <a:lvl9pPr marL="1828800" algn="l" rtl="0" eaLnBrk="0" fontAlgn="base" hangingPunct="0">
        <a:spcBef>
          <a:spcPct val="0"/>
        </a:spcBef>
        <a:spcAft>
          <a:spcPct val="0"/>
        </a:spcAft>
        <a:defRPr sz="45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100" b="1">
          <a:solidFill>
            <a:schemeClr val="tx1"/>
          </a:solidFill>
          <a:latin typeface="+mn-lt"/>
          <a:ea typeface="+mn-ea"/>
          <a:cs typeface="+mn-cs"/>
        </a:defRPr>
      </a:lvl1pPr>
      <a:lvl2pPr marL="744538" indent="-287338" algn="l" rtl="0" eaLnBrk="0" fontAlgn="base" hangingPunct="0">
        <a:spcBef>
          <a:spcPct val="20000"/>
        </a:spcBef>
        <a:spcAft>
          <a:spcPct val="0"/>
        </a:spcAft>
        <a:buChar char="–"/>
        <a:defRPr sz="2700">
          <a:solidFill>
            <a:schemeClr val="tx1"/>
          </a:solidFill>
          <a:latin typeface="+mj-lt"/>
        </a:defRPr>
      </a:lvl2pPr>
      <a:lvl3pPr marL="1141413" indent="-227013" algn="l" rtl="0" eaLnBrk="0" fontAlgn="base" hangingPunct="0">
        <a:spcBef>
          <a:spcPct val="20000"/>
        </a:spcBef>
        <a:spcAft>
          <a:spcPct val="0"/>
        </a:spcAft>
        <a:buChar char="•"/>
        <a:defRPr sz="2300">
          <a:solidFill>
            <a:schemeClr val="tx1"/>
          </a:solidFill>
          <a:latin typeface="+mj-lt"/>
        </a:defRPr>
      </a:lvl3pPr>
      <a:lvl4pPr marL="1598613" indent="-228600" algn="l" rtl="0" eaLnBrk="0" fontAlgn="base" hangingPunct="0">
        <a:spcBef>
          <a:spcPct val="20000"/>
        </a:spcBef>
        <a:spcAft>
          <a:spcPct val="0"/>
        </a:spcAft>
        <a:buChar char="–"/>
        <a:defRPr sz="1900">
          <a:solidFill>
            <a:schemeClr val="tx1"/>
          </a:solidFill>
          <a:latin typeface="+mj-lt"/>
        </a:defRPr>
      </a:lvl4pPr>
      <a:lvl5pPr marL="2055813" indent="-228600" algn="l" rtl="0" eaLnBrk="0" fontAlgn="base" hangingPunct="0">
        <a:spcBef>
          <a:spcPct val="20000"/>
        </a:spcBef>
        <a:spcAft>
          <a:spcPct val="0"/>
        </a:spcAft>
        <a:buChar char="•"/>
        <a:defRPr sz="1900">
          <a:solidFill>
            <a:schemeClr val="tx1"/>
          </a:solidFill>
          <a:latin typeface="+mj-lt"/>
        </a:defRPr>
      </a:lvl5pPr>
      <a:lvl6pPr marL="2513013" indent="-228600" algn="l" rtl="0" eaLnBrk="0" fontAlgn="base" hangingPunct="0">
        <a:spcBef>
          <a:spcPct val="20000"/>
        </a:spcBef>
        <a:spcAft>
          <a:spcPct val="0"/>
        </a:spcAft>
        <a:buChar char="•"/>
        <a:defRPr sz="1900">
          <a:solidFill>
            <a:schemeClr val="tx1"/>
          </a:solidFill>
          <a:latin typeface="+mj-lt"/>
        </a:defRPr>
      </a:lvl6pPr>
      <a:lvl7pPr marL="2970213" indent="-228600" algn="l" rtl="0" eaLnBrk="0" fontAlgn="base" hangingPunct="0">
        <a:spcBef>
          <a:spcPct val="20000"/>
        </a:spcBef>
        <a:spcAft>
          <a:spcPct val="0"/>
        </a:spcAft>
        <a:buChar char="•"/>
        <a:defRPr sz="1900">
          <a:solidFill>
            <a:schemeClr val="tx1"/>
          </a:solidFill>
          <a:latin typeface="+mj-lt"/>
        </a:defRPr>
      </a:lvl7pPr>
      <a:lvl8pPr marL="3427413" indent="-228600" algn="l" rtl="0" eaLnBrk="0" fontAlgn="base" hangingPunct="0">
        <a:spcBef>
          <a:spcPct val="20000"/>
        </a:spcBef>
        <a:spcAft>
          <a:spcPct val="0"/>
        </a:spcAft>
        <a:buChar char="•"/>
        <a:defRPr sz="1900">
          <a:solidFill>
            <a:schemeClr val="tx1"/>
          </a:solidFill>
          <a:latin typeface="+mj-lt"/>
        </a:defRPr>
      </a:lvl8pPr>
      <a:lvl9pPr marL="3884613" indent="-228600" algn="l" rtl="0" eaLnBrk="0" fontAlgn="base" hangingPunct="0">
        <a:spcBef>
          <a:spcPct val="20000"/>
        </a:spcBef>
        <a:spcAft>
          <a:spcPct val="0"/>
        </a:spcAft>
        <a:buChar char="•"/>
        <a:defRPr sz="1900">
          <a:solidFill>
            <a:schemeClr val="tx1"/>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58"/>
            </a:gs>
            <a:gs pos="100000">
              <a:schemeClr val="bg1"/>
            </a:gs>
          </a:gsLst>
          <a:lin ang="2700000" scaled="1"/>
        </a:gradFill>
        <a:effectLst/>
      </p:bgPr>
    </p:bg>
    <p:spTree>
      <p:nvGrpSpPr>
        <p:cNvPr id="1" name=""/>
        <p:cNvGrpSpPr/>
        <p:nvPr/>
      </p:nvGrpSpPr>
      <p:grpSpPr>
        <a:xfrm>
          <a:off x="0" y="0"/>
          <a:ext cx="0" cy="0"/>
          <a:chOff x="0" y="0"/>
          <a:chExt cx="0" cy="0"/>
        </a:xfrm>
      </p:grpSpPr>
      <p:grpSp>
        <p:nvGrpSpPr>
          <p:cNvPr id="11266" name="Group 2"/>
          <p:cNvGrpSpPr>
            <a:grpSpLocks/>
          </p:cNvGrpSpPr>
          <p:nvPr/>
        </p:nvGrpSpPr>
        <p:grpSpPr bwMode="auto">
          <a:xfrm>
            <a:off x="0" y="0"/>
            <a:ext cx="9144000" cy="6856413"/>
            <a:chOff x="0" y="0"/>
            <a:chExt cx="5760" cy="4319"/>
          </a:xfrm>
        </p:grpSpPr>
        <p:sp>
          <p:nvSpPr>
            <p:cNvPr id="48131"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sz="2000" b="0">
                <a:solidFill>
                  <a:srgbClr val="FFFFFF"/>
                </a:solidFill>
                <a:cs typeface="Arial"/>
              </a:endParaRPr>
            </a:p>
          </p:txBody>
        </p:sp>
        <p:sp>
          <p:nvSpPr>
            <p:cNvPr id="48132"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48133"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sz="2000" b="0">
                <a:solidFill>
                  <a:srgbClr val="FFFFFF"/>
                </a:solidFill>
                <a:cs typeface="Arial"/>
              </a:endParaRPr>
            </a:p>
          </p:txBody>
        </p:sp>
        <p:sp>
          <p:nvSpPr>
            <p:cNvPr id="11275" name="Freeform 6"/>
            <p:cNvSpPr>
              <a:spLocks/>
            </p:cNvSpPr>
            <p:nvPr/>
          </p:nvSpPr>
          <p:spPr bwMode="hidden">
            <a:xfrm>
              <a:off x="4038" y="3577"/>
              <a:ext cx="1720" cy="65"/>
            </a:xfrm>
            <a:custGeom>
              <a:avLst/>
              <a:gdLst>
                <a:gd name="T0" fmla="*/ 1702 w 1722"/>
                <a:gd name="T1" fmla="*/ 56 h 66"/>
                <a:gd name="T2" fmla="*/ 1702 w 1722"/>
                <a:gd name="T3" fmla="*/ 50 h 66"/>
                <a:gd name="T4" fmla="*/ 0 w 1722"/>
                <a:gd name="T5" fmla="*/ 0 h 66"/>
                <a:gd name="T6" fmla="*/ 0 w 1722"/>
                <a:gd name="T7" fmla="*/ 38 h 66"/>
                <a:gd name="T8" fmla="*/ 1702 w 1722"/>
                <a:gd name="T9" fmla="*/ 56 h 66"/>
                <a:gd name="T10" fmla="*/ 1702 w 1722"/>
                <a:gd name="T11" fmla="*/ 56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8135"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sz="2000" b="0">
                <a:solidFill>
                  <a:srgbClr val="FFFFFF"/>
                </a:solidFill>
                <a:cs typeface="Arial"/>
              </a:endParaRPr>
            </a:p>
          </p:txBody>
        </p:sp>
        <p:sp>
          <p:nvSpPr>
            <p:cNvPr id="11277" name="Freeform 8"/>
            <p:cNvSpPr>
              <a:spLocks/>
            </p:cNvSpPr>
            <p:nvPr/>
          </p:nvSpPr>
          <p:spPr bwMode="hidden">
            <a:xfrm>
              <a:off x="4784" y="3702"/>
              <a:ext cx="974" cy="101"/>
            </a:xfrm>
            <a:custGeom>
              <a:avLst/>
              <a:gdLst>
                <a:gd name="T0" fmla="*/ 965 w 975"/>
                <a:gd name="T1" fmla="*/ 48 h 101"/>
                <a:gd name="T2" fmla="*/ 965 w 975"/>
                <a:gd name="T3" fmla="*/ 0 h 101"/>
                <a:gd name="T4" fmla="*/ 0 w 975"/>
                <a:gd name="T5" fmla="*/ 24 h 101"/>
                <a:gd name="T6" fmla="*/ 0 w 975"/>
                <a:gd name="T7" fmla="*/ 101 h 101"/>
                <a:gd name="T8" fmla="*/ 965 w 975"/>
                <a:gd name="T9" fmla="*/ 48 h 101"/>
                <a:gd name="T10" fmla="*/ 965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78" name="Freeform 9"/>
            <p:cNvSpPr>
              <a:spLocks/>
            </p:cNvSpPr>
            <p:nvPr/>
          </p:nvSpPr>
          <p:spPr bwMode="hidden">
            <a:xfrm>
              <a:off x="3619" y="3815"/>
              <a:ext cx="2139" cy="198"/>
            </a:xfrm>
            <a:custGeom>
              <a:avLst/>
              <a:gdLst>
                <a:gd name="T0" fmla="*/ 2121 w 2141"/>
                <a:gd name="T1" fmla="*/ 0 h 198"/>
                <a:gd name="T2" fmla="*/ 0 w 2141"/>
                <a:gd name="T3" fmla="*/ 156 h 198"/>
                <a:gd name="T4" fmla="*/ 0 w 2141"/>
                <a:gd name="T5" fmla="*/ 198 h 198"/>
                <a:gd name="T6" fmla="*/ 2121 w 2141"/>
                <a:gd name="T7" fmla="*/ 0 h 198"/>
                <a:gd name="T8" fmla="*/ 2121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8138"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sz="2000" b="0">
                <a:solidFill>
                  <a:srgbClr val="FFFFFF"/>
                </a:solidFill>
                <a:cs typeface="Arial"/>
              </a:endParaRPr>
            </a:p>
          </p:txBody>
        </p:sp>
        <p:sp>
          <p:nvSpPr>
            <p:cNvPr id="11280" name="Freeform 11"/>
            <p:cNvSpPr>
              <a:spLocks/>
            </p:cNvSpPr>
            <p:nvPr/>
          </p:nvSpPr>
          <p:spPr bwMode="hidden">
            <a:xfrm>
              <a:off x="2097" y="4043"/>
              <a:ext cx="2514" cy="276"/>
            </a:xfrm>
            <a:custGeom>
              <a:avLst/>
              <a:gdLst>
                <a:gd name="T0" fmla="*/ 2152 w 2517"/>
                <a:gd name="T1" fmla="*/ 276 h 276"/>
                <a:gd name="T2" fmla="*/ 2487 w 2517"/>
                <a:gd name="T3" fmla="*/ 204 h 276"/>
                <a:gd name="T4" fmla="*/ 2230 w 2517"/>
                <a:gd name="T5" fmla="*/ 0 h 276"/>
                <a:gd name="T6" fmla="*/ 0 w 2517"/>
                <a:gd name="T7" fmla="*/ 276 h 276"/>
                <a:gd name="T8" fmla="*/ 2152 w 2517"/>
                <a:gd name="T9" fmla="*/ 276 h 276"/>
                <a:gd name="T10" fmla="*/ 2152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8140"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sz="2000" b="0">
                <a:solidFill>
                  <a:srgbClr val="FFFFFF"/>
                </a:solidFill>
                <a:cs typeface="Arial"/>
              </a:endParaRPr>
            </a:p>
          </p:txBody>
        </p:sp>
        <p:sp>
          <p:nvSpPr>
            <p:cNvPr id="11282" name="Freeform 13"/>
            <p:cNvSpPr>
              <a:spLocks/>
            </p:cNvSpPr>
            <p:nvPr/>
          </p:nvSpPr>
          <p:spPr bwMode="hidden">
            <a:xfrm>
              <a:off x="5030" y="3151"/>
              <a:ext cx="728" cy="240"/>
            </a:xfrm>
            <a:custGeom>
              <a:avLst/>
              <a:gdLst>
                <a:gd name="T0" fmla="*/ 719 w 729"/>
                <a:gd name="T1" fmla="*/ 240 h 240"/>
                <a:gd name="T2" fmla="*/ 0 w 729"/>
                <a:gd name="T3" fmla="*/ 0 h 240"/>
                <a:gd name="T4" fmla="*/ 0 w 729"/>
                <a:gd name="T5" fmla="*/ 6 h 240"/>
                <a:gd name="T6" fmla="*/ 719 w 729"/>
                <a:gd name="T7" fmla="*/ 240 h 240"/>
                <a:gd name="T8" fmla="*/ 719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8142"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11284" name="Freeform 15"/>
            <p:cNvSpPr>
              <a:spLocks/>
            </p:cNvSpPr>
            <p:nvPr/>
          </p:nvSpPr>
          <p:spPr bwMode="hidden">
            <a:xfrm>
              <a:off x="5030" y="3049"/>
              <a:ext cx="728" cy="318"/>
            </a:xfrm>
            <a:custGeom>
              <a:avLst/>
              <a:gdLst>
                <a:gd name="T0" fmla="*/ 719 w 729"/>
                <a:gd name="T1" fmla="*/ 318 h 318"/>
                <a:gd name="T2" fmla="*/ 719 w 729"/>
                <a:gd name="T3" fmla="*/ 312 h 318"/>
                <a:gd name="T4" fmla="*/ 0 w 729"/>
                <a:gd name="T5" fmla="*/ 0 h 318"/>
                <a:gd name="T6" fmla="*/ 0 w 729"/>
                <a:gd name="T7" fmla="*/ 54 h 318"/>
                <a:gd name="T8" fmla="*/ 719 w 729"/>
                <a:gd name="T9" fmla="*/ 318 h 318"/>
                <a:gd name="T10" fmla="*/ 719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8144"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sz="2000" b="0">
                <a:solidFill>
                  <a:srgbClr val="FFFFFF"/>
                </a:solidFill>
                <a:cs typeface="Arial"/>
              </a:endParaRPr>
            </a:p>
          </p:txBody>
        </p:sp>
        <p:sp>
          <p:nvSpPr>
            <p:cNvPr id="48145"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48146"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11288"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8148"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11290"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8150"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48151"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sz="2000" b="0">
                <a:solidFill>
                  <a:srgbClr val="FFFFFF"/>
                </a:solidFill>
                <a:cs typeface="Arial"/>
              </a:endParaRPr>
            </a:p>
          </p:txBody>
        </p:sp>
        <p:sp>
          <p:nvSpPr>
            <p:cNvPr id="48152"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11294"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8154"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sz="2000" b="0">
                <a:solidFill>
                  <a:srgbClr val="FFFFFF"/>
                </a:solidFill>
                <a:cs typeface="Arial"/>
              </a:endParaRPr>
            </a:p>
          </p:txBody>
        </p:sp>
        <p:sp>
          <p:nvSpPr>
            <p:cNvPr id="48155"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sz="2000" b="0">
                <a:solidFill>
                  <a:srgbClr val="FFFFFF"/>
                </a:solidFill>
                <a:cs typeface="Arial"/>
              </a:endParaRPr>
            </a:p>
          </p:txBody>
        </p:sp>
        <p:sp>
          <p:nvSpPr>
            <p:cNvPr id="11297" name="Freeform 28"/>
            <p:cNvSpPr>
              <a:spLocks/>
            </p:cNvSpPr>
            <p:nvPr/>
          </p:nvSpPr>
          <p:spPr bwMode="hidden">
            <a:xfrm>
              <a:off x="5698" y="653"/>
              <a:ext cx="60" cy="311"/>
            </a:xfrm>
            <a:custGeom>
              <a:avLst/>
              <a:gdLst>
                <a:gd name="T0" fmla="*/ 0 w 60"/>
                <a:gd name="T1" fmla="*/ 144 h 312"/>
                <a:gd name="T2" fmla="*/ 60 w 60"/>
                <a:gd name="T3" fmla="*/ 302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8157"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11299"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8159"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48160"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sz="2000" b="0">
                <a:solidFill>
                  <a:srgbClr val="FFFFFF"/>
                </a:solidFill>
                <a:cs typeface="Arial"/>
              </a:endParaRPr>
            </a:p>
          </p:txBody>
        </p:sp>
        <p:sp>
          <p:nvSpPr>
            <p:cNvPr id="48161"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48162"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48163"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sz="2000" b="0">
                <a:solidFill>
                  <a:srgbClr val="FFFFFF"/>
                </a:solidFill>
                <a:cs typeface="Arial"/>
              </a:endParaRPr>
            </a:p>
          </p:txBody>
        </p:sp>
        <p:sp>
          <p:nvSpPr>
            <p:cNvPr id="48164"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48165"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sp>
          <p:nvSpPr>
            <p:cNvPr id="48166"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sz="2000" b="0">
                <a:solidFill>
                  <a:srgbClr val="FFFFFF"/>
                </a:solidFill>
                <a:cs typeface="Arial"/>
              </a:endParaRPr>
            </a:p>
          </p:txBody>
        </p:sp>
        <p:grpSp>
          <p:nvGrpSpPr>
            <p:cNvPr id="11308" name="Group 39"/>
            <p:cNvGrpSpPr>
              <a:grpSpLocks/>
            </p:cNvGrpSpPr>
            <p:nvPr userDrawn="1"/>
          </p:nvGrpSpPr>
          <p:grpSpPr bwMode="auto">
            <a:xfrm>
              <a:off x="0" y="1632"/>
              <a:ext cx="5758" cy="1858"/>
              <a:chOff x="0" y="1632"/>
              <a:chExt cx="5758" cy="1858"/>
            </a:xfrm>
          </p:grpSpPr>
          <p:sp>
            <p:nvSpPr>
              <p:cNvPr id="48168"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sz="2000" b="0">
                  <a:solidFill>
                    <a:srgbClr val="FFFFFF"/>
                  </a:solidFill>
                  <a:cs typeface="Arial"/>
                </a:endParaRPr>
              </a:p>
            </p:txBody>
          </p:sp>
          <p:sp>
            <p:nvSpPr>
              <p:cNvPr id="48169"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sz="2000" b="0">
                  <a:solidFill>
                    <a:srgbClr val="FFFFFF"/>
                  </a:solidFill>
                  <a:cs typeface="Arial"/>
                </a:endParaRPr>
              </a:p>
            </p:txBody>
          </p:sp>
        </p:grpSp>
      </p:grpSp>
      <p:sp>
        <p:nvSpPr>
          <p:cNvPr id="48170"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8171"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3" name="Text Box 47"/>
          <p:cNvSpPr txBox="1">
            <a:spLocks noChangeArrowheads="1"/>
          </p:cNvSpPr>
          <p:nvPr/>
        </p:nvSpPr>
        <p:spPr bwMode="auto">
          <a:xfrm rot="-5400000">
            <a:off x="-2482849" y="3762375"/>
            <a:ext cx="5459412" cy="274637"/>
          </a:xfrm>
          <a:prstGeom prst="rect">
            <a:avLst/>
          </a:prstGeom>
          <a:noFill/>
          <a:ln>
            <a:noFill/>
          </a:ln>
          <a:effectLst>
            <a:outerShdw dist="127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spAutoFit/>
          </a:bodyPr>
          <a:lstStyle>
            <a:lvl1pPr eaLnBrk="0" hangingPunct="0">
              <a:defRPr sz="4000" b="1">
                <a:solidFill>
                  <a:schemeClr val="bg1"/>
                </a:solidFill>
                <a:latin typeface="Arial" charset="0"/>
              </a:defRPr>
            </a:lvl1pPr>
            <a:lvl2pPr marL="742950" indent="-285750" eaLnBrk="0" hangingPunct="0">
              <a:defRPr sz="4000" b="1">
                <a:solidFill>
                  <a:schemeClr val="bg1"/>
                </a:solidFill>
                <a:latin typeface="Arial" charset="0"/>
              </a:defRPr>
            </a:lvl2pPr>
            <a:lvl3pPr marL="1143000" indent="-228600" eaLnBrk="0" hangingPunct="0">
              <a:defRPr sz="4000" b="1">
                <a:solidFill>
                  <a:schemeClr val="bg1"/>
                </a:solidFill>
                <a:latin typeface="Arial" charset="0"/>
              </a:defRPr>
            </a:lvl3pPr>
            <a:lvl4pPr marL="1600200" indent="-228600" eaLnBrk="0" hangingPunct="0">
              <a:defRPr sz="4000" b="1">
                <a:solidFill>
                  <a:schemeClr val="bg1"/>
                </a:solidFill>
                <a:latin typeface="Arial" charset="0"/>
              </a:defRPr>
            </a:lvl4pPr>
            <a:lvl5pPr marL="2057400" indent="-228600" eaLnBrk="0" hangingPunct="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1" hangingPunct="1">
              <a:defRPr/>
            </a:pPr>
            <a:r>
              <a:rPr lang="en-US" altLang="en-US" sz="1800" smtClean="0">
                <a:solidFill>
                  <a:srgbClr val="FAFAFF"/>
                </a:solidFill>
              </a:rPr>
              <a:t>N</a:t>
            </a:r>
            <a:r>
              <a:rPr lang="en-US" altLang="en-US" sz="1600" smtClean="0">
                <a:solidFill>
                  <a:srgbClr val="FAFAFF"/>
                </a:solidFill>
              </a:rPr>
              <a:t>ational </a:t>
            </a:r>
            <a:r>
              <a:rPr lang="en-US" altLang="en-US" sz="1800" smtClean="0">
                <a:solidFill>
                  <a:srgbClr val="FAFAFF"/>
                </a:solidFill>
              </a:rPr>
              <a:t>I</a:t>
            </a:r>
            <a:r>
              <a:rPr lang="en-US" altLang="en-US" sz="1600" smtClean="0">
                <a:solidFill>
                  <a:srgbClr val="FAFAFF"/>
                </a:solidFill>
              </a:rPr>
              <a:t>nstitute on </a:t>
            </a:r>
            <a:r>
              <a:rPr lang="en-US" altLang="en-US" sz="1800" smtClean="0">
                <a:solidFill>
                  <a:srgbClr val="FAFAFF"/>
                </a:solidFill>
              </a:rPr>
              <a:t>A</a:t>
            </a:r>
            <a:r>
              <a:rPr lang="en-US" altLang="en-US" sz="1600" smtClean="0">
                <a:solidFill>
                  <a:srgbClr val="FAFAFF"/>
                </a:solidFill>
              </a:rPr>
              <a:t>lcohol </a:t>
            </a:r>
            <a:r>
              <a:rPr lang="en-US" altLang="en-US" sz="1800" smtClean="0">
                <a:solidFill>
                  <a:srgbClr val="FAFAFF"/>
                </a:solidFill>
              </a:rPr>
              <a:t>A</a:t>
            </a:r>
            <a:r>
              <a:rPr lang="en-US" altLang="en-US" sz="1600" smtClean="0">
                <a:solidFill>
                  <a:srgbClr val="FAFAFF"/>
                </a:solidFill>
              </a:rPr>
              <a:t>buse and </a:t>
            </a:r>
            <a:r>
              <a:rPr lang="en-US" altLang="en-US" sz="1800" smtClean="0">
                <a:solidFill>
                  <a:srgbClr val="FAFAFF"/>
                </a:solidFill>
              </a:rPr>
              <a:t>A</a:t>
            </a:r>
            <a:r>
              <a:rPr lang="en-US" altLang="en-US" sz="1600" smtClean="0">
                <a:solidFill>
                  <a:srgbClr val="FAFAFF"/>
                </a:solidFill>
              </a:rPr>
              <a:t>lcoholism</a:t>
            </a:r>
            <a:endParaRPr lang="en-US" altLang="en-US" sz="1600" b="0" smtClean="0">
              <a:solidFill>
                <a:srgbClr val="FFFFFF"/>
              </a:solidFill>
            </a:endParaRPr>
          </a:p>
        </p:txBody>
      </p:sp>
      <p:sp>
        <p:nvSpPr>
          <p:cNvPr id="11270" name="Freeform 48"/>
          <p:cNvSpPr>
            <a:spLocks noChangeAspect="1" noEditPoints="1"/>
          </p:cNvSpPr>
          <p:nvPr/>
        </p:nvSpPr>
        <p:spPr bwMode="auto">
          <a:xfrm>
            <a:off x="76200" y="787400"/>
            <a:ext cx="357188" cy="306388"/>
          </a:xfrm>
          <a:custGeom>
            <a:avLst/>
            <a:gdLst>
              <a:gd name="T0" fmla="*/ 2147483647 w 1908"/>
              <a:gd name="T1" fmla="*/ 2147483647 h 1912"/>
              <a:gd name="T2" fmla="*/ 2147483647 w 1908"/>
              <a:gd name="T3" fmla="*/ 2147483647 h 1912"/>
              <a:gd name="T4" fmla="*/ 2147483647 w 1908"/>
              <a:gd name="T5" fmla="*/ 2147483647 h 1912"/>
              <a:gd name="T6" fmla="*/ 2147483647 w 1908"/>
              <a:gd name="T7" fmla="*/ 2147483647 h 1912"/>
              <a:gd name="T8" fmla="*/ 2147483647 w 1908"/>
              <a:gd name="T9" fmla="*/ 2147483647 h 1912"/>
              <a:gd name="T10" fmla="*/ 2147483647 w 1908"/>
              <a:gd name="T11" fmla="*/ 2147483647 h 1912"/>
              <a:gd name="T12" fmla="*/ 2147483647 w 1908"/>
              <a:gd name="T13" fmla="*/ 2147483647 h 1912"/>
              <a:gd name="T14" fmla="*/ 2147483647 w 1908"/>
              <a:gd name="T15" fmla="*/ 2147483647 h 1912"/>
              <a:gd name="T16" fmla="*/ 2147483647 w 1908"/>
              <a:gd name="T17" fmla="*/ 2147483647 h 1912"/>
              <a:gd name="T18" fmla="*/ 2147483647 w 1908"/>
              <a:gd name="T19" fmla="*/ 2147483647 h 1912"/>
              <a:gd name="T20" fmla="*/ 2147483647 w 1908"/>
              <a:gd name="T21" fmla="*/ 2147483647 h 1912"/>
              <a:gd name="T22" fmla="*/ 2147483647 w 1908"/>
              <a:gd name="T23" fmla="*/ 2147483647 h 1912"/>
              <a:gd name="T24" fmla="*/ 2147483647 w 1908"/>
              <a:gd name="T25" fmla="*/ 2147483647 h 1912"/>
              <a:gd name="T26" fmla="*/ 2147483647 w 1908"/>
              <a:gd name="T27" fmla="*/ 2147483647 h 1912"/>
              <a:gd name="T28" fmla="*/ 2147483647 w 1908"/>
              <a:gd name="T29" fmla="*/ 2147483647 h 1912"/>
              <a:gd name="T30" fmla="*/ 2147483647 w 1908"/>
              <a:gd name="T31" fmla="*/ 2147483647 h 1912"/>
              <a:gd name="T32" fmla="*/ 2147483647 w 1908"/>
              <a:gd name="T33" fmla="*/ 2147483647 h 1912"/>
              <a:gd name="T34" fmla="*/ 2147483647 w 1908"/>
              <a:gd name="T35" fmla="*/ 2147483647 h 1912"/>
              <a:gd name="T36" fmla="*/ 2147483647 w 1908"/>
              <a:gd name="T37" fmla="*/ 2147483647 h 1912"/>
              <a:gd name="T38" fmla="*/ 2147483647 w 1908"/>
              <a:gd name="T39" fmla="*/ 2147483647 h 1912"/>
              <a:gd name="T40" fmla="*/ 2147483647 w 1908"/>
              <a:gd name="T41" fmla="*/ 2147483647 h 1912"/>
              <a:gd name="T42" fmla="*/ 2147483647 w 1908"/>
              <a:gd name="T43" fmla="*/ 2147483647 h 1912"/>
              <a:gd name="T44" fmla="*/ 2147483647 w 1908"/>
              <a:gd name="T45" fmla="*/ 2147483647 h 1912"/>
              <a:gd name="T46" fmla="*/ 2147483647 w 1908"/>
              <a:gd name="T47" fmla="*/ 2147483647 h 1912"/>
              <a:gd name="T48" fmla="*/ 2147483647 w 1908"/>
              <a:gd name="T49" fmla="*/ 2147483647 h 1912"/>
              <a:gd name="T50" fmla="*/ 2147483647 w 1908"/>
              <a:gd name="T51" fmla="*/ 2147483647 h 1912"/>
              <a:gd name="T52" fmla="*/ 2147483647 w 1908"/>
              <a:gd name="T53" fmla="*/ 2147483647 h 1912"/>
              <a:gd name="T54" fmla="*/ 2147483647 w 1908"/>
              <a:gd name="T55" fmla="*/ 2147483647 h 1912"/>
              <a:gd name="T56" fmla="*/ 2147483647 w 1908"/>
              <a:gd name="T57" fmla="*/ 2147483647 h 1912"/>
              <a:gd name="T58" fmla="*/ 2147483647 w 1908"/>
              <a:gd name="T59" fmla="*/ 2147483647 h 1912"/>
              <a:gd name="T60" fmla="*/ 2147483647 w 1908"/>
              <a:gd name="T61" fmla="*/ 2147483647 h 1912"/>
              <a:gd name="T62" fmla="*/ 2147483647 w 1908"/>
              <a:gd name="T63" fmla="*/ 2147483647 h 1912"/>
              <a:gd name="T64" fmla="*/ 2147483647 w 1908"/>
              <a:gd name="T65" fmla="*/ 2147483647 h 1912"/>
              <a:gd name="T66" fmla="*/ 2147483647 w 1908"/>
              <a:gd name="T67" fmla="*/ 2147483647 h 1912"/>
              <a:gd name="T68" fmla="*/ 2147483647 w 1908"/>
              <a:gd name="T69" fmla="*/ 2147483647 h 1912"/>
              <a:gd name="T70" fmla="*/ 2147483647 w 1908"/>
              <a:gd name="T71" fmla="*/ 2147483647 h 1912"/>
              <a:gd name="T72" fmla="*/ 0 w 1908"/>
              <a:gd name="T73" fmla="*/ 2147483647 h 1912"/>
              <a:gd name="T74" fmla="*/ 2147483647 w 1908"/>
              <a:gd name="T75" fmla="*/ 2147483647 h 1912"/>
              <a:gd name="T76" fmla="*/ 2147483647 w 1908"/>
              <a:gd name="T77" fmla="*/ 2147483647 h 1912"/>
              <a:gd name="T78" fmla="*/ 2147483647 w 1908"/>
              <a:gd name="T79" fmla="*/ 2147483647 h 1912"/>
              <a:gd name="T80" fmla="*/ 2147483647 w 1908"/>
              <a:gd name="T81" fmla="*/ 2147483647 h 1912"/>
              <a:gd name="T82" fmla="*/ 2147483647 w 1908"/>
              <a:gd name="T83" fmla="*/ 2147483647 h 1912"/>
              <a:gd name="T84" fmla="*/ 2147483647 w 1908"/>
              <a:gd name="T85" fmla="*/ 2147483647 h 1912"/>
              <a:gd name="T86" fmla="*/ 2147483647 w 1908"/>
              <a:gd name="T87" fmla="*/ 2147483647 h 1912"/>
              <a:gd name="T88" fmla="*/ 2147483647 w 1908"/>
              <a:gd name="T89" fmla="*/ 2147483647 h 1912"/>
              <a:gd name="T90" fmla="*/ 2147483647 w 1908"/>
              <a:gd name="T91" fmla="*/ 2147483647 h 1912"/>
              <a:gd name="T92" fmla="*/ 2147483647 w 1908"/>
              <a:gd name="T93" fmla="*/ 2147483647 h 1912"/>
              <a:gd name="T94" fmla="*/ 2147483647 w 1908"/>
              <a:gd name="T95" fmla="*/ 2147483647 h 1912"/>
              <a:gd name="T96" fmla="*/ 2147483647 w 1908"/>
              <a:gd name="T97" fmla="*/ 2147483647 h 1912"/>
              <a:gd name="T98" fmla="*/ 2147483647 w 1908"/>
              <a:gd name="T99" fmla="*/ 2147483647 h 1912"/>
              <a:gd name="T100" fmla="*/ 2147483647 w 1908"/>
              <a:gd name="T101" fmla="*/ 2147483647 h 1912"/>
              <a:gd name="T102" fmla="*/ 2147483647 w 1908"/>
              <a:gd name="T103" fmla="*/ 2147483647 h 1912"/>
              <a:gd name="T104" fmla="*/ 2147483647 w 1908"/>
              <a:gd name="T105" fmla="*/ 2147483647 h 1912"/>
              <a:gd name="T106" fmla="*/ 2147483647 w 1908"/>
              <a:gd name="T107" fmla="*/ 2147483647 h 1912"/>
              <a:gd name="T108" fmla="*/ 2147483647 w 1908"/>
              <a:gd name="T109" fmla="*/ 2147483647 h 1912"/>
              <a:gd name="T110" fmla="*/ 2147483647 w 1908"/>
              <a:gd name="T111" fmla="*/ 2147483647 h 1912"/>
              <a:gd name="T112" fmla="*/ 2147483647 w 1908"/>
              <a:gd name="T113" fmla="*/ 2147483647 h 1912"/>
              <a:gd name="T114" fmla="*/ 2147483647 w 1908"/>
              <a:gd name="T115" fmla="*/ 2147483647 h 1912"/>
              <a:gd name="T116" fmla="*/ 2147483647 w 1908"/>
              <a:gd name="T117" fmla="*/ 2147483647 h 1912"/>
              <a:gd name="T118" fmla="*/ 2147483647 w 1908"/>
              <a:gd name="T119" fmla="*/ 2147483647 h 1912"/>
              <a:gd name="T120" fmla="*/ 2147483647 w 1908"/>
              <a:gd name="T121" fmla="*/ 2147483647 h 1912"/>
              <a:gd name="T122" fmla="*/ 2147483647 w 1908"/>
              <a:gd name="T123" fmla="*/ 2147483647 h 1912"/>
              <a:gd name="T124" fmla="*/ 2147483647 w 1908"/>
              <a:gd name="T125" fmla="*/ 2147483647 h 191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908" h="1912">
                <a:moveTo>
                  <a:pt x="1010" y="0"/>
                </a:moveTo>
                <a:lnTo>
                  <a:pt x="1012" y="0"/>
                </a:lnTo>
                <a:lnTo>
                  <a:pt x="1018" y="0"/>
                </a:lnTo>
                <a:lnTo>
                  <a:pt x="1022" y="2"/>
                </a:lnTo>
                <a:lnTo>
                  <a:pt x="1028" y="2"/>
                </a:lnTo>
                <a:lnTo>
                  <a:pt x="1032" y="4"/>
                </a:lnTo>
                <a:lnTo>
                  <a:pt x="1036" y="4"/>
                </a:lnTo>
                <a:lnTo>
                  <a:pt x="1036" y="8"/>
                </a:lnTo>
                <a:lnTo>
                  <a:pt x="1038" y="28"/>
                </a:lnTo>
                <a:lnTo>
                  <a:pt x="1034" y="52"/>
                </a:lnTo>
                <a:lnTo>
                  <a:pt x="1032" y="72"/>
                </a:lnTo>
                <a:lnTo>
                  <a:pt x="1030" y="106"/>
                </a:lnTo>
                <a:lnTo>
                  <a:pt x="1028" y="140"/>
                </a:lnTo>
                <a:lnTo>
                  <a:pt x="1024" y="186"/>
                </a:lnTo>
                <a:lnTo>
                  <a:pt x="1022" y="234"/>
                </a:lnTo>
                <a:lnTo>
                  <a:pt x="1020" y="234"/>
                </a:lnTo>
                <a:lnTo>
                  <a:pt x="1006" y="232"/>
                </a:lnTo>
                <a:lnTo>
                  <a:pt x="992" y="230"/>
                </a:lnTo>
                <a:lnTo>
                  <a:pt x="992" y="232"/>
                </a:lnTo>
                <a:lnTo>
                  <a:pt x="992" y="226"/>
                </a:lnTo>
                <a:lnTo>
                  <a:pt x="990" y="220"/>
                </a:lnTo>
                <a:lnTo>
                  <a:pt x="992" y="214"/>
                </a:lnTo>
                <a:lnTo>
                  <a:pt x="992" y="208"/>
                </a:lnTo>
                <a:lnTo>
                  <a:pt x="994" y="168"/>
                </a:lnTo>
                <a:lnTo>
                  <a:pt x="998" y="128"/>
                </a:lnTo>
                <a:lnTo>
                  <a:pt x="1000" y="78"/>
                </a:lnTo>
                <a:lnTo>
                  <a:pt x="1004" y="28"/>
                </a:lnTo>
                <a:lnTo>
                  <a:pt x="1006" y="22"/>
                </a:lnTo>
                <a:lnTo>
                  <a:pt x="1006" y="14"/>
                </a:lnTo>
                <a:lnTo>
                  <a:pt x="1006" y="6"/>
                </a:lnTo>
                <a:lnTo>
                  <a:pt x="1010" y="0"/>
                </a:lnTo>
                <a:close/>
                <a:moveTo>
                  <a:pt x="1050" y="230"/>
                </a:moveTo>
                <a:lnTo>
                  <a:pt x="1056" y="232"/>
                </a:lnTo>
                <a:lnTo>
                  <a:pt x="1064" y="234"/>
                </a:lnTo>
                <a:lnTo>
                  <a:pt x="1072" y="236"/>
                </a:lnTo>
                <a:lnTo>
                  <a:pt x="1078" y="238"/>
                </a:lnTo>
                <a:lnTo>
                  <a:pt x="1084" y="216"/>
                </a:lnTo>
                <a:lnTo>
                  <a:pt x="1092" y="194"/>
                </a:lnTo>
                <a:lnTo>
                  <a:pt x="1110" y="128"/>
                </a:lnTo>
                <a:lnTo>
                  <a:pt x="1124" y="62"/>
                </a:lnTo>
                <a:lnTo>
                  <a:pt x="1126" y="62"/>
                </a:lnTo>
                <a:lnTo>
                  <a:pt x="1128" y="62"/>
                </a:lnTo>
                <a:lnTo>
                  <a:pt x="1130" y="76"/>
                </a:lnTo>
                <a:lnTo>
                  <a:pt x="1136" y="92"/>
                </a:lnTo>
                <a:lnTo>
                  <a:pt x="1142" y="108"/>
                </a:lnTo>
                <a:lnTo>
                  <a:pt x="1146" y="124"/>
                </a:lnTo>
                <a:lnTo>
                  <a:pt x="1170" y="196"/>
                </a:lnTo>
                <a:lnTo>
                  <a:pt x="1192" y="268"/>
                </a:lnTo>
                <a:lnTo>
                  <a:pt x="1210" y="274"/>
                </a:lnTo>
                <a:lnTo>
                  <a:pt x="1226" y="278"/>
                </a:lnTo>
                <a:lnTo>
                  <a:pt x="1226" y="276"/>
                </a:lnTo>
                <a:lnTo>
                  <a:pt x="1228" y="274"/>
                </a:lnTo>
                <a:lnTo>
                  <a:pt x="1228" y="272"/>
                </a:lnTo>
                <a:lnTo>
                  <a:pt x="1230" y="266"/>
                </a:lnTo>
                <a:lnTo>
                  <a:pt x="1232" y="262"/>
                </a:lnTo>
                <a:lnTo>
                  <a:pt x="1232" y="258"/>
                </a:lnTo>
                <a:lnTo>
                  <a:pt x="1232" y="256"/>
                </a:lnTo>
                <a:lnTo>
                  <a:pt x="1250" y="192"/>
                </a:lnTo>
                <a:lnTo>
                  <a:pt x="1266" y="130"/>
                </a:lnTo>
                <a:lnTo>
                  <a:pt x="1272" y="112"/>
                </a:lnTo>
                <a:lnTo>
                  <a:pt x="1276" y="94"/>
                </a:lnTo>
                <a:lnTo>
                  <a:pt x="1280" y="74"/>
                </a:lnTo>
                <a:lnTo>
                  <a:pt x="1286" y="58"/>
                </a:lnTo>
                <a:lnTo>
                  <a:pt x="1286" y="56"/>
                </a:lnTo>
                <a:lnTo>
                  <a:pt x="1284" y="56"/>
                </a:lnTo>
                <a:lnTo>
                  <a:pt x="1284" y="54"/>
                </a:lnTo>
                <a:lnTo>
                  <a:pt x="1282" y="54"/>
                </a:lnTo>
                <a:lnTo>
                  <a:pt x="1278" y="52"/>
                </a:lnTo>
                <a:lnTo>
                  <a:pt x="1274" y="52"/>
                </a:lnTo>
                <a:lnTo>
                  <a:pt x="1272" y="52"/>
                </a:lnTo>
                <a:lnTo>
                  <a:pt x="1270" y="52"/>
                </a:lnTo>
                <a:lnTo>
                  <a:pt x="1266" y="50"/>
                </a:lnTo>
                <a:lnTo>
                  <a:pt x="1264" y="50"/>
                </a:lnTo>
                <a:lnTo>
                  <a:pt x="1260" y="50"/>
                </a:lnTo>
                <a:lnTo>
                  <a:pt x="1258" y="52"/>
                </a:lnTo>
                <a:lnTo>
                  <a:pt x="1250" y="68"/>
                </a:lnTo>
                <a:lnTo>
                  <a:pt x="1244" y="88"/>
                </a:lnTo>
                <a:lnTo>
                  <a:pt x="1240" y="106"/>
                </a:lnTo>
                <a:lnTo>
                  <a:pt x="1230" y="148"/>
                </a:lnTo>
                <a:lnTo>
                  <a:pt x="1218" y="192"/>
                </a:lnTo>
                <a:lnTo>
                  <a:pt x="1214" y="208"/>
                </a:lnTo>
                <a:lnTo>
                  <a:pt x="1210" y="226"/>
                </a:lnTo>
                <a:lnTo>
                  <a:pt x="1208" y="226"/>
                </a:lnTo>
                <a:lnTo>
                  <a:pt x="1208" y="224"/>
                </a:lnTo>
                <a:lnTo>
                  <a:pt x="1206" y="224"/>
                </a:lnTo>
                <a:lnTo>
                  <a:pt x="1204" y="222"/>
                </a:lnTo>
                <a:lnTo>
                  <a:pt x="1204" y="218"/>
                </a:lnTo>
                <a:lnTo>
                  <a:pt x="1204" y="216"/>
                </a:lnTo>
                <a:lnTo>
                  <a:pt x="1204" y="212"/>
                </a:lnTo>
                <a:lnTo>
                  <a:pt x="1184" y="152"/>
                </a:lnTo>
                <a:lnTo>
                  <a:pt x="1166" y="90"/>
                </a:lnTo>
                <a:lnTo>
                  <a:pt x="1160" y="70"/>
                </a:lnTo>
                <a:lnTo>
                  <a:pt x="1154" y="50"/>
                </a:lnTo>
                <a:lnTo>
                  <a:pt x="1152" y="42"/>
                </a:lnTo>
                <a:lnTo>
                  <a:pt x="1150" y="34"/>
                </a:lnTo>
                <a:lnTo>
                  <a:pt x="1148" y="28"/>
                </a:lnTo>
                <a:lnTo>
                  <a:pt x="1144" y="20"/>
                </a:lnTo>
                <a:lnTo>
                  <a:pt x="1134" y="14"/>
                </a:lnTo>
                <a:lnTo>
                  <a:pt x="1120" y="10"/>
                </a:lnTo>
                <a:lnTo>
                  <a:pt x="1108" y="10"/>
                </a:lnTo>
                <a:lnTo>
                  <a:pt x="1078" y="120"/>
                </a:lnTo>
                <a:lnTo>
                  <a:pt x="1050" y="230"/>
                </a:lnTo>
                <a:close/>
                <a:moveTo>
                  <a:pt x="646" y="50"/>
                </a:moveTo>
                <a:lnTo>
                  <a:pt x="646" y="60"/>
                </a:lnTo>
                <a:lnTo>
                  <a:pt x="650" y="74"/>
                </a:lnTo>
                <a:lnTo>
                  <a:pt x="654" y="88"/>
                </a:lnTo>
                <a:lnTo>
                  <a:pt x="658" y="102"/>
                </a:lnTo>
                <a:lnTo>
                  <a:pt x="662" y="112"/>
                </a:lnTo>
                <a:lnTo>
                  <a:pt x="682" y="192"/>
                </a:lnTo>
                <a:lnTo>
                  <a:pt x="702" y="270"/>
                </a:lnTo>
                <a:lnTo>
                  <a:pt x="724" y="266"/>
                </a:lnTo>
                <a:lnTo>
                  <a:pt x="746" y="260"/>
                </a:lnTo>
                <a:lnTo>
                  <a:pt x="796" y="248"/>
                </a:lnTo>
                <a:lnTo>
                  <a:pt x="846" y="234"/>
                </a:lnTo>
                <a:lnTo>
                  <a:pt x="846" y="228"/>
                </a:lnTo>
                <a:lnTo>
                  <a:pt x="844" y="220"/>
                </a:lnTo>
                <a:lnTo>
                  <a:pt x="842" y="214"/>
                </a:lnTo>
                <a:lnTo>
                  <a:pt x="838" y="210"/>
                </a:lnTo>
                <a:lnTo>
                  <a:pt x="838" y="208"/>
                </a:lnTo>
                <a:lnTo>
                  <a:pt x="788" y="220"/>
                </a:lnTo>
                <a:lnTo>
                  <a:pt x="738" y="232"/>
                </a:lnTo>
                <a:lnTo>
                  <a:pt x="736" y="234"/>
                </a:lnTo>
                <a:lnTo>
                  <a:pt x="734" y="236"/>
                </a:lnTo>
                <a:lnTo>
                  <a:pt x="730" y="236"/>
                </a:lnTo>
                <a:lnTo>
                  <a:pt x="728" y="236"/>
                </a:lnTo>
                <a:lnTo>
                  <a:pt x="722" y="218"/>
                </a:lnTo>
                <a:lnTo>
                  <a:pt x="716" y="200"/>
                </a:lnTo>
                <a:lnTo>
                  <a:pt x="698" y="126"/>
                </a:lnTo>
                <a:lnTo>
                  <a:pt x="678" y="54"/>
                </a:lnTo>
                <a:lnTo>
                  <a:pt x="676" y="48"/>
                </a:lnTo>
                <a:lnTo>
                  <a:pt x="672" y="44"/>
                </a:lnTo>
                <a:lnTo>
                  <a:pt x="668" y="42"/>
                </a:lnTo>
                <a:lnTo>
                  <a:pt x="664" y="44"/>
                </a:lnTo>
                <a:lnTo>
                  <a:pt x="660" y="44"/>
                </a:lnTo>
                <a:lnTo>
                  <a:pt x="654" y="46"/>
                </a:lnTo>
                <a:lnTo>
                  <a:pt x="650" y="48"/>
                </a:lnTo>
                <a:lnTo>
                  <a:pt x="646" y="50"/>
                </a:lnTo>
                <a:close/>
                <a:moveTo>
                  <a:pt x="1336" y="128"/>
                </a:moveTo>
                <a:lnTo>
                  <a:pt x="1322" y="148"/>
                </a:lnTo>
                <a:lnTo>
                  <a:pt x="1316" y="166"/>
                </a:lnTo>
                <a:lnTo>
                  <a:pt x="1320" y="184"/>
                </a:lnTo>
                <a:lnTo>
                  <a:pt x="1330" y="202"/>
                </a:lnTo>
                <a:lnTo>
                  <a:pt x="1344" y="216"/>
                </a:lnTo>
                <a:lnTo>
                  <a:pt x="1360" y="232"/>
                </a:lnTo>
                <a:lnTo>
                  <a:pt x="1376" y="246"/>
                </a:lnTo>
                <a:lnTo>
                  <a:pt x="1390" y="262"/>
                </a:lnTo>
                <a:lnTo>
                  <a:pt x="1398" y="276"/>
                </a:lnTo>
                <a:lnTo>
                  <a:pt x="1402" y="292"/>
                </a:lnTo>
                <a:lnTo>
                  <a:pt x="1398" y="306"/>
                </a:lnTo>
                <a:lnTo>
                  <a:pt x="1384" y="318"/>
                </a:lnTo>
                <a:lnTo>
                  <a:pt x="1368" y="322"/>
                </a:lnTo>
                <a:lnTo>
                  <a:pt x="1350" y="320"/>
                </a:lnTo>
                <a:lnTo>
                  <a:pt x="1332" y="314"/>
                </a:lnTo>
                <a:lnTo>
                  <a:pt x="1316" y="302"/>
                </a:lnTo>
                <a:lnTo>
                  <a:pt x="1302" y="288"/>
                </a:lnTo>
                <a:lnTo>
                  <a:pt x="1292" y="270"/>
                </a:lnTo>
                <a:lnTo>
                  <a:pt x="1290" y="252"/>
                </a:lnTo>
                <a:lnTo>
                  <a:pt x="1298" y="232"/>
                </a:lnTo>
                <a:lnTo>
                  <a:pt x="1298" y="230"/>
                </a:lnTo>
                <a:lnTo>
                  <a:pt x="1292" y="228"/>
                </a:lnTo>
                <a:lnTo>
                  <a:pt x="1286" y="226"/>
                </a:lnTo>
                <a:lnTo>
                  <a:pt x="1280" y="222"/>
                </a:lnTo>
                <a:lnTo>
                  <a:pt x="1274" y="218"/>
                </a:lnTo>
                <a:lnTo>
                  <a:pt x="1274" y="216"/>
                </a:lnTo>
                <a:lnTo>
                  <a:pt x="1272" y="216"/>
                </a:lnTo>
                <a:lnTo>
                  <a:pt x="1270" y="224"/>
                </a:lnTo>
                <a:lnTo>
                  <a:pt x="1266" y="230"/>
                </a:lnTo>
                <a:lnTo>
                  <a:pt x="1262" y="244"/>
                </a:lnTo>
                <a:lnTo>
                  <a:pt x="1260" y="262"/>
                </a:lnTo>
                <a:lnTo>
                  <a:pt x="1262" y="276"/>
                </a:lnTo>
                <a:lnTo>
                  <a:pt x="1266" y="286"/>
                </a:lnTo>
                <a:lnTo>
                  <a:pt x="1272" y="296"/>
                </a:lnTo>
                <a:lnTo>
                  <a:pt x="1278" y="306"/>
                </a:lnTo>
                <a:lnTo>
                  <a:pt x="1294" y="320"/>
                </a:lnTo>
                <a:lnTo>
                  <a:pt x="1312" y="334"/>
                </a:lnTo>
                <a:lnTo>
                  <a:pt x="1334" y="344"/>
                </a:lnTo>
                <a:lnTo>
                  <a:pt x="1356" y="350"/>
                </a:lnTo>
                <a:lnTo>
                  <a:pt x="1378" y="350"/>
                </a:lnTo>
                <a:lnTo>
                  <a:pt x="1400" y="344"/>
                </a:lnTo>
                <a:lnTo>
                  <a:pt x="1418" y="330"/>
                </a:lnTo>
                <a:lnTo>
                  <a:pt x="1432" y="310"/>
                </a:lnTo>
                <a:lnTo>
                  <a:pt x="1436" y="290"/>
                </a:lnTo>
                <a:lnTo>
                  <a:pt x="1434" y="272"/>
                </a:lnTo>
                <a:lnTo>
                  <a:pt x="1424" y="254"/>
                </a:lnTo>
                <a:lnTo>
                  <a:pt x="1412" y="238"/>
                </a:lnTo>
                <a:lnTo>
                  <a:pt x="1396" y="224"/>
                </a:lnTo>
                <a:lnTo>
                  <a:pt x="1380" y="210"/>
                </a:lnTo>
                <a:lnTo>
                  <a:pt x="1366" y="196"/>
                </a:lnTo>
                <a:lnTo>
                  <a:pt x="1356" y="184"/>
                </a:lnTo>
                <a:lnTo>
                  <a:pt x="1350" y="170"/>
                </a:lnTo>
                <a:lnTo>
                  <a:pt x="1352" y="158"/>
                </a:lnTo>
                <a:lnTo>
                  <a:pt x="1356" y="150"/>
                </a:lnTo>
                <a:lnTo>
                  <a:pt x="1362" y="146"/>
                </a:lnTo>
                <a:lnTo>
                  <a:pt x="1368" y="140"/>
                </a:lnTo>
                <a:lnTo>
                  <a:pt x="1386" y="136"/>
                </a:lnTo>
                <a:lnTo>
                  <a:pt x="1408" y="140"/>
                </a:lnTo>
                <a:lnTo>
                  <a:pt x="1426" y="150"/>
                </a:lnTo>
                <a:lnTo>
                  <a:pt x="1442" y="166"/>
                </a:lnTo>
                <a:lnTo>
                  <a:pt x="1450" y="184"/>
                </a:lnTo>
                <a:lnTo>
                  <a:pt x="1450" y="190"/>
                </a:lnTo>
                <a:lnTo>
                  <a:pt x="1450" y="194"/>
                </a:lnTo>
                <a:lnTo>
                  <a:pt x="1448" y="200"/>
                </a:lnTo>
                <a:lnTo>
                  <a:pt x="1448" y="206"/>
                </a:lnTo>
                <a:lnTo>
                  <a:pt x="1448" y="210"/>
                </a:lnTo>
                <a:lnTo>
                  <a:pt x="1448" y="214"/>
                </a:lnTo>
                <a:lnTo>
                  <a:pt x="1454" y="218"/>
                </a:lnTo>
                <a:lnTo>
                  <a:pt x="1458" y="222"/>
                </a:lnTo>
                <a:lnTo>
                  <a:pt x="1464" y="226"/>
                </a:lnTo>
                <a:lnTo>
                  <a:pt x="1470" y="228"/>
                </a:lnTo>
                <a:lnTo>
                  <a:pt x="1472" y="224"/>
                </a:lnTo>
                <a:lnTo>
                  <a:pt x="1474" y="220"/>
                </a:lnTo>
                <a:lnTo>
                  <a:pt x="1476" y="214"/>
                </a:lnTo>
                <a:lnTo>
                  <a:pt x="1478" y="206"/>
                </a:lnTo>
                <a:lnTo>
                  <a:pt x="1480" y="198"/>
                </a:lnTo>
                <a:lnTo>
                  <a:pt x="1480" y="188"/>
                </a:lnTo>
                <a:lnTo>
                  <a:pt x="1476" y="166"/>
                </a:lnTo>
                <a:lnTo>
                  <a:pt x="1462" y="146"/>
                </a:lnTo>
                <a:lnTo>
                  <a:pt x="1444" y="130"/>
                </a:lnTo>
                <a:lnTo>
                  <a:pt x="1422" y="118"/>
                </a:lnTo>
                <a:lnTo>
                  <a:pt x="1400" y="108"/>
                </a:lnTo>
                <a:lnTo>
                  <a:pt x="1378" y="106"/>
                </a:lnTo>
                <a:lnTo>
                  <a:pt x="1364" y="112"/>
                </a:lnTo>
                <a:lnTo>
                  <a:pt x="1350" y="118"/>
                </a:lnTo>
                <a:lnTo>
                  <a:pt x="1336" y="128"/>
                </a:lnTo>
                <a:close/>
                <a:moveTo>
                  <a:pt x="486" y="124"/>
                </a:moveTo>
                <a:lnTo>
                  <a:pt x="486" y="126"/>
                </a:lnTo>
                <a:lnTo>
                  <a:pt x="488" y="130"/>
                </a:lnTo>
                <a:lnTo>
                  <a:pt x="488" y="136"/>
                </a:lnTo>
                <a:lnTo>
                  <a:pt x="488" y="142"/>
                </a:lnTo>
                <a:lnTo>
                  <a:pt x="488" y="146"/>
                </a:lnTo>
                <a:lnTo>
                  <a:pt x="490" y="150"/>
                </a:lnTo>
                <a:lnTo>
                  <a:pt x="504" y="258"/>
                </a:lnTo>
                <a:lnTo>
                  <a:pt x="518" y="364"/>
                </a:lnTo>
                <a:lnTo>
                  <a:pt x="524" y="364"/>
                </a:lnTo>
                <a:lnTo>
                  <a:pt x="530" y="360"/>
                </a:lnTo>
                <a:lnTo>
                  <a:pt x="534" y="358"/>
                </a:lnTo>
                <a:lnTo>
                  <a:pt x="538" y="356"/>
                </a:lnTo>
                <a:lnTo>
                  <a:pt x="542" y="352"/>
                </a:lnTo>
                <a:lnTo>
                  <a:pt x="544" y="348"/>
                </a:lnTo>
                <a:lnTo>
                  <a:pt x="546" y="338"/>
                </a:lnTo>
                <a:lnTo>
                  <a:pt x="544" y="324"/>
                </a:lnTo>
                <a:lnTo>
                  <a:pt x="542" y="310"/>
                </a:lnTo>
                <a:lnTo>
                  <a:pt x="540" y="298"/>
                </a:lnTo>
                <a:lnTo>
                  <a:pt x="538" y="292"/>
                </a:lnTo>
                <a:lnTo>
                  <a:pt x="538" y="286"/>
                </a:lnTo>
                <a:lnTo>
                  <a:pt x="540" y="282"/>
                </a:lnTo>
                <a:lnTo>
                  <a:pt x="546" y="276"/>
                </a:lnTo>
                <a:lnTo>
                  <a:pt x="558" y="268"/>
                </a:lnTo>
                <a:lnTo>
                  <a:pt x="572" y="260"/>
                </a:lnTo>
                <a:lnTo>
                  <a:pt x="584" y="254"/>
                </a:lnTo>
                <a:lnTo>
                  <a:pt x="594" y="250"/>
                </a:lnTo>
                <a:lnTo>
                  <a:pt x="598" y="246"/>
                </a:lnTo>
                <a:lnTo>
                  <a:pt x="604" y="244"/>
                </a:lnTo>
                <a:lnTo>
                  <a:pt x="612" y="240"/>
                </a:lnTo>
                <a:lnTo>
                  <a:pt x="618" y="240"/>
                </a:lnTo>
                <a:lnTo>
                  <a:pt x="624" y="242"/>
                </a:lnTo>
                <a:lnTo>
                  <a:pt x="628" y="246"/>
                </a:lnTo>
                <a:lnTo>
                  <a:pt x="634" y="250"/>
                </a:lnTo>
                <a:lnTo>
                  <a:pt x="646" y="262"/>
                </a:lnTo>
                <a:lnTo>
                  <a:pt x="656" y="272"/>
                </a:lnTo>
                <a:lnTo>
                  <a:pt x="664" y="278"/>
                </a:lnTo>
                <a:lnTo>
                  <a:pt x="674" y="280"/>
                </a:lnTo>
                <a:lnTo>
                  <a:pt x="686" y="276"/>
                </a:lnTo>
                <a:lnTo>
                  <a:pt x="700" y="266"/>
                </a:lnTo>
                <a:lnTo>
                  <a:pt x="698" y="266"/>
                </a:lnTo>
                <a:lnTo>
                  <a:pt x="694" y="264"/>
                </a:lnTo>
                <a:lnTo>
                  <a:pt x="690" y="260"/>
                </a:lnTo>
                <a:lnTo>
                  <a:pt x="684" y="256"/>
                </a:lnTo>
                <a:lnTo>
                  <a:pt x="680" y="250"/>
                </a:lnTo>
                <a:lnTo>
                  <a:pt x="676" y="246"/>
                </a:lnTo>
                <a:lnTo>
                  <a:pt x="672" y="242"/>
                </a:lnTo>
                <a:lnTo>
                  <a:pt x="670" y="240"/>
                </a:lnTo>
                <a:lnTo>
                  <a:pt x="608" y="186"/>
                </a:lnTo>
                <a:lnTo>
                  <a:pt x="548" y="134"/>
                </a:lnTo>
                <a:lnTo>
                  <a:pt x="538" y="122"/>
                </a:lnTo>
                <a:lnTo>
                  <a:pt x="526" y="112"/>
                </a:lnTo>
                <a:lnTo>
                  <a:pt x="512" y="106"/>
                </a:lnTo>
                <a:lnTo>
                  <a:pt x="506" y="110"/>
                </a:lnTo>
                <a:lnTo>
                  <a:pt x="498" y="114"/>
                </a:lnTo>
                <a:lnTo>
                  <a:pt x="492" y="118"/>
                </a:lnTo>
                <a:lnTo>
                  <a:pt x="486" y="124"/>
                </a:lnTo>
                <a:close/>
                <a:moveTo>
                  <a:pt x="594" y="216"/>
                </a:moveTo>
                <a:lnTo>
                  <a:pt x="594" y="218"/>
                </a:lnTo>
                <a:lnTo>
                  <a:pt x="588" y="220"/>
                </a:lnTo>
                <a:lnTo>
                  <a:pt x="578" y="226"/>
                </a:lnTo>
                <a:lnTo>
                  <a:pt x="564" y="232"/>
                </a:lnTo>
                <a:lnTo>
                  <a:pt x="550" y="240"/>
                </a:lnTo>
                <a:lnTo>
                  <a:pt x="540" y="246"/>
                </a:lnTo>
                <a:lnTo>
                  <a:pt x="534" y="252"/>
                </a:lnTo>
                <a:lnTo>
                  <a:pt x="532" y="252"/>
                </a:lnTo>
                <a:lnTo>
                  <a:pt x="528" y="216"/>
                </a:lnTo>
                <a:lnTo>
                  <a:pt x="522" y="182"/>
                </a:lnTo>
                <a:lnTo>
                  <a:pt x="518" y="146"/>
                </a:lnTo>
                <a:lnTo>
                  <a:pt x="556" y="182"/>
                </a:lnTo>
                <a:lnTo>
                  <a:pt x="594" y="216"/>
                </a:lnTo>
                <a:close/>
                <a:moveTo>
                  <a:pt x="1494" y="192"/>
                </a:moveTo>
                <a:lnTo>
                  <a:pt x="1494" y="192"/>
                </a:lnTo>
                <a:lnTo>
                  <a:pt x="1494" y="194"/>
                </a:lnTo>
                <a:lnTo>
                  <a:pt x="1492" y="194"/>
                </a:lnTo>
                <a:lnTo>
                  <a:pt x="1492" y="196"/>
                </a:lnTo>
                <a:lnTo>
                  <a:pt x="1494" y="196"/>
                </a:lnTo>
                <a:lnTo>
                  <a:pt x="1496" y="198"/>
                </a:lnTo>
                <a:lnTo>
                  <a:pt x="1514" y="214"/>
                </a:lnTo>
                <a:lnTo>
                  <a:pt x="1534" y="232"/>
                </a:lnTo>
                <a:lnTo>
                  <a:pt x="1550" y="250"/>
                </a:lnTo>
                <a:lnTo>
                  <a:pt x="1548" y="250"/>
                </a:lnTo>
                <a:lnTo>
                  <a:pt x="1482" y="324"/>
                </a:lnTo>
                <a:lnTo>
                  <a:pt x="1418" y="398"/>
                </a:lnTo>
                <a:lnTo>
                  <a:pt x="1418" y="400"/>
                </a:lnTo>
                <a:lnTo>
                  <a:pt x="1422" y="402"/>
                </a:lnTo>
                <a:lnTo>
                  <a:pt x="1424" y="406"/>
                </a:lnTo>
                <a:lnTo>
                  <a:pt x="1428" y="408"/>
                </a:lnTo>
                <a:lnTo>
                  <a:pt x="1430" y="412"/>
                </a:lnTo>
                <a:lnTo>
                  <a:pt x="1434" y="414"/>
                </a:lnTo>
                <a:lnTo>
                  <a:pt x="1436" y="416"/>
                </a:lnTo>
                <a:lnTo>
                  <a:pt x="1438" y="418"/>
                </a:lnTo>
                <a:lnTo>
                  <a:pt x="1440" y="418"/>
                </a:lnTo>
                <a:lnTo>
                  <a:pt x="1440" y="420"/>
                </a:lnTo>
                <a:lnTo>
                  <a:pt x="1442" y="420"/>
                </a:lnTo>
                <a:lnTo>
                  <a:pt x="1442" y="418"/>
                </a:lnTo>
                <a:lnTo>
                  <a:pt x="1444" y="416"/>
                </a:lnTo>
                <a:lnTo>
                  <a:pt x="1508" y="342"/>
                </a:lnTo>
                <a:lnTo>
                  <a:pt x="1572" y="268"/>
                </a:lnTo>
                <a:lnTo>
                  <a:pt x="1578" y="272"/>
                </a:lnTo>
                <a:lnTo>
                  <a:pt x="1588" y="280"/>
                </a:lnTo>
                <a:lnTo>
                  <a:pt x="1600" y="290"/>
                </a:lnTo>
                <a:lnTo>
                  <a:pt x="1614" y="302"/>
                </a:lnTo>
                <a:lnTo>
                  <a:pt x="1624" y="310"/>
                </a:lnTo>
                <a:lnTo>
                  <a:pt x="1632" y="316"/>
                </a:lnTo>
                <a:lnTo>
                  <a:pt x="1632" y="318"/>
                </a:lnTo>
                <a:lnTo>
                  <a:pt x="1634" y="316"/>
                </a:lnTo>
                <a:lnTo>
                  <a:pt x="1636" y="314"/>
                </a:lnTo>
                <a:lnTo>
                  <a:pt x="1640" y="310"/>
                </a:lnTo>
                <a:lnTo>
                  <a:pt x="1642" y="308"/>
                </a:lnTo>
                <a:lnTo>
                  <a:pt x="1646" y="304"/>
                </a:lnTo>
                <a:lnTo>
                  <a:pt x="1648" y="302"/>
                </a:lnTo>
                <a:lnTo>
                  <a:pt x="1650" y="300"/>
                </a:lnTo>
                <a:lnTo>
                  <a:pt x="1650" y="298"/>
                </a:lnTo>
                <a:lnTo>
                  <a:pt x="1652" y="298"/>
                </a:lnTo>
                <a:lnTo>
                  <a:pt x="1650" y="296"/>
                </a:lnTo>
                <a:lnTo>
                  <a:pt x="1648" y="294"/>
                </a:lnTo>
                <a:lnTo>
                  <a:pt x="1644" y="292"/>
                </a:lnTo>
                <a:lnTo>
                  <a:pt x="1638" y="288"/>
                </a:lnTo>
                <a:lnTo>
                  <a:pt x="1634" y="282"/>
                </a:lnTo>
                <a:lnTo>
                  <a:pt x="1628" y="278"/>
                </a:lnTo>
                <a:lnTo>
                  <a:pt x="1624" y="274"/>
                </a:lnTo>
                <a:lnTo>
                  <a:pt x="1622" y="272"/>
                </a:lnTo>
                <a:lnTo>
                  <a:pt x="1588" y="242"/>
                </a:lnTo>
                <a:lnTo>
                  <a:pt x="1554" y="212"/>
                </a:lnTo>
                <a:lnTo>
                  <a:pt x="1532" y="192"/>
                </a:lnTo>
                <a:lnTo>
                  <a:pt x="1508" y="174"/>
                </a:lnTo>
                <a:lnTo>
                  <a:pt x="1504" y="180"/>
                </a:lnTo>
                <a:lnTo>
                  <a:pt x="1500" y="186"/>
                </a:lnTo>
                <a:lnTo>
                  <a:pt x="1494" y="192"/>
                </a:lnTo>
                <a:close/>
                <a:moveTo>
                  <a:pt x="336" y="224"/>
                </a:moveTo>
                <a:lnTo>
                  <a:pt x="334" y="224"/>
                </a:lnTo>
                <a:lnTo>
                  <a:pt x="334" y="226"/>
                </a:lnTo>
                <a:lnTo>
                  <a:pt x="336" y="226"/>
                </a:lnTo>
                <a:lnTo>
                  <a:pt x="342" y="234"/>
                </a:lnTo>
                <a:lnTo>
                  <a:pt x="348" y="242"/>
                </a:lnTo>
                <a:lnTo>
                  <a:pt x="354" y="248"/>
                </a:lnTo>
                <a:lnTo>
                  <a:pt x="362" y="256"/>
                </a:lnTo>
                <a:lnTo>
                  <a:pt x="398" y="294"/>
                </a:lnTo>
                <a:lnTo>
                  <a:pt x="434" y="330"/>
                </a:lnTo>
                <a:lnTo>
                  <a:pt x="444" y="340"/>
                </a:lnTo>
                <a:lnTo>
                  <a:pt x="454" y="350"/>
                </a:lnTo>
                <a:lnTo>
                  <a:pt x="462" y="360"/>
                </a:lnTo>
                <a:lnTo>
                  <a:pt x="440" y="354"/>
                </a:lnTo>
                <a:lnTo>
                  <a:pt x="416" y="348"/>
                </a:lnTo>
                <a:lnTo>
                  <a:pt x="352" y="332"/>
                </a:lnTo>
                <a:lnTo>
                  <a:pt x="288" y="316"/>
                </a:lnTo>
                <a:lnTo>
                  <a:pt x="270" y="310"/>
                </a:lnTo>
                <a:lnTo>
                  <a:pt x="252" y="308"/>
                </a:lnTo>
                <a:lnTo>
                  <a:pt x="246" y="312"/>
                </a:lnTo>
                <a:lnTo>
                  <a:pt x="240" y="316"/>
                </a:lnTo>
                <a:lnTo>
                  <a:pt x="234" y="322"/>
                </a:lnTo>
                <a:lnTo>
                  <a:pt x="230" y="326"/>
                </a:lnTo>
                <a:lnTo>
                  <a:pt x="228" y="330"/>
                </a:lnTo>
                <a:lnTo>
                  <a:pt x="228" y="334"/>
                </a:lnTo>
                <a:lnTo>
                  <a:pt x="230" y="336"/>
                </a:lnTo>
                <a:lnTo>
                  <a:pt x="238" y="346"/>
                </a:lnTo>
                <a:lnTo>
                  <a:pt x="246" y="356"/>
                </a:lnTo>
                <a:lnTo>
                  <a:pt x="256" y="366"/>
                </a:lnTo>
                <a:lnTo>
                  <a:pt x="284" y="394"/>
                </a:lnTo>
                <a:lnTo>
                  <a:pt x="314" y="424"/>
                </a:lnTo>
                <a:lnTo>
                  <a:pt x="338" y="450"/>
                </a:lnTo>
                <a:lnTo>
                  <a:pt x="362" y="474"/>
                </a:lnTo>
                <a:lnTo>
                  <a:pt x="368" y="482"/>
                </a:lnTo>
                <a:lnTo>
                  <a:pt x="376" y="488"/>
                </a:lnTo>
                <a:lnTo>
                  <a:pt x="384" y="496"/>
                </a:lnTo>
                <a:lnTo>
                  <a:pt x="384" y="498"/>
                </a:lnTo>
                <a:lnTo>
                  <a:pt x="386" y="498"/>
                </a:lnTo>
                <a:lnTo>
                  <a:pt x="386" y="496"/>
                </a:lnTo>
                <a:lnTo>
                  <a:pt x="390" y="492"/>
                </a:lnTo>
                <a:lnTo>
                  <a:pt x="394" y="488"/>
                </a:lnTo>
                <a:lnTo>
                  <a:pt x="398" y="484"/>
                </a:lnTo>
                <a:lnTo>
                  <a:pt x="400" y="480"/>
                </a:lnTo>
                <a:lnTo>
                  <a:pt x="402" y="478"/>
                </a:lnTo>
                <a:lnTo>
                  <a:pt x="404" y="478"/>
                </a:lnTo>
                <a:lnTo>
                  <a:pt x="404" y="476"/>
                </a:lnTo>
                <a:lnTo>
                  <a:pt x="402" y="474"/>
                </a:lnTo>
                <a:lnTo>
                  <a:pt x="400" y="470"/>
                </a:lnTo>
                <a:lnTo>
                  <a:pt x="398" y="468"/>
                </a:lnTo>
                <a:lnTo>
                  <a:pt x="396" y="466"/>
                </a:lnTo>
                <a:lnTo>
                  <a:pt x="394" y="464"/>
                </a:lnTo>
                <a:lnTo>
                  <a:pt x="336" y="404"/>
                </a:lnTo>
                <a:lnTo>
                  <a:pt x="278" y="346"/>
                </a:lnTo>
                <a:lnTo>
                  <a:pt x="278" y="344"/>
                </a:lnTo>
                <a:lnTo>
                  <a:pt x="358" y="362"/>
                </a:lnTo>
                <a:lnTo>
                  <a:pt x="436" y="382"/>
                </a:lnTo>
                <a:lnTo>
                  <a:pt x="452" y="386"/>
                </a:lnTo>
                <a:lnTo>
                  <a:pt x="470" y="390"/>
                </a:lnTo>
                <a:lnTo>
                  <a:pt x="488" y="392"/>
                </a:lnTo>
                <a:lnTo>
                  <a:pt x="492" y="390"/>
                </a:lnTo>
                <a:lnTo>
                  <a:pt x="498" y="388"/>
                </a:lnTo>
                <a:lnTo>
                  <a:pt x="504" y="384"/>
                </a:lnTo>
                <a:lnTo>
                  <a:pt x="508" y="378"/>
                </a:lnTo>
                <a:lnTo>
                  <a:pt x="510" y="374"/>
                </a:lnTo>
                <a:lnTo>
                  <a:pt x="512" y="370"/>
                </a:lnTo>
                <a:lnTo>
                  <a:pt x="510" y="366"/>
                </a:lnTo>
                <a:lnTo>
                  <a:pt x="508" y="362"/>
                </a:lnTo>
                <a:lnTo>
                  <a:pt x="456" y="308"/>
                </a:lnTo>
                <a:lnTo>
                  <a:pt x="404" y="254"/>
                </a:lnTo>
                <a:lnTo>
                  <a:pt x="392" y="242"/>
                </a:lnTo>
                <a:lnTo>
                  <a:pt x="380" y="228"/>
                </a:lnTo>
                <a:lnTo>
                  <a:pt x="366" y="214"/>
                </a:lnTo>
                <a:lnTo>
                  <a:pt x="354" y="206"/>
                </a:lnTo>
                <a:lnTo>
                  <a:pt x="344" y="214"/>
                </a:lnTo>
                <a:lnTo>
                  <a:pt x="336" y="224"/>
                </a:lnTo>
                <a:close/>
                <a:moveTo>
                  <a:pt x="1616" y="356"/>
                </a:moveTo>
                <a:lnTo>
                  <a:pt x="1570" y="394"/>
                </a:lnTo>
                <a:lnTo>
                  <a:pt x="1526" y="434"/>
                </a:lnTo>
                <a:lnTo>
                  <a:pt x="1506" y="450"/>
                </a:lnTo>
                <a:lnTo>
                  <a:pt x="1490" y="466"/>
                </a:lnTo>
                <a:lnTo>
                  <a:pt x="1488" y="466"/>
                </a:lnTo>
                <a:lnTo>
                  <a:pt x="1488" y="468"/>
                </a:lnTo>
                <a:lnTo>
                  <a:pt x="1490" y="470"/>
                </a:lnTo>
                <a:lnTo>
                  <a:pt x="1492" y="472"/>
                </a:lnTo>
                <a:lnTo>
                  <a:pt x="1496" y="474"/>
                </a:lnTo>
                <a:lnTo>
                  <a:pt x="1498" y="478"/>
                </a:lnTo>
                <a:lnTo>
                  <a:pt x="1502" y="482"/>
                </a:lnTo>
                <a:lnTo>
                  <a:pt x="1504" y="486"/>
                </a:lnTo>
                <a:lnTo>
                  <a:pt x="1506" y="488"/>
                </a:lnTo>
                <a:lnTo>
                  <a:pt x="1508" y="490"/>
                </a:lnTo>
                <a:lnTo>
                  <a:pt x="1508" y="492"/>
                </a:lnTo>
                <a:lnTo>
                  <a:pt x="1508" y="490"/>
                </a:lnTo>
                <a:lnTo>
                  <a:pt x="1510" y="490"/>
                </a:lnTo>
                <a:lnTo>
                  <a:pt x="1512" y="488"/>
                </a:lnTo>
                <a:lnTo>
                  <a:pt x="1578" y="430"/>
                </a:lnTo>
                <a:lnTo>
                  <a:pt x="1646" y="372"/>
                </a:lnTo>
                <a:lnTo>
                  <a:pt x="1658" y="362"/>
                </a:lnTo>
                <a:lnTo>
                  <a:pt x="1672" y="350"/>
                </a:lnTo>
                <a:lnTo>
                  <a:pt x="1682" y="338"/>
                </a:lnTo>
                <a:lnTo>
                  <a:pt x="1680" y="336"/>
                </a:lnTo>
                <a:lnTo>
                  <a:pt x="1678" y="334"/>
                </a:lnTo>
                <a:lnTo>
                  <a:pt x="1674" y="330"/>
                </a:lnTo>
                <a:lnTo>
                  <a:pt x="1670" y="326"/>
                </a:lnTo>
                <a:lnTo>
                  <a:pt x="1666" y="322"/>
                </a:lnTo>
                <a:lnTo>
                  <a:pt x="1662" y="318"/>
                </a:lnTo>
                <a:lnTo>
                  <a:pt x="1658" y="316"/>
                </a:lnTo>
                <a:lnTo>
                  <a:pt x="1646" y="330"/>
                </a:lnTo>
                <a:lnTo>
                  <a:pt x="1630" y="342"/>
                </a:lnTo>
                <a:lnTo>
                  <a:pt x="1616" y="356"/>
                </a:lnTo>
                <a:close/>
                <a:moveTo>
                  <a:pt x="1680" y="370"/>
                </a:moveTo>
                <a:lnTo>
                  <a:pt x="1678" y="370"/>
                </a:lnTo>
                <a:lnTo>
                  <a:pt x="1678" y="372"/>
                </a:lnTo>
                <a:lnTo>
                  <a:pt x="1680" y="374"/>
                </a:lnTo>
                <a:lnTo>
                  <a:pt x="1682" y="376"/>
                </a:lnTo>
                <a:lnTo>
                  <a:pt x="1684" y="380"/>
                </a:lnTo>
                <a:lnTo>
                  <a:pt x="1688" y="386"/>
                </a:lnTo>
                <a:lnTo>
                  <a:pt x="1692" y="390"/>
                </a:lnTo>
                <a:lnTo>
                  <a:pt x="1694" y="394"/>
                </a:lnTo>
                <a:lnTo>
                  <a:pt x="1696" y="398"/>
                </a:lnTo>
                <a:lnTo>
                  <a:pt x="1700" y="404"/>
                </a:lnTo>
                <a:lnTo>
                  <a:pt x="1708" y="416"/>
                </a:lnTo>
                <a:lnTo>
                  <a:pt x="1714" y="428"/>
                </a:lnTo>
                <a:lnTo>
                  <a:pt x="1716" y="436"/>
                </a:lnTo>
                <a:lnTo>
                  <a:pt x="1710" y="442"/>
                </a:lnTo>
                <a:lnTo>
                  <a:pt x="1698" y="450"/>
                </a:lnTo>
                <a:lnTo>
                  <a:pt x="1680" y="462"/>
                </a:lnTo>
                <a:lnTo>
                  <a:pt x="1660" y="476"/>
                </a:lnTo>
                <a:lnTo>
                  <a:pt x="1636" y="490"/>
                </a:lnTo>
                <a:lnTo>
                  <a:pt x="1614" y="504"/>
                </a:lnTo>
                <a:lnTo>
                  <a:pt x="1596" y="518"/>
                </a:lnTo>
                <a:lnTo>
                  <a:pt x="1580" y="526"/>
                </a:lnTo>
                <a:lnTo>
                  <a:pt x="1570" y="532"/>
                </a:lnTo>
                <a:lnTo>
                  <a:pt x="1562" y="538"/>
                </a:lnTo>
                <a:lnTo>
                  <a:pt x="1554" y="546"/>
                </a:lnTo>
                <a:lnTo>
                  <a:pt x="1552" y="546"/>
                </a:lnTo>
                <a:lnTo>
                  <a:pt x="1552" y="548"/>
                </a:lnTo>
                <a:lnTo>
                  <a:pt x="1554" y="552"/>
                </a:lnTo>
                <a:lnTo>
                  <a:pt x="1556" y="556"/>
                </a:lnTo>
                <a:lnTo>
                  <a:pt x="1558" y="560"/>
                </a:lnTo>
                <a:lnTo>
                  <a:pt x="1560" y="564"/>
                </a:lnTo>
                <a:lnTo>
                  <a:pt x="1564" y="568"/>
                </a:lnTo>
                <a:lnTo>
                  <a:pt x="1566" y="570"/>
                </a:lnTo>
                <a:lnTo>
                  <a:pt x="1566" y="572"/>
                </a:lnTo>
                <a:lnTo>
                  <a:pt x="1568" y="572"/>
                </a:lnTo>
                <a:lnTo>
                  <a:pt x="1568" y="570"/>
                </a:lnTo>
                <a:lnTo>
                  <a:pt x="1572" y="570"/>
                </a:lnTo>
                <a:lnTo>
                  <a:pt x="1576" y="568"/>
                </a:lnTo>
                <a:lnTo>
                  <a:pt x="1582" y="564"/>
                </a:lnTo>
                <a:lnTo>
                  <a:pt x="1586" y="560"/>
                </a:lnTo>
                <a:lnTo>
                  <a:pt x="1592" y="558"/>
                </a:lnTo>
                <a:lnTo>
                  <a:pt x="1596" y="554"/>
                </a:lnTo>
                <a:lnTo>
                  <a:pt x="1600" y="552"/>
                </a:lnTo>
                <a:lnTo>
                  <a:pt x="1648" y="520"/>
                </a:lnTo>
                <a:lnTo>
                  <a:pt x="1694" y="490"/>
                </a:lnTo>
                <a:lnTo>
                  <a:pt x="1714" y="478"/>
                </a:lnTo>
                <a:lnTo>
                  <a:pt x="1736" y="464"/>
                </a:lnTo>
                <a:lnTo>
                  <a:pt x="1738" y="464"/>
                </a:lnTo>
                <a:lnTo>
                  <a:pt x="1742" y="470"/>
                </a:lnTo>
                <a:lnTo>
                  <a:pt x="1750" y="482"/>
                </a:lnTo>
                <a:lnTo>
                  <a:pt x="1758" y="496"/>
                </a:lnTo>
                <a:lnTo>
                  <a:pt x="1768" y="510"/>
                </a:lnTo>
                <a:lnTo>
                  <a:pt x="1776" y="522"/>
                </a:lnTo>
                <a:lnTo>
                  <a:pt x="1784" y="524"/>
                </a:lnTo>
                <a:lnTo>
                  <a:pt x="1788" y="522"/>
                </a:lnTo>
                <a:lnTo>
                  <a:pt x="1792" y="520"/>
                </a:lnTo>
                <a:lnTo>
                  <a:pt x="1796" y="516"/>
                </a:lnTo>
                <a:lnTo>
                  <a:pt x="1798" y="512"/>
                </a:lnTo>
                <a:lnTo>
                  <a:pt x="1798" y="508"/>
                </a:lnTo>
                <a:lnTo>
                  <a:pt x="1794" y="498"/>
                </a:lnTo>
                <a:lnTo>
                  <a:pt x="1786" y="484"/>
                </a:lnTo>
                <a:lnTo>
                  <a:pt x="1776" y="470"/>
                </a:lnTo>
                <a:lnTo>
                  <a:pt x="1768" y="458"/>
                </a:lnTo>
                <a:lnTo>
                  <a:pt x="1746" y="424"/>
                </a:lnTo>
                <a:lnTo>
                  <a:pt x="1722" y="390"/>
                </a:lnTo>
                <a:lnTo>
                  <a:pt x="1712" y="372"/>
                </a:lnTo>
                <a:lnTo>
                  <a:pt x="1698" y="356"/>
                </a:lnTo>
                <a:lnTo>
                  <a:pt x="1694" y="360"/>
                </a:lnTo>
                <a:lnTo>
                  <a:pt x="1690" y="364"/>
                </a:lnTo>
                <a:lnTo>
                  <a:pt x="1684" y="366"/>
                </a:lnTo>
                <a:lnTo>
                  <a:pt x="1680" y="370"/>
                </a:lnTo>
                <a:close/>
                <a:moveTo>
                  <a:pt x="140" y="452"/>
                </a:moveTo>
                <a:lnTo>
                  <a:pt x="120" y="476"/>
                </a:lnTo>
                <a:lnTo>
                  <a:pt x="108" y="502"/>
                </a:lnTo>
                <a:lnTo>
                  <a:pt x="102" y="534"/>
                </a:lnTo>
                <a:lnTo>
                  <a:pt x="106" y="564"/>
                </a:lnTo>
                <a:lnTo>
                  <a:pt x="118" y="590"/>
                </a:lnTo>
                <a:lnTo>
                  <a:pt x="136" y="612"/>
                </a:lnTo>
                <a:lnTo>
                  <a:pt x="160" y="632"/>
                </a:lnTo>
                <a:lnTo>
                  <a:pt x="186" y="646"/>
                </a:lnTo>
                <a:lnTo>
                  <a:pt x="212" y="654"/>
                </a:lnTo>
                <a:lnTo>
                  <a:pt x="242" y="656"/>
                </a:lnTo>
                <a:lnTo>
                  <a:pt x="270" y="652"/>
                </a:lnTo>
                <a:lnTo>
                  <a:pt x="292" y="640"/>
                </a:lnTo>
                <a:lnTo>
                  <a:pt x="312" y="624"/>
                </a:lnTo>
                <a:lnTo>
                  <a:pt x="328" y="604"/>
                </a:lnTo>
                <a:lnTo>
                  <a:pt x="342" y="568"/>
                </a:lnTo>
                <a:lnTo>
                  <a:pt x="344" y="534"/>
                </a:lnTo>
                <a:lnTo>
                  <a:pt x="336" y="504"/>
                </a:lnTo>
                <a:lnTo>
                  <a:pt x="320" y="476"/>
                </a:lnTo>
                <a:lnTo>
                  <a:pt x="296" y="454"/>
                </a:lnTo>
                <a:lnTo>
                  <a:pt x="266" y="436"/>
                </a:lnTo>
                <a:lnTo>
                  <a:pt x="234" y="426"/>
                </a:lnTo>
                <a:lnTo>
                  <a:pt x="198" y="422"/>
                </a:lnTo>
                <a:lnTo>
                  <a:pt x="176" y="430"/>
                </a:lnTo>
                <a:lnTo>
                  <a:pt x="158" y="438"/>
                </a:lnTo>
                <a:lnTo>
                  <a:pt x="140" y="452"/>
                </a:lnTo>
                <a:close/>
                <a:moveTo>
                  <a:pt x="240" y="460"/>
                </a:moveTo>
                <a:lnTo>
                  <a:pt x="262" y="470"/>
                </a:lnTo>
                <a:lnTo>
                  <a:pt x="282" y="484"/>
                </a:lnTo>
                <a:lnTo>
                  <a:pt x="300" y="502"/>
                </a:lnTo>
                <a:lnTo>
                  <a:pt x="310" y="524"/>
                </a:lnTo>
                <a:lnTo>
                  <a:pt x="316" y="548"/>
                </a:lnTo>
                <a:lnTo>
                  <a:pt x="310" y="574"/>
                </a:lnTo>
                <a:lnTo>
                  <a:pt x="302" y="592"/>
                </a:lnTo>
                <a:lnTo>
                  <a:pt x="288" y="606"/>
                </a:lnTo>
                <a:lnTo>
                  <a:pt x="272" y="618"/>
                </a:lnTo>
                <a:lnTo>
                  <a:pt x="246" y="624"/>
                </a:lnTo>
                <a:lnTo>
                  <a:pt x="218" y="624"/>
                </a:lnTo>
                <a:lnTo>
                  <a:pt x="192" y="614"/>
                </a:lnTo>
                <a:lnTo>
                  <a:pt x="168" y="598"/>
                </a:lnTo>
                <a:lnTo>
                  <a:pt x="150" y="578"/>
                </a:lnTo>
                <a:lnTo>
                  <a:pt x="136" y="556"/>
                </a:lnTo>
                <a:lnTo>
                  <a:pt x="132" y="530"/>
                </a:lnTo>
                <a:lnTo>
                  <a:pt x="138" y="504"/>
                </a:lnTo>
                <a:lnTo>
                  <a:pt x="154" y="478"/>
                </a:lnTo>
                <a:lnTo>
                  <a:pt x="166" y="468"/>
                </a:lnTo>
                <a:lnTo>
                  <a:pt x="180" y="462"/>
                </a:lnTo>
                <a:lnTo>
                  <a:pt x="194" y="454"/>
                </a:lnTo>
                <a:lnTo>
                  <a:pt x="218" y="456"/>
                </a:lnTo>
                <a:lnTo>
                  <a:pt x="240" y="460"/>
                </a:lnTo>
                <a:close/>
                <a:moveTo>
                  <a:pt x="902" y="518"/>
                </a:moveTo>
                <a:lnTo>
                  <a:pt x="856" y="550"/>
                </a:lnTo>
                <a:lnTo>
                  <a:pt x="808" y="584"/>
                </a:lnTo>
                <a:lnTo>
                  <a:pt x="676" y="680"/>
                </a:lnTo>
                <a:lnTo>
                  <a:pt x="544" y="774"/>
                </a:lnTo>
                <a:lnTo>
                  <a:pt x="500" y="806"/>
                </a:lnTo>
                <a:lnTo>
                  <a:pt x="456" y="838"/>
                </a:lnTo>
                <a:lnTo>
                  <a:pt x="430" y="856"/>
                </a:lnTo>
                <a:lnTo>
                  <a:pt x="408" y="876"/>
                </a:lnTo>
                <a:lnTo>
                  <a:pt x="384" y="902"/>
                </a:lnTo>
                <a:lnTo>
                  <a:pt x="366" y="932"/>
                </a:lnTo>
                <a:lnTo>
                  <a:pt x="350" y="962"/>
                </a:lnTo>
                <a:lnTo>
                  <a:pt x="340" y="1002"/>
                </a:lnTo>
                <a:lnTo>
                  <a:pt x="336" y="1046"/>
                </a:lnTo>
                <a:lnTo>
                  <a:pt x="340" y="1088"/>
                </a:lnTo>
                <a:lnTo>
                  <a:pt x="350" y="1128"/>
                </a:lnTo>
                <a:lnTo>
                  <a:pt x="366" y="1166"/>
                </a:lnTo>
                <a:lnTo>
                  <a:pt x="390" y="1198"/>
                </a:lnTo>
                <a:lnTo>
                  <a:pt x="414" y="1224"/>
                </a:lnTo>
                <a:lnTo>
                  <a:pt x="442" y="1246"/>
                </a:lnTo>
                <a:lnTo>
                  <a:pt x="472" y="1262"/>
                </a:lnTo>
                <a:lnTo>
                  <a:pt x="506" y="1276"/>
                </a:lnTo>
                <a:lnTo>
                  <a:pt x="532" y="1282"/>
                </a:lnTo>
                <a:lnTo>
                  <a:pt x="558" y="1286"/>
                </a:lnTo>
                <a:lnTo>
                  <a:pt x="598" y="1286"/>
                </a:lnTo>
                <a:lnTo>
                  <a:pt x="640" y="1286"/>
                </a:lnTo>
                <a:lnTo>
                  <a:pt x="704" y="1286"/>
                </a:lnTo>
                <a:lnTo>
                  <a:pt x="768" y="1286"/>
                </a:lnTo>
                <a:lnTo>
                  <a:pt x="956" y="1286"/>
                </a:lnTo>
                <a:lnTo>
                  <a:pt x="1146" y="1286"/>
                </a:lnTo>
                <a:lnTo>
                  <a:pt x="1192" y="1284"/>
                </a:lnTo>
                <a:lnTo>
                  <a:pt x="1240" y="1286"/>
                </a:lnTo>
                <a:lnTo>
                  <a:pt x="1286" y="1286"/>
                </a:lnTo>
                <a:lnTo>
                  <a:pt x="1332" y="1284"/>
                </a:lnTo>
                <a:lnTo>
                  <a:pt x="1376" y="1278"/>
                </a:lnTo>
                <a:lnTo>
                  <a:pt x="1416" y="1264"/>
                </a:lnTo>
                <a:lnTo>
                  <a:pt x="1450" y="1244"/>
                </a:lnTo>
                <a:lnTo>
                  <a:pt x="1482" y="1218"/>
                </a:lnTo>
                <a:lnTo>
                  <a:pt x="1508" y="1188"/>
                </a:lnTo>
                <a:lnTo>
                  <a:pt x="1530" y="1156"/>
                </a:lnTo>
                <a:lnTo>
                  <a:pt x="1544" y="1118"/>
                </a:lnTo>
                <a:lnTo>
                  <a:pt x="1548" y="1100"/>
                </a:lnTo>
                <a:lnTo>
                  <a:pt x="1554" y="1080"/>
                </a:lnTo>
                <a:lnTo>
                  <a:pt x="1554" y="1060"/>
                </a:lnTo>
                <a:lnTo>
                  <a:pt x="1556" y="1038"/>
                </a:lnTo>
                <a:lnTo>
                  <a:pt x="1554" y="1016"/>
                </a:lnTo>
                <a:lnTo>
                  <a:pt x="1544" y="972"/>
                </a:lnTo>
                <a:lnTo>
                  <a:pt x="1526" y="932"/>
                </a:lnTo>
                <a:lnTo>
                  <a:pt x="1502" y="896"/>
                </a:lnTo>
                <a:lnTo>
                  <a:pt x="1470" y="862"/>
                </a:lnTo>
                <a:lnTo>
                  <a:pt x="1436" y="838"/>
                </a:lnTo>
                <a:lnTo>
                  <a:pt x="1400" y="812"/>
                </a:lnTo>
                <a:lnTo>
                  <a:pt x="1362" y="784"/>
                </a:lnTo>
                <a:lnTo>
                  <a:pt x="1322" y="756"/>
                </a:lnTo>
                <a:lnTo>
                  <a:pt x="1254" y="708"/>
                </a:lnTo>
                <a:lnTo>
                  <a:pt x="1186" y="658"/>
                </a:lnTo>
                <a:lnTo>
                  <a:pt x="1186" y="660"/>
                </a:lnTo>
                <a:lnTo>
                  <a:pt x="1184" y="662"/>
                </a:lnTo>
                <a:lnTo>
                  <a:pt x="1182" y="664"/>
                </a:lnTo>
                <a:lnTo>
                  <a:pt x="1154" y="682"/>
                </a:lnTo>
                <a:lnTo>
                  <a:pt x="1128" y="702"/>
                </a:lnTo>
                <a:lnTo>
                  <a:pt x="1100" y="720"/>
                </a:lnTo>
                <a:lnTo>
                  <a:pt x="1100" y="722"/>
                </a:lnTo>
                <a:lnTo>
                  <a:pt x="1104" y="722"/>
                </a:lnTo>
                <a:lnTo>
                  <a:pt x="1108" y="724"/>
                </a:lnTo>
                <a:lnTo>
                  <a:pt x="1112" y="728"/>
                </a:lnTo>
                <a:lnTo>
                  <a:pt x="1118" y="732"/>
                </a:lnTo>
                <a:lnTo>
                  <a:pt x="1122" y="736"/>
                </a:lnTo>
                <a:lnTo>
                  <a:pt x="1126" y="740"/>
                </a:lnTo>
                <a:lnTo>
                  <a:pt x="1130" y="742"/>
                </a:lnTo>
                <a:lnTo>
                  <a:pt x="1190" y="784"/>
                </a:lnTo>
                <a:lnTo>
                  <a:pt x="1248" y="828"/>
                </a:lnTo>
                <a:lnTo>
                  <a:pt x="1298" y="864"/>
                </a:lnTo>
                <a:lnTo>
                  <a:pt x="1348" y="900"/>
                </a:lnTo>
                <a:lnTo>
                  <a:pt x="1374" y="918"/>
                </a:lnTo>
                <a:lnTo>
                  <a:pt x="1398" y="936"/>
                </a:lnTo>
                <a:lnTo>
                  <a:pt x="1418" y="956"/>
                </a:lnTo>
                <a:lnTo>
                  <a:pt x="1436" y="976"/>
                </a:lnTo>
                <a:lnTo>
                  <a:pt x="1448" y="1002"/>
                </a:lnTo>
                <a:lnTo>
                  <a:pt x="1454" y="1032"/>
                </a:lnTo>
                <a:lnTo>
                  <a:pt x="1452" y="1068"/>
                </a:lnTo>
                <a:lnTo>
                  <a:pt x="1442" y="1104"/>
                </a:lnTo>
                <a:lnTo>
                  <a:pt x="1422" y="1136"/>
                </a:lnTo>
                <a:lnTo>
                  <a:pt x="1392" y="1162"/>
                </a:lnTo>
                <a:lnTo>
                  <a:pt x="1370" y="1174"/>
                </a:lnTo>
                <a:lnTo>
                  <a:pt x="1348" y="1182"/>
                </a:lnTo>
                <a:lnTo>
                  <a:pt x="1336" y="1182"/>
                </a:lnTo>
                <a:lnTo>
                  <a:pt x="1326" y="1184"/>
                </a:lnTo>
                <a:lnTo>
                  <a:pt x="1018" y="1184"/>
                </a:lnTo>
                <a:lnTo>
                  <a:pt x="708" y="1184"/>
                </a:lnTo>
                <a:lnTo>
                  <a:pt x="664" y="1184"/>
                </a:lnTo>
                <a:lnTo>
                  <a:pt x="620" y="1184"/>
                </a:lnTo>
                <a:lnTo>
                  <a:pt x="582" y="1184"/>
                </a:lnTo>
                <a:lnTo>
                  <a:pt x="548" y="1182"/>
                </a:lnTo>
                <a:lnTo>
                  <a:pt x="512" y="1170"/>
                </a:lnTo>
                <a:lnTo>
                  <a:pt x="480" y="1148"/>
                </a:lnTo>
                <a:lnTo>
                  <a:pt x="456" y="1120"/>
                </a:lnTo>
                <a:lnTo>
                  <a:pt x="442" y="1086"/>
                </a:lnTo>
                <a:lnTo>
                  <a:pt x="438" y="1052"/>
                </a:lnTo>
                <a:lnTo>
                  <a:pt x="440" y="1016"/>
                </a:lnTo>
                <a:lnTo>
                  <a:pt x="452" y="984"/>
                </a:lnTo>
                <a:lnTo>
                  <a:pt x="472" y="956"/>
                </a:lnTo>
                <a:lnTo>
                  <a:pt x="494" y="934"/>
                </a:lnTo>
                <a:lnTo>
                  <a:pt x="520" y="916"/>
                </a:lnTo>
                <a:lnTo>
                  <a:pt x="566" y="882"/>
                </a:lnTo>
                <a:lnTo>
                  <a:pt x="614" y="850"/>
                </a:lnTo>
                <a:lnTo>
                  <a:pt x="730" y="766"/>
                </a:lnTo>
                <a:lnTo>
                  <a:pt x="848" y="680"/>
                </a:lnTo>
                <a:lnTo>
                  <a:pt x="912" y="636"/>
                </a:lnTo>
                <a:lnTo>
                  <a:pt x="974" y="590"/>
                </a:lnTo>
                <a:lnTo>
                  <a:pt x="992" y="578"/>
                </a:lnTo>
                <a:lnTo>
                  <a:pt x="1010" y="566"/>
                </a:lnTo>
                <a:lnTo>
                  <a:pt x="1016" y="560"/>
                </a:lnTo>
                <a:lnTo>
                  <a:pt x="1022" y="556"/>
                </a:lnTo>
                <a:lnTo>
                  <a:pt x="1028" y="552"/>
                </a:lnTo>
                <a:lnTo>
                  <a:pt x="1034" y="548"/>
                </a:lnTo>
                <a:lnTo>
                  <a:pt x="1032" y="548"/>
                </a:lnTo>
                <a:lnTo>
                  <a:pt x="1028" y="544"/>
                </a:lnTo>
                <a:lnTo>
                  <a:pt x="1018" y="534"/>
                </a:lnTo>
                <a:lnTo>
                  <a:pt x="1002" y="524"/>
                </a:lnTo>
                <a:lnTo>
                  <a:pt x="986" y="510"/>
                </a:lnTo>
                <a:lnTo>
                  <a:pt x="968" y="498"/>
                </a:lnTo>
                <a:lnTo>
                  <a:pt x="956" y="490"/>
                </a:lnTo>
                <a:lnTo>
                  <a:pt x="948" y="484"/>
                </a:lnTo>
                <a:lnTo>
                  <a:pt x="926" y="502"/>
                </a:lnTo>
                <a:lnTo>
                  <a:pt x="902" y="518"/>
                </a:lnTo>
                <a:close/>
                <a:moveTo>
                  <a:pt x="1702" y="570"/>
                </a:moveTo>
                <a:lnTo>
                  <a:pt x="1680" y="578"/>
                </a:lnTo>
                <a:lnTo>
                  <a:pt x="1660" y="588"/>
                </a:lnTo>
                <a:lnTo>
                  <a:pt x="1640" y="600"/>
                </a:lnTo>
                <a:lnTo>
                  <a:pt x="1624" y="616"/>
                </a:lnTo>
                <a:lnTo>
                  <a:pt x="1616" y="636"/>
                </a:lnTo>
                <a:lnTo>
                  <a:pt x="1612" y="662"/>
                </a:lnTo>
                <a:lnTo>
                  <a:pt x="1618" y="690"/>
                </a:lnTo>
                <a:lnTo>
                  <a:pt x="1632" y="716"/>
                </a:lnTo>
                <a:lnTo>
                  <a:pt x="1650" y="738"/>
                </a:lnTo>
                <a:lnTo>
                  <a:pt x="1674" y="752"/>
                </a:lnTo>
                <a:lnTo>
                  <a:pt x="1702" y="758"/>
                </a:lnTo>
                <a:lnTo>
                  <a:pt x="1728" y="754"/>
                </a:lnTo>
                <a:lnTo>
                  <a:pt x="1752" y="744"/>
                </a:lnTo>
                <a:lnTo>
                  <a:pt x="1776" y="736"/>
                </a:lnTo>
                <a:lnTo>
                  <a:pt x="1824" y="718"/>
                </a:lnTo>
                <a:lnTo>
                  <a:pt x="1872" y="698"/>
                </a:lnTo>
                <a:lnTo>
                  <a:pt x="1874" y="698"/>
                </a:lnTo>
                <a:lnTo>
                  <a:pt x="1876" y="698"/>
                </a:lnTo>
                <a:lnTo>
                  <a:pt x="1870" y="684"/>
                </a:lnTo>
                <a:lnTo>
                  <a:pt x="1864" y="670"/>
                </a:lnTo>
                <a:lnTo>
                  <a:pt x="1864" y="668"/>
                </a:lnTo>
                <a:lnTo>
                  <a:pt x="1862" y="668"/>
                </a:lnTo>
                <a:lnTo>
                  <a:pt x="1862" y="670"/>
                </a:lnTo>
                <a:lnTo>
                  <a:pt x="1788" y="698"/>
                </a:lnTo>
                <a:lnTo>
                  <a:pt x="1712" y="726"/>
                </a:lnTo>
                <a:lnTo>
                  <a:pt x="1692" y="724"/>
                </a:lnTo>
                <a:lnTo>
                  <a:pt x="1672" y="718"/>
                </a:lnTo>
                <a:lnTo>
                  <a:pt x="1658" y="704"/>
                </a:lnTo>
                <a:lnTo>
                  <a:pt x="1648" y="686"/>
                </a:lnTo>
                <a:lnTo>
                  <a:pt x="1644" y="666"/>
                </a:lnTo>
                <a:lnTo>
                  <a:pt x="1646" y="646"/>
                </a:lnTo>
                <a:lnTo>
                  <a:pt x="1656" y="628"/>
                </a:lnTo>
                <a:lnTo>
                  <a:pt x="1670" y="618"/>
                </a:lnTo>
                <a:lnTo>
                  <a:pt x="1684" y="610"/>
                </a:lnTo>
                <a:lnTo>
                  <a:pt x="1700" y="604"/>
                </a:lnTo>
                <a:lnTo>
                  <a:pt x="1736" y="590"/>
                </a:lnTo>
                <a:lnTo>
                  <a:pt x="1772" y="576"/>
                </a:lnTo>
                <a:lnTo>
                  <a:pt x="1796" y="566"/>
                </a:lnTo>
                <a:lnTo>
                  <a:pt x="1822" y="558"/>
                </a:lnTo>
                <a:lnTo>
                  <a:pt x="1820" y="552"/>
                </a:lnTo>
                <a:lnTo>
                  <a:pt x="1818" y="546"/>
                </a:lnTo>
                <a:lnTo>
                  <a:pt x="1814" y="538"/>
                </a:lnTo>
                <a:lnTo>
                  <a:pt x="1810" y="534"/>
                </a:lnTo>
                <a:lnTo>
                  <a:pt x="1804" y="530"/>
                </a:lnTo>
                <a:lnTo>
                  <a:pt x="1754" y="550"/>
                </a:lnTo>
                <a:lnTo>
                  <a:pt x="1702" y="570"/>
                </a:lnTo>
                <a:close/>
                <a:moveTo>
                  <a:pt x="600" y="926"/>
                </a:moveTo>
                <a:lnTo>
                  <a:pt x="580" y="940"/>
                </a:lnTo>
                <a:lnTo>
                  <a:pt x="560" y="952"/>
                </a:lnTo>
                <a:lnTo>
                  <a:pt x="540" y="966"/>
                </a:lnTo>
                <a:lnTo>
                  <a:pt x="522" y="982"/>
                </a:lnTo>
                <a:lnTo>
                  <a:pt x="506" y="1000"/>
                </a:lnTo>
                <a:lnTo>
                  <a:pt x="496" y="1020"/>
                </a:lnTo>
                <a:lnTo>
                  <a:pt x="492" y="1044"/>
                </a:lnTo>
                <a:lnTo>
                  <a:pt x="494" y="1066"/>
                </a:lnTo>
                <a:lnTo>
                  <a:pt x="500" y="1084"/>
                </a:lnTo>
                <a:lnTo>
                  <a:pt x="512" y="1100"/>
                </a:lnTo>
                <a:lnTo>
                  <a:pt x="530" y="1116"/>
                </a:lnTo>
                <a:lnTo>
                  <a:pt x="552" y="1126"/>
                </a:lnTo>
                <a:lnTo>
                  <a:pt x="576" y="1130"/>
                </a:lnTo>
                <a:lnTo>
                  <a:pt x="600" y="1130"/>
                </a:lnTo>
                <a:lnTo>
                  <a:pt x="628" y="1130"/>
                </a:lnTo>
                <a:lnTo>
                  <a:pt x="668" y="1130"/>
                </a:lnTo>
                <a:lnTo>
                  <a:pt x="710" y="1130"/>
                </a:lnTo>
                <a:lnTo>
                  <a:pt x="958" y="1130"/>
                </a:lnTo>
                <a:lnTo>
                  <a:pt x="1206" y="1130"/>
                </a:lnTo>
                <a:lnTo>
                  <a:pt x="1240" y="1130"/>
                </a:lnTo>
                <a:lnTo>
                  <a:pt x="1274" y="1130"/>
                </a:lnTo>
                <a:lnTo>
                  <a:pt x="1304" y="1130"/>
                </a:lnTo>
                <a:lnTo>
                  <a:pt x="1330" y="1128"/>
                </a:lnTo>
                <a:lnTo>
                  <a:pt x="1354" y="1122"/>
                </a:lnTo>
                <a:lnTo>
                  <a:pt x="1374" y="1108"/>
                </a:lnTo>
                <a:lnTo>
                  <a:pt x="1390" y="1086"/>
                </a:lnTo>
                <a:lnTo>
                  <a:pt x="1398" y="1058"/>
                </a:lnTo>
                <a:lnTo>
                  <a:pt x="1398" y="1028"/>
                </a:lnTo>
                <a:lnTo>
                  <a:pt x="1386" y="1000"/>
                </a:lnTo>
                <a:lnTo>
                  <a:pt x="1378" y="990"/>
                </a:lnTo>
                <a:lnTo>
                  <a:pt x="1368" y="980"/>
                </a:lnTo>
                <a:lnTo>
                  <a:pt x="1250" y="894"/>
                </a:lnTo>
                <a:lnTo>
                  <a:pt x="1130" y="808"/>
                </a:lnTo>
                <a:lnTo>
                  <a:pt x="1108" y="792"/>
                </a:lnTo>
                <a:lnTo>
                  <a:pt x="1086" y="776"/>
                </a:lnTo>
                <a:lnTo>
                  <a:pt x="1080" y="772"/>
                </a:lnTo>
                <a:lnTo>
                  <a:pt x="1074" y="768"/>
                </a:lnTo>
                <a:lnTo>
                  <a:pt x="1068" y="764"/>
                </a:lnTo>
                <a:lnTo>
                  <a:pt x="1062" y="760"/>
                </a:lnTo>
                <a:lnTo>
                  <a:pt x="1056" y="758"/>
                </a:lnTo>
                <a:lnTo>
                  <a:pt x="1044" y="762"/>
                </a:lnTo>
                <a:lnTo>
                  <a:pt x="1030" y="770"/>
                </a:lnTo>
                <a:lnTo>
                  <a:pt x="1012" y="782"/>
                </a:lnTo>
                <a:lnTo>
                  <a:pt x="996" y="796"/>
                </a:lnTo>
                <a:lnTo>
                  <a:pt x="980" y="806"/>
                </a:lnTo>
                <a:lnTo>
                  <a:pt x="968" y="814"/>
                </a:lnTo>
                <a:lnTo>
                  <a:pt x="970" y="818"/>
                </a:lnTo>
                <a:lnTo>
                  <a:pt x="980" y="826"/>
                </a:lnTo>
                <a:lnTo>
                  <a:pt x="992" y="836"/>
                </a:lnTo>
                <a:lnTo>
                  <a:pt x="1006" y="846"/>
                </a:lnTo>
                <a:lnTo>
                  <a:pt x="1020" y="856"/>
                </a:lnTo>
                <a:lnTo>
                  <a:pt x="1032" y="864"/>
                </a:lnTo>
                <a:lnTo>
                  <a:pt x="1038" y="870"/>
                </a:lnTo>
                <a:lnTo>
                  <a:pt x="1148" y="948"/>
                </a:lnTo>
                <a:lnTo>
                  <a:pt x="1258" y="1028"/>
                </a:lnTo>
                <a:lnTo>
                  <a:pt x="1260" y="1028"/>
                </a:lnTo>
                <a:lnTo>
                  <a:pt x="1258" y="1030"/>
                </a:lnTo>
                <a:lnTo>
                  <a:pt x="1256" y="1030"/>
                </a:lnTo>
                <a:lnTo>
                  <a:pt x="1252" y="1032"/>
                </a:lnTo>
                <a:lnTo>
                  <a:pt x="1250" y="1032"/>
                </a:lnTo>
                <a:lnTo>
                  <a:pt x="1182" y="1032"/>
                </a:lnTo>
                <a:lnTo>
                  <a:pt x="1116" y="1032"/>
                </a:lnTo>
                <a:lnTo>
                  <a:pt x="970" y="1032"/>
                </a:lnTo>
                <a:lnTo>
                  <a:pt x="824" y="1032"/>
                </a:lnTo>
                <a:lnTo>
                  <a:pt x="726" y="1032"/>
                </a:lnTo>
                <a:lnTo>
                  <a:pt x="630" y="1030"/>
                </a:lnTo>
                <a:lnTo>
                  <a:pt x="630" y="1028"/>
                </a:lnTo>
                <a:lnTo>
                  <a:pt x="638" y="1024"/>
                </a:lnTo>
                <a:lnTo>
                  <a:pt x="648" y="1016"/>
                </a:lnTo>
                <a:lnTo>
                  <a:pt x="660" y="1008"/>
                </a:lnTo>
                <a:lnTo>
                  <a:pt x="666" y="1002"/>
                </a:lnTo>
                <a:lnTo>
                  <a:pt x="720" y="964"/>
                </a:lnTo>
                <a:lnTo>
                  <a:pt x="774" y="926"/>
                </a:lnTo>
                <a:lnTo>
                  <a:pt x="970" y="786"/>
                </a:lnTo>
                <a:lnTo>
                  <a:pt x="1166" y="646"/>
                </a:lnTo>
                <a:lnTo>
                  <a:pt x="1166" y="644"/>
                </a:lnTo>
                <a:lnTo>
                  <a:pt x="1166" y="646"/>
                </a:lnTo>
                <a:lnTo>
                  <a:pt x="1168" y="644"/>
                </a:lnTo>
                <a:lnTo>
                  <a:pt x="1162" y="642"/>
                </a:lnTo>
                <a:lnTo>
                  <a:pt x="1158" y="638"/>
                </a:lnTo>
                <a:lnTo>
                  <a:pt x="1154" y="634"/>
                </a:lnTo>
                <a:lnTo>
                  <a:pt x="1150" y="630"/>
                </a:lnTo>
                <a:lnTo>
                  <a:pt x="1134" y="618"/>
                </a:lnTo>
                <a:lnTo>
                  <a:pt x="1116" y="604"/>
                </a:lnTo>
                <a:lnTo>
                  <a:pt x="1096" y="590"/>
                </a:lnTo>
                <a:lnTo>
                  <a:pt x="1078" y="582"/>
                </a:lnTo>
                <a:lnTo>
                  <a:pt x="840" y="754"/>
                </a:lnTo>
                <a:lnTo>
                  <a:pt x="600" y="926"/>
                </a:lnTo>
                <a:close/>
                <a:moveTo>
                  <a:pt x="44" y="662"/>
                </a:moveTo>
                <a:lnTo>
                  <a:pt x="44" y="664"/>
                </a:lnTo>
                <a:lnTo>
                  <a:pt x="154" y="700"/>
                </a:lnTo>
                <a:lnTo>
                  <a:pt x="262" y="738"/>
                </a:lnTo>
                <a:lnTo>
                  <a:pt x="264" y="732"/>
                </a:lnTo>
                <a:lnTo>
                  <a:pt x="266" y="726"/>
                </a:lnTo>
                <a:lnTo>
                  <a:pt x="268" y="722"/>
                </a:lnTo>
                <a:lnTo>
                  <a:pt x="270" y="716"/>
                </a:lnTo>
                <a:lnTo>
                  <a:pt x="270" y="710"/>
                </a:lnTo>
                <a:lnTo>
                  <a:pt x="264" y="706"/>
                </a:lnTo>
                <a:lnTo>
                  <a:pt x="252" y="700"/>
                </a:lnTo>
                <a:lnTo>
                  <a:pt x="234" y="694"/>
                </a:lnTo>
                <a:lnTo>
                  <a:pt x="216" y="688"/>
                </a:lnTo>
                <a:lnTo>
                  <a:pt x="202" y="684"/>
                </a:lnTo>
                <a:lnTo>
                  <a:pt x="192" y="680"/>
                </a:lnTo>
                <a:lnTo>
                  <a:pt x="174" y="674"/>
                </a:lnTo>
                <a:lnTo>
                  <a:pt x="156" y="668"/>
                </a:lnTo>
                <a:lnTo>
                  <a:pt x="104" y="652"/>
                </a:lnTo>
                <a:lnTo>
                  <a:pt x="54" y="634"/>
                </a:lnTo>
                <a:lnTo>
                  <a:pt x="50" y="644"/>
                </a:lnTo>
                <a:lnTo>
                  <a:pt x="48" y="654"/>
                </a:lnTo>
                <a:lnTo>
                  <a:pt x="44" y="662"/>
                </a:lnTo>
                <a:close/>
                <a:moveTo>
                  <a:pt x="24" y="738"/>
                </a:moveTo>
                <a:lnTo>
                  <a:pt x="20" y="758"/>
                </a:lnTo>
                <a:lnTo>
                  <a:pt x="16" y="780"/>
                </a:lnTo>
                <a:lnTo>
                  <a:pt x="16" y="784"/>
                </a:lnTo>
                <a:lnTo>
                  <a:pt x="14" y="786"/>
                </a:lnTo>
                <a:lnTo>
                  <a:pt x="14" y="790"/>
                </a:lnTo>
                <a:lnTo>
                  <a:pt x="14" y="792"/>
                </a:lnTo>
                <a:lnTo>
                  <a:pt x="10" y="804"/>
                </a:lnTo>
                <a:lnTo>
                  <a:pt x="8" y="820"/>
                </a:lnTo>
                <a:lnTo>
                  <a:pt x="4" y="838"/>
                </a:lnTo>
                <a:lnTo>
                  <a:pt x="2" y="854"/>
                </a:lnTo>
                <a:lnTo>
                  <a:pt x="2" y="862"/>
                </a:lnTo>
                <a:lnTo>
                  <a:pt x="6" y="866"/>
                </a:lnTo>
                <a:lnTo>
                  <a:pt x="12" y="868"/>
                </a:lnTo>
                <a:lnTo>
                  <a:pt x="18" y="868"/>
                </a:lnTo>
                <a:lnTo>
                  <a:pt x="24" y="870"/>
                </a:lnTo>
                <a:lnTo>
                  <a:pt x="28" y="870"/>
                </a:lnTo>
                <a:lnTo>
                  <a:pt x="32" y="844"/>
                </a:lnTo>
                <a:lnTo>
                  <a:pt x="36" y="820"/>
                </a:lnTo>
                <a:lnTo>
                  <a:pt x="40" y="794"/>
                </a:lnTo>
                <a:lnTo>
                  <a:pt x="50" y="796"/>
                </a:lnTo>
                <a:lnTo>
                  <a:pt x="60" y="798"/>
                </a:lnTo>
                <a:lnTo>
                  <a:pt x="70" y="800"/>
                </a:lnTo>
                <a:lnTo>
                  <a:pt x="92" y="804"/>
                </a:lnTo>
                <a:lnTo>
                  <a:pt x="112" y="808"/>
                </a:lnTo>
                <a:lnTo>
                  <a:pt x="176" y="820"/>
                </a:lnTo>
                <a:lnTo>
                  <a:pt x="240" y="832"/>
                </a:lnTo>
                <a:lnTo>
                  <a:pt x="240" y="830"/>
                </a:lnTo>
                <a:lnTo>
                  <a:pt x="242" y="830"/>
                </a:lnTo>
                <a:lnTo>
                  <a:pt x="242" y="826"/>
                </a:lnTo>
                <a:lnTo>
                  <a:pt x="242" y="820"/>
                </a:lnTo>
                <a:lnTo>
                  <a:pt x="244" y="816"/>
                </a:lnTo>
                <a:lnTo>
                  <a:pt x="244" y="812"/>
                </a:lnTo>
                <a:lnTo>
                  <a:pt x="244" y="806"/>
                </a:lnTo>
                <a:lnTo>
                  <a:pt x="242" y="804"/>
                </a:lnTo>
                <a:lnTo>
                  <a:pt x="232" y="798"/>
                </a:lnTo>
                <a:lnTo>
                  <a:pt x="218" y="794"/>
                </a:lnTo>
                <a:lnTo>
                  <a:pt x="200" y="792"/>
                </a:lnTo>
                <a:lnTo>
                  <a:pt x="188" y="790"/>
                </a:lnTo>
                <a:lnTo>
                  <a:pt x="118" y="776"/>
                </a:lnTo>
                <a:lnTo>
                  <a:pt x="48" y="762"/>
                </a:lnTo>
                <a:lnTo>
                  <a:pt x="54" y="724"/>
                </a:lnTo>
                <a:lnTo>
                  <a:pt x="62" y="686"/>
                </a:lnTo>
                <a:lnTo>
                  <a:pt x="46" y="684"/>
                </a:lnTo>
                <a:lnTo>
                  <a:pt x="32" y="682"/>
                </a:lnTo>
                <a:lnTo>
                  <a:pt x="28" y="710"/>
                </a:lnTo>
                <a:lnTo>
                  <a:pt x="24" y="738"/>
                </a:lnTo>
                <a:close/>
                <a:moveTo>
                  <a:pt x="1866" y="720"/>
                </a:moveTo>
                <a:lnTo>
                  <a:pt x="1858" y="722"/>
                </a:lnTo>
                <a:lnTo>
                  <a:pt x="1856" y="730"/>
                </a:lnTo>
                <a:lnTo>
                  <a:pt x="1856" y="742"/>
                </a:lnTo>
                <a:lnTo>
                  <a:pt x="1858" y="756"/>
                </a:lnTo>
                <a:lnTo>
                  <a:pt x="1862" y="770"/>
                </a:lnTo>
                <a:lnTo>
                  <a:pt x="1862" y="782"/>
                </a:lnTo>
                <a:lnTo>
                  <a:pt x="1862" y="794"/>
                </a:lnTo>
                <a:lnTo>
                  <a:pt x="1854" y="800"/>
                </a:lnTo>
                <a:lnTo>
                  <a:pt x="1848" y="800"/>
                </a:lnTo>
                <a:lnTo>
                  <a:pt x="1842" y="800"/>
                </a:lnTo>
                <a:lnTo>
                  <a:pt x="1836" y="802"/>
                </a:lnTo>
                <a:lnTo>
                  <a:pt x="1830" y="804"/>
                </a:lnTo>
                <a:lnTo>
                  <a:pt x="1810" y="806"/>
                </a:lnTo>
                <a:lnTo>
                  <a:pt x="1794" y="810"/>
                </a:lnTo>
                <a:lnTo>
                  <a:pt x="1786" y="810"/>
                </a:lnTo>
                <a:lnTo>
                  <a:pt x="1778" y="810"/>
                </a:lnTo>
                <a:lnTo>
                  <a:pt x="1772" y="812"/>
                </a:lnTo>
                <a:lnTo>
                  <a:pt x="1766" y="814"/>
                </a:lnTo>
                <a:lnTo>
                  <a:pt x="1746" y="814"/>
                </a:lnTo>
                <a:lnTo>
                  <a:pt x="1728" y="820"/>
                </a:lnTo>
                <a:lnTo>
                  <a:pt x="1718" y="820"/>
                </a:lnTo>
                <a:lnTo>
                  <a:pt x="1702" y="822"/>
                </a:lnTo>
                <a:lnTo>
                  <a:pt x="1686" y="824"/>
                </a:lnTo>
                <a:lnTo>
                  <a:pt x="1672" y="828"/>
                </a:lnTo>
                <a:lnTo>
                  <a:pt x="1666" y="832"/>
                </a:lnTo>
                <a:lnTo>
                  <a:pt x="1666" y="838"/>
                </a:lnTo>
                <a:lnTo>
                  <a:pt x="1666" y="844"/>
                </a:lnTo>
                <a:lnTo>
                  <a:pt x="1668" y="852"/>
                </a:lnTo>
                <a:lnTo>
                  <a:pt x="1668" y="858"/>
                </a:lnTo>
                <a:lnTo>
                  <a:pt x="1670" y="858"/>
                </a:lnTo>
                <a:lnTo>
                  <a:pt x="1670" y="860"/>
                </a:lnTo>
                <a:lnTo>
                  <a:pt x="1688" y="856"/>
                </a:lnTo>
                <a:lnTo>
                  <a:pt x="1706" y="854"/>
                </a:lnTo>
                <a:lnTo>
                  <a:pt x="1762" y="844"/>
                </a:lnTo>
                <a:lnTo>
                  <a:pt x="1820" y="836"/>
                </a:lnTo>
                <a:lnTo>
                  <a:pt x="1830" y="834"/>
                </a:lnTo>
                <a:lnTo>
                  <a:pt x="1844" y="832"/>
                </a:lnTo>
                <a:lnTo>
                  <a:pt x="1856" y="830"/>
                </a:lnTo>
                <a:lnTo>
                  <a:pt x="1866" y="832"/>
                </a:lnTo>
                <a:lnTo>
                  <a:pt x="1868" y="832"/>
                </a:lnTo>
                <a:lnTo>
                  <a:pt x="1872" y="842"/>
                </a:lnTo>
                <a:lnTo>
                  <a:pt x="1874" y="858"/>
                </a:lnTo>
                <a:lnTo>
                  <a:pt x="1878" y="876"/>
                </a:lnTo>
                <a:lnTo>
                  <a:pt x="1880" y="894"/>
                </a:lnTo>
                <a:lnTo>
                  <a:pt x="1882" y="906"/>
                </a:lnTo>
                <a:lnTo>
                  <a:pt x="1894" y="904"/>
                </a:lnTo>
                <a:lnTo>
                  <a:pt x="1908" y="902"/>
                </a:lnTo>
                <a:lnTo>
                  <a:pt x="1906" y="876"/>
                </a:lnTo>
                <a:lnTo>
                  <a:pt x="1900" y="850"/>
                </a:lnTo>
                <a:lnTo>
                  <a:pt x="1896" y="812"/>
                </a:lnTo>
                <a:lnTo>
                  <a:pt x="1890" y="776"/>
                </a:lnTo>
                <a:lnTo>
                  <a:pt x="1884" y="746"/>
                </a:lnTo>
                <a:lnTo>
                  <a:pt x="1882" y="716"/>
                </a:lnTo>
                <a:lnTo>
                  <a:pt x="1876" y="716"/>
                </a:lnTo>
                <a:lnTo>
                  <a:pt x="1872" y="716"/>
                </a:lnTo>
                <a:lnTo>
                  <a:pt x="1868" y="718"/>
                </a:lnTo>
                <a:lnTo>
                  <a:pt x="1866" y="720"/>
                </a:lnTo>
                <a:close/>
                <a:moveTo>
                  <a:pt x="1674" y="1078"/>
                </a:moveTo>
                <a:lnTo>
                  <a:pt x="1676" y="1080"/>
                </a:lnTo>
                <a:lnTo>
                  <a:pt x="1682" y="1082"/>
                </a:lnTo>
                <a:lnTo>
                  <a:pt x="1686" y="1082"/>
                </a:lnTo>
                <a:lnTo>
                  <a:pt x="1692" y="1082"/>
                </a:lnTo>
                <a:lnTo>
                  <a:pt x="1698" y="1082"/>
                </a:lnTo>
                <a:lnTo>
                  <a:pt x="1700" y="1014"/>
                </a:lnTo>
                <a:lnTo>
                  <a:pt x="1704" y="944"/>
                </a:lnTo>
                <a:lnTo>
                  <a:pt x="1706" y="944"/>
                </a:lnTo>
                <a:lnTo>
                  <a:pt x="1706" y="942"/>
                </a:lnTo>
                <a:lnTo>
                  <a:pt x="1718" y="942"/>
                </a:lnTo>
                <a:lnTo>
                  <a:pt x="1736" y="944"/>
                </a:lnTo>
                <a:lnTo>
                  <a:pt x="1754" y="946"/>
                </a:lnTo>
                <a:lnTo>
                  <a:pt x="1770" y="948"/>
                </a:lnTo>
                <a:lnTo>
                  <a:pt x="1780" y="950"/>
                </a:lnTo>
                <a:lnTo>
                  <a:pt x="1782" y="952"/>
                </a:lnTo>
                <a:lnTo>
                  <a:pt x="1780" y="956"/>
                </a:lnTo>
                <a:lnTo>
                  <a:pt x="1780" y="958"/>
                </a:lnTo>
                <a:lnTo>
                  <a:pt x="1780" y="960"/>
                </a:lnTo>
                <a:lnTo>
                  <a:pt x="1778" y="992"/>
                </a:lnTo>
                <a:lnTo>
                  <a:pt x="1776" y="1024"/>
                </a:lnTo>
                <a:lnTo>
                  <a:pt x="1776" y="1040"/>
                </a:lnTo>
                <a:lnTo>
                  <a:pt x="1774" y="1054"/>
                </a:lnTo>
                <a:lnTo>
                  <a:pt x="1776" y="1070"/>
                </a:lnTo>
                <a:lnTo>
                  <a:pt x="1774" y="1070"/>
                </a:lnTo>
                <a:lnTo>
                  <a:pt x="1778" y="1072"/>
                </a:lnTo>
                <a:lnTo>
                  <a:pt x="1782" y="1072"/>
                </a:lnTo>
                <a:lnTo>
                  <a:pt x="1786" y="1074"/>
                </a:lnTo>
                <a:lnTo>
                  <a:pt x="1792" y="1074"/>
                </a:lnTo>
                <a:lnTo>
                  <a:pt x="1796" y="1074"/>
                </a:lnTo>
                <a:lnTo>
                  <a:pt x="1798" y="1076"/>
                </a:lnTo>
                <a:lnTo>
                  <a:pt x="1800" y="1074"/>
                </a:lnTo>
                <a:lnTo>
                  <a:pt x="1802" y="1072"/>
                </a:lnTo>
                <a:lnTo>
                  <a:pt x="1802" y="1070"/>
                </a:lnTo>
                <a:lnTo>
                  <a:pt x="1802" y="1068"/>
                </a:lnTo>
                <a:lnTo>
                  <a:pt x="1806" y="1008"/>
                </a:lnTo>
                <a:lnTo>
                  <a:pt x="1808" y="948"/>
                </a:lnTo>
                <a:lnTo>
                  <a:pt x="1844" y="950"/>
                </a:lnTo>
                <a:lnTo>
                  <a:pt x="1880" y="952"/>
                </a:lnTo>
                <a:lnTo>
                  <a:pt x="1880" y="954"/>
                </a:lnTo>
                <a:lnTo>
                  <a:pt x="1878" y="956"/>
                </a:lnTo>
                <a:lnTo>
                  <a:pt x="1878" y="958"/>
                </a:lnTo>
                <a:lnTo>
                  <a:pt x="1878" y="962"/>
                </a:lnTo>
                <a:lnTo>
                  <a:pt x="1878" y="964"/>
                </a:lnTo>
                <a:lnTo>
                  <a:pt x="1878" y="968"/>
                </a:lnTo>
                <a:lnTo>
                  <a:pt x="1874" y="1028"/>
                </a:lnTo>
                <a:lnTo>
                  <a:pt x="1872" y="1088"/>
                </a:lnTo>
                <a:lnTo>
                  <a:pt x="1886" y="1090"/>
                </a:lnTo>
                <a:lnTo>
                  <a:pt x="1900" y="1090"/>
                </a:lnTo>
                <a:lnTo>
                  <a:pt x="1900" y="1066"/>
                </a:lnTo>
                <a:lnTo>
                  <a:pt x="1902" y="1040"/>
                </a:lnTo>
                <a:lnTo>
                  <a:pt x="1902" y="1030"/>
                </a:lnTo>
                <a:lnTo>
                  <a:pt x="1904" y="1020"/>
                </a:lnTo>
                <a:lnTo>
                  <a:pt x="1904" y="996"/>
                </a:lnTo>
                <a:lnTo>
                  <a:pt x="1906" y="972"/>
                </a:lnTo>
                <a:lnTo>
                  <a:pt x="1908" y="956"/>
                </a:lnTo>
                <a:lnTo>
                  <a:pt x="1908" y="940"/>
                </a:lnTo>
                <a:lnTo>
                  <a:pt x="1906" y="926"/>
                </a:lnTo>
                <a:lnTo>
                  <a:pt x="1904" y="926"/>
                </a:lnTo>
                <a:lnTo>
                  <a:pt x="1896" y="922"/>
                </a:lnTo>
                <a:lnTo>
                  <a:pt x="1882" y="920"/>
                </a:lnTo>
                <a:lnTo>
                  <a:pt x="1866" y="920"/>
                </a:lnTo>
                <a:lnTo>
                  <a:pt x="1850" y="920"/>
                </a:lnTo>
                <a:lnTo>
                  <a:pt x="1840" y="920"/>
                </a:lnTo>
                <a:lnTo>
                  <a:pt x="1760" y="914"/>
                </a:lnTo>
                <a:lnTo>
                  <a:pt x="1680" y="910"/>
                </a:lnTo>
                <a:lnTo>
                  <a:pt x="1678" y="922"/>
                </a:lnTo>
                <a:lnTo>
                  <a:pt x="1676" y="942"/>
                </a:lnTo>
                <a:lnTo>
                  <a:pt x="1674" y="968"/>
                </a:lnTo>
                <a:lnTo>
                  <a:pt x="1674" y="998"/>
                </a:lnTo>
                <a:lnTo>
                  <a:pt x="1672" y="1026"/>
                </a:lnTo>
                <a:lnTo>
                  <a:pt x="1672" y="1052"/>
                </a:lnTo>
                <a:lnTo>
                  <a:pt x="1672" y="1070"/>
                </a:lnTo>
                <a:lnTo>
                  <a:pt x="1674" y="1078"/>
                </a:lnTo>
                <a:close/>
                <a:moveTo>
                  <a:pt x="162" y="872"/>
                </a:moveTo>
                <a:lnTo>
                  <a:pt x="116" y="888"/>
                </a:lnTo>
                <a:lnTo>
                  <a:pt x="72" y="906"/>
                </a:lnTo>
                <a:lnTo>
                  <a:pt x="50" y="912"/>
                </a:lnTo>
                <a:lnTo>
                  <a:pt x="28" y="920"/>
                </a:lnTo>
                <a:lnTo>
                  <a:pt x="8" y="930"/>
                </a:lnTo>
                <a:lnTo>
                  <a:pt x="4" y="932"/>
                </a:lnTo>
                <a:lnTo>
                  <a:pt x="2" y="934"/>
                </a:lnTo>
                <a:lnTo>
                  <a:pt x="0" y="938"/>
                </a:lnTo>
                <a:lnTo>
                  <a:pt x="0" y="942"/>
                </a:lnTo>
                <a:lnTo>
                  <a:pt x="0" y="948"/>
                </a:lnTo>
                <a:lnTo>
                  <a:pt x="0" y="954"/>
                </a:lnTo>
                <a:lnTo>
                  <a:pt x="0" y="960"/>
                </a:lnTo>
                <a:lnTo>
                  <a:pt x="2" y="966"/>
                </a:lnTo>
                <a:lnTo>
                  <a:pt x="12" y="972"/>
                </a:lnTo>
                <a:lnTo>
                  <a:pt x="26" y="978"/>
                </a:lnTo>
                <a:lnTo>
                  <a:pt x="40" y="982"/>
                </a:lnTo>
                <a:lnTo>
                  <a:pt x="52" y="986"/>
                </a:lnTo>
                <a:lnTo>
                  <a:pt x="114" y="1010"/>
                </a:lnTo>
                <a:lnTo>
                  <a:pt x="178" y="1034"/>
                </a:lnTo>
                <a:lnTo>
                  <a:pt x="204" y="1044"/>
                </a:lnTo>
                <a:lnTo>
                  <a:pt x="230" y="1052"/>
                </a:lnTo>
                <a:lnTo>
                  <a:pt x="230" y="1046"/>
                </a:lnTo>
                <a:lnTo>
                  <a:pt x="230" y="1040"/>
                </a:lnTo>
                <a:lnTo>
                  <a:pt x="230" y="1034"/>
                </a:lnTo>
                <a:lnTo>
                  <a:pt x="230" y="1028"/>
                </a:lnTo>
                <a:lnTo>
                  <a:pt x="228" y="1024"/>
                </a:lnTo>
                <a:lnTo>
                  <a:pt x="224" y="1020"/>
                </a:lnTo>
                <a:lnTo>
                  <a:pt x="220" y="1018"/>
                </a:lnTo>
                <a:lnTo>
                  <a:pt x="216" y="1016"/>
                </a:lnTo>
                <a:lnTo>
                  <a:pt x="214" y="1014"/>
                </a:lnTo>
                <a:lnTo>
                  <a:pt x="202" y="1012"/>
                </a:lnTo>
                <a:lnTo>
                  <a:pt x="188" y="1006"/>
                </a:lnTo>
                <a:lnTo>
                  <a:pt x="174" y="1000"/>
                </a:lnTo>
                <a:lnTo>
                  <a:pt x="166" y="994"/>
                </a:lnTo>
                <a:lnTo>
                  <a:pt x="164" y="990"/>
                </a:lnTo>
                <a:lnTo>
                  <a:pt x="162" y="984"/>
                </a:lnTo>
                <a:lnTo>
                  <a:pt x="162" y="978"/>
                </a:lnTo>
                <a:lnTo>
                  <a:pt x="162" y="972"/>
                </a:lnTo>
                <a:lnTo>
                  <a:pt x="162" y="960"/>
                </a:lnTo>
                <a:lnTo>
                  <a:pt x="162" y="946"/>
                </a:lnTo>
                <a:lnTo>
                  <a:pt x="162" y="928"/>
                </a:lnTo>
                <a:lnTo>
                  <a:pt x="164" y="916"/>
                </a:lnTo>
                <a:lnTo>
                  <a:pt x="166" y="906"/>
                </a:lnTo>
                <a:lnTo>
                  <a:pt x="168" y="904"/>
                </a:lnTo>
                <a:lnTo>
                  <a:pt x="172" y="902"/>
                </a:lnTo>
                <a:lnTo>
                  <a:pt x="176" y="900"/>
                </a:lnTo>
                <a:lnTo>
                  <a:pt x="180" y="900"/>
                </a:lnTo>
                <a:lnTo>
                  <a:pt x="190" y="896"/>
                </a:lnTo>
                <a:lnTo>
                  <a:pt x="206" y="892"/>
                </a:lnTo>
                <a:lnTo>
                  <a:pt x="220" y="886"/>
                </a:lnTo>
                <a:lnTo>
                  <a:pt x="228" y="880"/>
                </a:lnTo>
                <a:lnTo>
                  <a:pt x="230" y="876"/>
                </a:lnTo>
                <a:lnTo>
                  <a:pt x="230" y="872"/>
                </a:lnTo>
                <a:lnTo>
                  <a:pt x="230" y="866"/>
                </a:lnTo>
                <a:lnTo>
                  <a:pt x="230" y="860"/>
                </a:lnTo>
                <a:lnTo>
                  <a:pt x="228" y="854"/>
                </a:lnTo>
                <a:lnTo>
                  <a:pt x="226" y="848"/>
                </a:lnTo>
                <a:lnTo>
                  <a:pt x="194" y="862"/>
                </a:lnTo>
                <a:lnTo>
                  <a:pt x="162" y="872"/>
                </a:lnTo>
                <a:close/>
                <a:moveTo>
                  <a:pt x="132" y="984"/>
                </a:moveTo>
                <a:lnTo>
                  <a:pt x="126" y="982"/>
                </a:lnTo>
                <a:lnTo>
                  <a:pt x="114" y="980"/>
                </a:lnTo>
                <a:lnTo>
                  <a:pt x="96" y="974"/>
                </a:lnTo>
                <a:lnTo>
                  <a:pt x="78" y="966"/>
                </a:lnTo>
                <a:lnTo>
                  <a:pt x="60" y="960"/>
                </a:lnTo>
                <a:lnTo>
                  <a:pt x="46" y="954"/>
                </a:lnTo>
                <a:lnTo>
                  <a:pt x="36" y="952"/>
                </a:lnTo>
                <a:lnTo>
                  <a:pt x="36" y="950"/>
                </a:lnTo>
                <a:lnTo>
                  <a:pt x="38" y="950"/>
                </a:lnTo>
                <a:lnTo>
                  <a:pt x="38" y="948"/>
                </a:lnTo>
                <a:lnTo>
                  <a:pt x="52" y="944"/>
                </a:lnTo>
                <a:lnTo>
                  <a:pt x="68" y="940"/>
                </a:lnTo>
                <a:lnTo>
                  <a:pt x="102" y="928"/>
                </a:lnTo>
                <a:lnTo>
                  <a:pt x="134" y="916"/>
                </a:lnTo>
                <a:lnTo>
                  <a:pt x="136" y="926"/>
                </a:lnTo>
                <a:lnTo>
                  <a:pt x="136" y="942"/>
                </a:lnTo>
                <a:lnTo>
                  <a:pt x="136" y="960"/>
                </a:lnTo>
                <a:lnTo>
                  <a:pt x="136" y="976"/>
                </a:lnTo>
                <a:lnTo>
                  <a:pt x="132" y="984"/>
                </a:lnTo>
                <a:close/>
                <a:moveTo>
                  <a:pt x="190" y="1070"/>
                </a:moveTo>
                <a:lnTo>
                  <a:pt x="190" y="1068"/>
                </a:lnTo>
                <a:lnTo>
                  <a:pt x="164" y="1074"/>
                </a:lnTo>
                <a:lnTo>
                  <a:pt x="140" y="1082"/>
                </a:lnTo>
                <a:lnTo>
                  <a:pt x="94" y="1094"/>
                </a:lnTo>
                <a:lnTo>
                  <a:pt x="50" y="1106"/>
                </a:lnTo>
                <a:lnTo>
                  <a:pt x="30" y="1110"/>
                </a:lnTo>
                <a:lnTo>
                  <a:pt x="14" y="1118"/>
                </a:lnTo>
                <a:lnTo>
                  <a:pt x="12" y="1118"/>
                </a:lnTo>
                <a:lnTo>
                  <a:pt x="12" y="1122"/>
                </a:lnTo>
                <a:lnTo>
                  <a:pt x="12" y="1126"/>
                </a:lnTo>
                <a:lnTo>
                  <a:pt x="12" y="1130"/>
                </a:lnTo>
                <a:lnTo>
                  <a:pt x="14" y="1136"/>
                </a:lnTo>
                <a:lnTo>
                  <a:pt x="16" y="1140"/>
                </a:lnTo>
                <a:lnTo>
                  <a:pt x="16" y="1144"/>
                </a:lnTo>
                <a:lnTo>
                  <a:pt x="18" y="1146"/>
                </a:lnTo>
                <a:lnTo>
                  <a:pt x="38" y="1140"/>
                </a:lnTo>
                <a:lnTo>
                  <a:pt x="58" y="1136"/>
                </a:lnTo>
                <a:lnTo>
                  <a:pt x="128" y="1116"/>
                </a:lnTo>
                <a:lnTo>
                  <a:pt x="196" y="1098"/>
                </a:lnTo>
                <a:lnTo>
                  <a:pt x="196" y="1100"/>
                </a:lnTo>
                <a:lnTo>
                  <a:pt x="196" y="1102"/>
                </a:lnTo>
                <a:lnTo>
                  <a:pt x="192" y="1104"/>
                </a:lnTo>
                <a:lnTo>
                  <a:pt x="188" y="1106"/>
                </a:lnTo>
                <a:lnTo>
                  <a:pt x="186" y="1110"/>
                </a:lnTo>
                <a:lnTo>
                  <a:pt x="142" y="1158"/>
                </a:lnTo>
                <a:lnTo>
                  <a:pt x="98" y="1204"/>
                </a:lnTo>
                <a:lnTo>
                  <a:pt x="82" y="1222"/>
                </a:lnTo>
                <a:lnTo>
                  <a:pt x="66" y="1240"/>
                </a:lnTo>
                <a:lnTo>
                  <a:pt x="60" y="1244"/>
                </a:lnTo>
                <a:lnTo>
                  <a:pt x="56" y="1250"/>
                </a:lnTo>
                <a:lnTo>
                  <a:pt x="52" y="1256"/>
                </a:lnTo>
                <a:lnTo>
                  <a:pt x="52" y="1268"/>
                </a:lnTo>
                <a:lnTo>
                  <a:pt x="54" y="1282"/>
                </a:lnTo>
                <a:lnTo>
                  <a:pt x="60" y="1292"/>
                </a:lnTo>
                <a:lnTo>
                  <a:pt x="60" y="1294"/>
                </a:lnTo>
                <a:lnTo>
                  <a:pt x="170" y="1264"/>
                </a:lnTo>
                <a:lnTo>
                  <a:pt x="282" y="1232"/>
                </a:lnTo>
                <a:lnTo>
                  <a:pt x="282" y="1228"/>
                </a:lnTo>
                <a:lnTo>
                  <a:pt x="280" y="1224"/>
                </a:lnTo>
                <a:lnTo>
                  <a:pt x="278" y="1218"/>
                </a:lnTo>
                <a:lnTo>
                  <a:pt x="274" y="1212"/>
                </a:lnTo>
                <a:lnTo>
                  <a:pt x="272" y="1208"/>
                </a:lnTo>
                <a:lnTo>
                  <a:pt x="268" y="1206"/>
                </a:lnTo>
                <a:lnTo>
                  <a:pt x="250" y="1210"/>
                </a:lnTo>
                <a:lnTo>
                  <a:pt x="228" y="1214"/>
                </a:lnTo>
                <a:lnTo>
                  <a:pt x="208" y="1220"/>
                </a:lnTo>
                <a:lnTo>
                  <a:pt x="192" y="1226"/>
                </a:lnTo>
                <a:lnTo>
                  <a:pt x="176" y="1228"/>
                </a:lnTo>
                <a:lnTo>
                  <a:pt x="158" y="1234"/>
                </a:lnTo>
                <a:lnTo>
                  <a:pt x="144" y="1240"/>
                </a:lnTo>
                <a:lnTo>
                  <a:pt x="118" y="1244"/>
                </a:lnTo>
                <a:lnTo>
                  <a:pt x="94" y="1252"/>
                </a:lnTo>
                <a:lnTo>
                  <a:pt x="96" y="1248"/>
                </a:lnTo>
                <a:lnTo>
                  <a:pt x="98" y="1246"/>
                </a:lnTo>
                <a:lnTo>
                  <a:pt x="102" y="1242"/>
                </a:lnTo>
                <a:lnTo>
                  <a:pt x="106" y="1238"/>
                </a:lnTo>
                <a:lnTo>
                  <a:pt x="108" y="1236"/>
                </a:lnTo>
                <a:lnTo>
                  <a:pt x="160" y="1178"/>
                </a:lnTo>
                <a:lnTo>
                  <a:pt x="212" y="1122"/>
                </a:lnTo>
                <a:lnTo>
                  <a:pt x="218" y="1116"/>
                </a:lnTo>
                <a:lnTo>
                  <a:pt x="224" y="1110"/>
                </a:lnTo>
                <a:lnTo>
                  <a:pt x="230" y="1104"/>
                </a:lnTo>
                <a:lnTo>
                  <a:pt x="234" y="1098"/>
                </a:lnTo>
                <a:lnTo>
                  <a:pt x="238" y="1090"/>
                </a:lnTo>
                <a:lnTo>
                  <a:pt x="240" y="1078"/>
                </a:lnTo>
                <a:lnTo>
                  <a:pt x="234" y="1064"/>
                </a:lnTo>
                <a:lnTo>
                  <a:pt x="226" y="1056"/>
                </a:lnTo>
                <a:lnTo>
                  <a:pt x="208" y="1062"/>
                </a:lnTo>
                <a:lnTo>
                  <a:pt x="190" y="1070"/>
                </a:lnTo>
                <a:close/>
                <a:moveTo>
                  <a:pt x="1656" y="1124"/>
                </a:moveTo>
                <a:lnTo>
                  <a:pt x="1646" y="1140"/>
                </a:lnTo>
                <a:lnTo>
                  <a:pt x="1638" y="1160"/>
                </a:lnTo>
                <a:lnTo>
                  <a:pt x="1632" y="1182"/>
                </a:lnTo>
                <a:lnTo>
                  <a:pt x="1632" y="1204"/>
                </a:lnTo>
                <a:lnTo>
                  <a:pt x="1636" y="1224"/>
                </a:lnTo>
                <a:lnTo>
                  <a:pt x="1644" y="1242"/>
                </a:lnTo>
                <a:lnTo>
                  <a:pt x="1658" y="1258"/>
                </a:lnTo>
                <a:lnTo>
                  <a:pt x="1676" y="1268"/>
                </a:lnTo>
                <a:lnTo>
                  <a:pt x="1700" y="1270"/>
                </a:lnTo>
                <a:lnTo>
                  <a:pt x="1720" y="1266"/>
                </a:lnTo>
                <a:lnTo>
                  <a:pt x="1738" y="1254"/>
                </a:lnTo>
                <a:lnTo>
                  <a:pt x="1752" y="1238"/>
                </a:lnTo>
                <a:lnTo>
                  <a:pt x="1764" y="1218"/>
                </a:lnTo>
                <a:lnTo>
                  <a:pt x="1774" y="1200"/>
                </a:lnTo>
                <a:lnTo>
                  <a:pt x="1784" y="1182"/>
                </a:lnTo>
                <a:lnTo>
                  <a:pt x="1788" y="1176"/>
                </a:lnTo>
                <a:lnTo>
                  <a:pt x="1790" y="1172"/>
                </a:lnTo>
                <a:lnTo>
                  <a:pt x="1794" y="1168"/>
                </a:lnTo>
                <a:lnTo>
                  <a:pt x="1798" y="1164"/>
                </a:lnTo>
                <a:lnTo>
                  <a:pt x="1804" y="1162"/>
                </a:lnTo>
                <a:lnTo>
                  <a:pt x="1810" y="1160"/>
                </a:lnTo>
                <a:lnTo>
                  <a:pt x="1828" y="1162"/>
                </a:lnTo>
                <a:lnTo>
                  <a:pt x="1840" y="1172"/>
                </a:lnTo>
                <a:lnTo>
                  <a:pt x="1846" y="1184"/>
                </a:lnTo>
                <a:lnTo>
                  <a:pt x="1848" y="1200"/>
                </a:lnTo>
                <a:lnTo>
                  <a:pt x="1846" y="1218"/>
                </a:lnTo>
                <a:lnTo>
                  <a:pt x="1840" y="1234"/>
                </a:lnTo>
                <a:lnTo>
                  <a:pt x="1832" y="1246"/>
                </a:lnTo>
                <a:lnTo>
                  <a:pt x="1826" y="1254"/>
                </a:lnTo>
                <a:lnTo>
                  <a:pt x="1818" y="1258"/>
                </a:lnTo>
                <a:lnTo>
                  <a:pt x="1812" y="1260"/>
                </a:lnTo>
                <a:lnTo>
                  <a:pt x="1804" y="1266"/>
                </a:lnTo>
                <a:lnTo>
                  <a:pt x="1794" y="1264"/>
                </a:lnTo>
                <a:lnTo>
                  <a:pt x="1784" y="1264"/>
                </a:lnTo>
                <a:lnTo>
                  <a:pt x="1782" y="1268"/>
                </a:lnTo>
                <a:lnTo>
                  <a:pt x="1780" y="1274"/>
                </a:lnTo>
                <a:lnTo>
                  <a:pt x="1778" y="1278"/>
                </a:lnTo>
                <a:lnTo>
                  <a:pt x="1778" y="1284"/>
                </a:lnTo>
                <a:lnTo>
                  <a:pt x="1778" y="1288"/>
                </a:lnTo>
                <a:lnTo>
                  <a:pt x="1782" y="1292"/>
                </a:lnTo>
                <a:lnTo>
                  <a:pt x="1786" y="1292"/>
                </a:lnTo>
                <a:lnTo>
                  <a:pt x="1790" y="1294"/>
                </a:lnTo>
                <a:lnTo>
                  <a:pt x="1796" y="1294"/>
                </a:lnTo>
                <a:lnTo>
                  <a:pt x="1800" y="1294"/>
                </a:lnTo>
                <a:lnTo>
                  <a:pt x="1804" y="1294"/>
                </a:lnTo>
                <a:lnTo>
                  <a:pt x="1826" y="1288"/>
                </a:lnTo>
                <a:lnTo>
                  <a:pt x="1844" y="1276"/>
                </a:lnTo>
                <a:lnTo>
                  <a:pt x="1858" y="1256"/>
                </a:lnTo>
                <a:lnTo>
                  <a:pt x="1870" y="1234"/>
                </a:lnTo>
                <a:lnTo>
                  <a:pt x="1876" y="1210"/>
                </a:lnTo>
                <a:lnTo>
                  <a:pt x="1876" y="1186"/>
                </a:lnTo>
                <a:lnTo>
                  <a:pt x="1870" y="1166"/>
                </a:lnTo>
                <a:lnTo>
                  <a:pt x="1858" y="1150"/>
                </a:lnTo>
                <a:lnTo>
                  <a:pt x="1844" y="1138"/>
                </a:lnTo>
                <a:lnTo>
                  <a:pt x="1826" y="1130"/>
                </a:lnTo>
                <a:lnTo>
                  <a:pt x="1804" y="1128"/>
                </a:lnTo>
                <a:lnTo>
                  <a:pt x="1786" y="1134"/>
                </a:lnTo>
                <a:lnTo>
                  <a:pt x="1770" y="1146"/>
                </a:lnTo>
                <a:lnTo>
                  <a:pt x="1758" y="1164"/>
                </a:lnTo>
                <a:lnTo>
                  <a:pt x="1748" y="1182"/>
                </a:lnTo>
                <a:lnTo>
                  <a:pt x="1736" y="1202"/>
                </a:lnTo>
                <a:lnTo>
                  <a:pt x="1726" y="1220"/>
                </a:lnTo>
                <a:lnTo>
                  <a:pt x="1714" y="1232"/>
                </a:lnTo>
                <a:lnTo>
                  <a:pt x="1700" y="1240"/>
                </a:lnTo>
                <a:lnTo>
                  <a:pt x="1684" y="1238"/>
                </a:lnTo>
                <a:lnTo>
                  <a:pt x="1668" y="1228"/>
                </a:lnTo>
                <a:lnTo>
                  <a:pt x="1660" y="1214"/>
                </a:lnTo>
                <a:lnTo>
                  <a:pt x="1658" y="1196"/>
                </a:lnTo>
                <a:lnTo>
                  <a:pt x="1660" y="1178"/>
                </a:lnTo>
                <a:lnTo>
                  <a:pt x="1668" y="1158"/>
                </a:lnTo>
                <a:lnTo>
                  <a:pt x="1678" y="1142"/>
                </a:lnTo>
                <a:lnTo>
                  <a:pt x="1692" y="1130"/>
                </a:lnTo>
                <a:lnTo>
                  <a:pt x="1708" y="1122"/>
                </a:lnTo>
                <a:lnTo>
                  <a:pt x="1716" y="1122"/>
                </a:lnTo>
                <a:lnTo>
                  <a:pt x="1726" y="1122"/>
                </a:lnTo>
                <a:lnTo>
                  <a:pt x="1734" y="1124"/>
                </a:lnTo>
                <a:lnTo>
                  <a:pt x="1736" y="1114"/>
                </a:lnTo>
                <a:lnTo>
                  <a:pt x="1738" y="1104"/>
                </a:lnTo>
                <a:lnTo>
                  <a:pt x="1736" y="1096"/>
                </a:lnTo>
                <a:lnTo>
                  <a:pt x="1728" y="1092"/>
                </a:lnTo>
                <a:lnTo>
                  <a:pt x="1716" y="1092"/>
                </a:lnTo>
                <a:lnTo>
                  <a:pt x="1704" y="1092"/>
                </a:lnTo>
                <a:lnTo>
                  <a:pt x="1696" y="1092"/>
                </a:lnTo>
                <a:lnTo>
                  <a:pt x="1680" y="1102"/>
                </a:lnTo>
                <a:lnTo>
                  <a:pt x="1668" y="1110"/>
                </a:lnTo>
                <a:lnTo>
                  <a:pt x="1656" y="1124"/>
                </a:lnTo>
                <a:close/>
                <a:moveTo>
                  <a:pt x="1542" y="1384"/>
                </a:moveTo>
                <a:lnTo>
                  <a:pt x="1540" y="1384"/>
                </a:lnTo>
                <a:lnTo>
                  <a:pt x="1540" y="1386"/>
                </a:lnTo>
                <a:lnTo>
                  <a:pt x="1540" y="1388"/>
                </a:lnTo>
                <a:lnTo>
                  <a:pt x="1542" y="1388"/>
                </a:lnTo>
                <a:lnTo>
                  <a:pt x="1552" y="1402"/>
                </a:lnTo>
                <a:lnTo>
                  <a:pt x="1568" y="1414"/>
                </a:lnTo>
                <a:lnTo>
                  <a:pt x="1582" y="1426"/>
                </a:lnTo>
                <a:lnTo>
                  <a:pt x="1594" y="1436"/>
                </a:lnTo>
                <a:lnTo>
                  <a:pt x="1606" y="1448"/>
                </a:lnTo>
                <a:lnTo>
                  <a:pt x="1606" y="1450"/>
                </a:lnTo>
                <a:lnTo>
                  <a:pt x="1608" y="1450"/>
                </a:lnTo>
                <a:lnTo>
                  <a:pt x="1608" y="1452"/>
                </a:lnTo>
                <a:lnTo>
                  <a:pt x="1606" y="1452"/>
                </a:lnTo>
                <a:lnTo>
                  <a:pt x="1604" y="1458"/>
                </a:lnTo>
                <a:lnTo>
                  <a:pt x="1594" y="1470"/>
                </a:lnTo>
                <a:lnTo>
                  <a:pt x="1580" y="1484"/>
                </a:lnTo>
                <a:lnTo>
                  <a:pt x="1566" y="1500"/>
                </a:lnTo>
                <a:lnTo>
                  <a:pt x="1552" y="1516"/>
                </a:lnTo>
                <a:lnTo>
                  <a:pt x="1540" y="1528"/>
                </a:lnTo>
                <a:lnTo>
                  <a:pt x="1534" y="1538"/>
                </a:lnTo>
                <a:lnTo>
                  <a:pt x="1532" y="1538"/>
                </a:lnTo>
                <a:lnTo>
                  <a:pt x="1532" y="1540"/>
                </a:lnTo>
                <a:lnTo>
                  <a:pt x="1530" y="1540"/>
                </a:lnTo>
                <a:lnTo>
                  <a:pt x="1526" y="1536"/>
                </a:lnTo>
                <a:lnTo>
                  <a:pt x="1518" y="1528"/>
                </a:lnTo>
                <a:lnTo>
                  <a:pt x="1504" y="1518"/>
                </a:lnTo>
                <a:lnTo>
                  <a:pt x="1490" y="1504"/>
                </a:lnTo>
                <a:lnTo>
                  <a:pt x="1476" y="1492"/>
                </a:lnTo>
                <a:lnTo>
                  <a:pt x="1466" y="1484"/>
                </a:lnTo>
                <a:lnTo>
                  <a:pt x="1458" y="1478"/>
                </a:lnTo>
                <a:lnTo>
                  <a:pt x="1458" y="1480"/>
                </a:lnTo>
                <a:lnTo>
                  <a:pt x="1456" y="1482"/>
                </a:lnTo>
                <a:lnTo>
                  <a:pt x="1452" y="1484"/>
                </a:lnTo>
                <a:lnTo>
                  <a:pt x="1450" y="1488"/>
                </a:lnTo>
                <a:lnTo>
                  <a:pt x="1446" y="1492"/>
                </a:lnTo>
                <a:lnTo>
                  <a:pt x="1442" y="1496"/>
                </a:lnTo>
                <a:lnTo>
                  <a:pt x="1440" y="1500"/>
                </a:lnTo>
                <a:lnTo>
                  <a:pt x="1438" y="1502"/>
                </a:lnTo>
                <a:lnTo>
                  <a:pt x="1440" y="1502"/>
                </a:lnTo>
                <a:lnTo>
                  <a:pt x="1440" y="1504"/>
                </a:lnTo>
                <a:lnTo>
                  <a:pt x="1500" y="1556"/>
                </a:lnTo>
                <a:lnTo>
                  <a:pt x="1558" y="1606"/>
                </a:lnTo>
                <a:lnTo>
                  <a:pt x="1566" y="1614"/>
                </a:lnTo>
                <a:lnTo>
                  <a:pt x="1578" y="1624"/>
                </a:lnTo>
                <a:lnTo>
                  <a:pt x="1590" y="1636"/>
                </a:lnTo>
                <a:lnTo>
                  <a:pt x="1602" y="1644"/>
                </a:lnTo>
                <a:lnTo>
                  <a:pt x="1610" y="1650"/>
                </a:lnTo>
                <a:lnTo>
                  <a:pt x="1614" y="1648"/>
                </a:lnTo>
                <a:lnTo>
                  <a:pt x="1618" y="1646"/>
                </a:lnTo>
                <a:lnTo>
                  <a:pt x="1622" y="1642"/>
                </a:lnTo>
                <a:lnTo>
                  <a:pt x="1626" y="1636"/>
                </a:lnTo>
                <a:lnTo>
                  <a:pt x="1630" y="1632"/>
                </a:lnTo>
                <a:lnTo>
                  <a:pt x="1632" y="1628"/>
                </a:lnTo>
                <a:lnTo>
                  <a:pt x="1626" y="1624"/>
                </a:lnTo>
                <a:lnTo>
                  <a:pt x="1616" y="1616"/>
                </a:lnTo>
                <a:lnTo>
                  <a:pt x="1602" y="1604"/>
                </a:lnTo>
                <a:lnTo>
                  <a:pt x="1586" y="1590"/>
                </a:lnTo>
                <a:lnTo>
                  <a:pt x="1572" y="1578"/>
                </a:lnTo>
                <a:lnTo>
                  <a:pt x="1560" y="1566"/>
                </a:lnTo>
                <a:lnTo>
                  <a:pt x="1552" y="1560"/>
                </a:lnTo>
                <a:lnTo>
                  <a:pt x="1554" y="1556"/>
                </a:lnTo>
                <a:lnTo>
                  <a:pt x="1562" y="1546"/>
                </a:lnTo>
                <a:lnTo>
                  <a:pt x="1574" y="1532"/>
                </a:lnTo>
                <a:lnTo>
                  <a:pt x="1588" y="1516"/>
                </a:lnTo>
                <a:lnTo>
                  <a:pt x="1602" y="1500"/>
                </a:lnTo>
                <a:lnTo>
                  <a:pt x="1614" y="1486"/>
                </a:lnTo>
                <a:lnTo>
                  <a:pt x="1624" y="1476"/>
                </a:lnTo>
                <a:lnTo>
                  <a:pt x="1630" y="1470"/>
                </a:lnTo>
                <a:lnTo>
                  <a:pt x="1632" y="1470"/>
                </a:lnTo>
                <a:lnTo>
                  <a:pt x="1634" y="1472"/>
                </a:lnTo>
                <a:lnTo>
                  <a:pt x="1636" y="1474"/>
                </a:lnTo>
                <a:lnTo>
                  <a:pt x="1638" y="1474"/>
                </a:lnTo>
                <a:lnTo>
                  <a:pt x="1646" y="1482"/>
                </a:lnTo>
                <a:lnTo>
                  <a:pt x="1660" y="1494"/>
                </a:lnTo>
                <a:lnTo>
                  <a:pt x="1674" y="1508"/>
                </a:lnTo>
                <a:lnTo>
                  <a:pt x="1690" y="1522"/>
                </a:lnTo>
                <a:lnTo>
                  <a:pt x="1702" y="1532"/>
                </a:lnTo>
                <a:lnTo>
                  <a:pt x="1710" y="1536"/>
                </a:lnTo>
                <a:lnTo>
                  <a:pt x="1714" y="1534"/>
                </a:lnTo>
                <a:lnTo>
                  <a:pt x="1718" y="1530"/>
                </a:lnTo>
                <a:lnTo>
                  <a:pt x="1722" y="1528"/>
                </a:lnTo>
                <a:lnTo>
                  <a:pt x="1724" y="1524"/>
                </a:lnTo>
                <a:lnTo>
                  <a:pt x="1728" y="1520"/>
                </a:lnTo>
                <a:lnTo>
                  <a:pt x="1728" y="1516"/>
                </a:lnTo>
                <a:lnTo>
                  <a:pt x="1726" y="1512"/>
                </a:lnTo>
                <a:lnTo>
                  <a:pt x="1724" y="1510"/>
                </a:lnTo>
                <a:lnTo>
                  <a:pt x="1666" y="1458"/>
                </a:lnTo>
                <a:lnTo>
                  <a:pt x="1608" y="1408"/>
                </a:lnTo>
                <a:lnTo>
                  <a:pt x="1592" y="1392"/>
                </a:lnTo>
                <a:lnTo>
                  <a:pt x="1574" y="1376"/>
                </a:lnTo>
                <a:lnTo>
                  <a:pt x="1556" y="1364"/>
                </a:lnTo>
                <a:lnTo>
                  <a:pt x="1550" y="1374"/>
                </a:lnTo>
                <a:lnTo>
                  <a:pt x="1542" y="1384"/>
                </a:lnTo>
                <a:close/>
                <a:moveTo>
                  <a:pt x="308" y="1384"/>
                </a:moveTo>
                <a:lnTo>
                  <a:pt x="288" y="1388"/>
                </a:lnTo>
                <a:lnTo>
                  <a:pt x="268" y="1396"/>
                </a:lnTo>
                <a:lnTo>
                  <a:pt x="252" y="1408"/>
                </a:lnTo>
                <a:lnTo>
                  <a:pt x="224" y="1434"/>
                </a:lnTo>
                <a:lnTo>
                  <a:pt x="206" y="1464"/>
                </a:lnTo>
                <a:lnTo>
                  <a:pt x="194" y="1494"/>
                </a:lnTo>
                <a:lnTo>
                  <a:pt x="194" y="1526"/>
                </a:lnTo>
                <a:lnTo>
                  <a:pt x="206" y="1558"/>
                </a:lnTo>
                <a:lnTo>
                  <a:pt x="232" y="1590"/>
                </a:lnTo>
                <a:lnTo>
                  <a:pt x="250" y="1606"/>
                </a:lnTo>
                <a:lnTo>
                  <a:pt x="272" y="1616"/>
                </a:lnTo>
                <a:lnTo>
                  <a:pt x="298" y="1620"/>
                </a:lnTo>
                <a:lnTo>
                  <a:pt x="330" y="1616"/>
                </a:lnTo>
                <a:lnTo>
                  <a:pt x="360" y="1606"/>
                </a:lnTo>
                <a:lnTo>
                  <a:pt x="388" y="1586"/>
                </a:lnTo>
                <a:lnTo>
                  <a:pt x="410" y="1562"/>
                </a:lnTo>
                <a:lnTo>
                  <a:pt x="426" y="1534"/>
                </a:lnTo>
                <a:lnTo>
                  <a:pt x="434" y="1504"/>
                </a:lnTo>
                <a:lnTo>
                  <a:pt x="432" y="1472"/>
                </a:lnTo>
                <a:lnTo>
                  <a:pt x="420" y="1442"/>
                </a:lnTo>
                <a:lnTo>
                  <a:pt x="402" y="1418"/>
                </a:lnTo>
                <a:lnTo>
                  <a:pt x="378" y="1398"/>
                </a:lnTo>
                <a:lnTo>
                  <a:pt x="350" y="1386"/>
                </a:lnTo>
                <a:lnTo>
                  <a:pt x="330" y="1382"/>
                </a:lnTo>
                <a:lnTo>
                  <a:pt x="308" y="1382"/>
                </a:lnTo>
                <a:lnTo>
                  <a:pt x="308" y="1384"/>
                </a:lnTo>
                <a:close/>
                <a:moveTo>
                  <a:pt x="346" y="1416"/>
                </a:moveTo>
                <a:lnTo>
                  <a:pt x="372" y="1428"/>
                </a:lnTo>
                <a:lnTo>
                  <a:pt x="392" y="1450"/>
                </a:lnTo>
                <a:lnTo>
                  <a:pt x="402" y="1476"/>
                </a:lnTo>
                <a:lnTo>
                  <a:pt x="402" y="1506"/>
                </a:lnTo>
                <a:lnTo>
                  <a:pt x="392" y="1532"/>
                </a:lnTo>
                <a:lnTo>
                  <a:pt x="372" y="1556"/>
                </a:lnTo>
                <a:lnTo>
                  <a:pt x="348" y="1576"/>
                </a:lnTo>
                <a:lnTo>
                  <a:pt x="320" y="1588"/>
                </a:lnTo>
                <a:lnTo>
                  <a:pt x="290" y="1588"/>
                </a:lnTo>
                <a:lnTo>
                  <a:pt x="266" y="1582"/>
                </a:lnTo>
                <a:lnTo>
                  <a:pt x="248" y="1568"/>
                </a:lnTo>
                <a:lnTo>
                  <a:pt x="234" y="1550"/>
                </a:lnTo>
                <a:lnTo>
                  <a:pt x="226" y="1528"/>
                </a:lnTo>
                <a:lnTo>
                  <a:pt x="226" y="1506"/>
                </a:lnTo>
                <a:lnTo>
                  <a:pt x="230" y="1482"/>
                </a:lnTo>
                <a:lnTo>
                  <a:pt x="242" y="1462"/>
                </a:lnTo>
                <a:lnTo>
                  <a:pt x="266" y="1438"/>
                </a:lnTo>
                <a:lnTo>
                  <a:pt x="292" y="1422"/>
                </a:lnTo>
                <a:lnTo>
                  <a:pt x="304" y="1418"/>
                </a:lnTo>
                <a:lnTo>
                  <a:pt x="314" y="1412"/>
                </a:lnTo>
                <a:lnTo>
                  <a:pt x="332" y="1414"/>
                </a:lnTo>
                <a:lnTo>
                  <a:pt x="346" y="1416"/>
                </a:lnTo>
                <a:close/>
                <a:moveTo>
                  <a:pt x="1390" y="1534"/>
                </a:moveTo>
                <a:lnTo>
                  <a:pt x="1358" y="1556"/>
                </a:lnTo>
                <a:lnTo>
                  <a:pt x="1324" y="1578"/>
                </a:lnTo>
                <a:lnTo>
                  <a:pt x="1304" y="1592"/>
                </a:lnTo>
                <a:lnTo>
                  <a:pt x="1280" y="1604"/>
                </a:lnTo>
                <a:lnTo>
                  <a:pt x="1282" y="1612"/>
                </a:lnTo>
                <a:lnTo>
                  <a:pt x="1284" y="1618"/>
                </a:lnTo>
                <a:lnTo>
                  <a:pt x="1288" y="1624"/>
                </a:lnTo>
                <a:lnTo>
                  <a:pt x="1294" y="1628"/>
                </a:lnTo>
                <a:lnTo>
                  <a:pt x="1294" y="1630"/>
                </a:lnTo>
                <a:lnTo>
                  <a:pt x="1296" y="1632"/>
                </a:lnTo>
                <a:lnTo>
                  <a:pt x="1300" y="1628"/>
                </a:lnTo>
                <a:lnTo>
                  <a:pt x="1310" y="1622"/>
                </a:lnTo>
                <a:lnTo>
                  <a:pt x="1322" y="1612"/>
                </a:lnTo>
                <a:lnTo>
                  <a:pt x="1336" y="1604"/>
                </a:lnTo>
                <a:lnTo>
                  <a:pt x="1348" y="1596"/>
                </a:lnTo>
                <a:lnTo>
                  <a:pt x="1356" y="1590"/>
                </a:lnTo>
                <a:lnTo>
                  <a:pt x="1360" y="1594"/>
                </a:lnTo>
                <a:lnTo>
                  <a:pt x="1370" y="1604"/>
                </a:lnTo>
                <a:lnTo>
                  <a:pt x="1382" y="1622"/>
                </a:lnTo>
                <a:lnTo>
                  <a:pt x="1394" y="1642"/>
                </a:lnTo>
                <a:lnTo>
                  <a:pt x="1410" y="1664"/>
                </a:lnTo>
                <a:lnTo>
                  <a:pt x="1426" y="1688"/>
                </a:lnTo>
                <a:lnTo>
                  <a:pt x="1440" y="1710"/>
                </a:lnTo>
                <a:lnTo>
                  <a:pt x="1452" y="1730"/>
                </a:lnTo>
                <a:lnTo>
                  <a:pt x="1464" y="1746"/>
                </a:lnTo>
                <a:lnTo>
                  <a:pt x="1470" y="1754"/>
                </a:lnTo>
                <a:lnTo>
                  <a:pt x="1470" y="1756"/>
                </a:lnTo>
                <a:lnTo>
                  <a:pt x="1472" y="1756"/>
                </a:lnTo>
                <a:lnTo>
                  <a:pt x="1472" y="1754"/>
                </a:lnTo>
                <a:lnTo>
                  <a:pt x="1478" y="1754"/>
                </a:lnTo>
                <a:lnTo>
                  <a:pt x="1482" y="1750"/>
                </a:lnTo>
                <a:lnTo>
                  <a:pt x="1488" y="1748"/>
                </a:lnTo>
                <a:lnTo>
                  <a:pt x="1492" y="1744"/>
                </a:lnTo>
                <a:lnTo>
                  <a:pt x="1498" y="1742"/>
                </a:lnTo>
                <a:lnTo>
                  <a:pt x="1494" y="1734"/>
                </a:lnTo>
                <a:lnTo>
                  <a:pt x="1488" y="1722"/>
                </a:lnTo>
                <a:lnTo>
                  <a:pt x="1480" y="1712"/>
                </a:lnTo>
                <a:lnTo>
                  <a:pt x="1474" y="1704"/>
                </a:lnTo>
                <a:lnTo>
                  <a:pt x="1430" y="1640"/>
                </a:lnTo>
                <a:lnTo>
                  <a:pt x="1388" y="1574"/>
                </a:lnTo>
                <a:lnTo>
                  <a:pt x="1386" y="1574"/>
                </a:lnTo>
                <a:lnTo>
                  <a:pt x="1386" y="1572"/>
                </a:lnTo>
                <a:lnTo>
                  <a:pt x="1388" y="1572"/>
                </a:lnTo>
                <a:lnTo>
                  <a:pt x="1402" y="1558"/>
                </a:lnTo>
                <a:lnTo>
                  <a:pt x="1418" y="1548"/>
                </a:lnTo>
                <a:lnTo>
                  <a:pt x="1436" y="1538"/>
                </a:lnTo>
                <a:lnTo>
                  <a:pt x="1450" y="1524"/>
                </a:lnTo>
                <a:lnTo>
                  <a:pt x="1448" y="1524"/>
                </a:lnTo>
                <a:lnTo>
                  <a:pt x="1444" y="1520"/>
                </a:lnTo>
                <a:lnTo>
                  <a:pt x="1442" y="1516"/>
                </a:lnTo>
                <a:lnTo>
                  <a:pt x="1438" y="1512"/>
                </a:lnTo>
                <a:lnTo>
                  <a:pt x="1434" y="1508"/>
                </a:lnTo>
                <a:lnTo>
                  <a:pt x="1430" y="1506"/>
                </a:lnTo>
                <a:lnTo>
                  <a:pt x="1418" y="1516"/>
                </a:lnTo>
                <a:lnTo>
                  <a:pt x="1404" y="1526"/>
                </a:lnTo>
                <a:lnTo>
                  <a:pt x="1390" y="1534"/>
                </a:lnTo>
                <a:close/>
                <a:moveTo>
                  <a:pt x="456" y="1546"/>
                </a:moveTo>
                <a:lnTo>
                  <a:pt x="418" y="1600"/>
                </a:lnTo>
                <a:lnTo>
                  <a:pt x="382" y="1652"/>
                </a:lnTo>
                <a:lnTo>
                  <a:pt x="366" y="1676"/>
                </a:lnTo>
                <a:lnTo>
                  <a:pt x="350" y="1700"/>
                </a:lnTo>
                <a:lnTo>
                  <a:pt x="352" y="1700"/>
                </a:lnTo>
                <a:lnTo>
                  <a:pt x="356" y="1702"/>
                </a:lnTo>
                <a:lnTo>
                  <a:pt x="360" y="1706"/>
                </a:lnTo>
                <a:lnTo>
                  <a:pt x="366" y="1710"/>
                </a:lnTo>
                <a:lnTo>
                  <a:pt x="370" y="1712"/>
                </a:lnTo>
                <a:lnTo>
                  <a:pt x="372" y="1714"/>
                </a:lnTo>
                <a:lnTo>
                  <a:pt x="372" y="1716"/>
                </a:lnTo>
                <a:lnTo>
                  <a:pt x="374" y="1716"/>
                </a:lnTo>
                <a:lnTo>
                  <a:pt x="376" y="1716"/>
                </a:lnTo>
                <a:lnTo>
                  <a:pt x="380" y="1710"/>
                </a:lnTo>
                <a:lnTo>
                  <a:pt x="388" y="1698"/>
                </a:lnTo>
                <a:lnTo>
                  <a:pt x="398" y="1682"/>
                </a:lnTo>
                <a:lnTo>
                  <a:pt x="410" y="1664"/>
                </a:lnTo>
                <a:lnTo>
                  <a:pt x="422" y="1650"/>
                </a:lnTo>
                <a:lnTo>
                  <a:pt x="432" y="1638"/>
                </a:lnTo>
                <a:lnTo>
                  <a:pt x="438" y="1632"/>
                </a:lnTo>
                <a:lnTo>
                  <a:pt x="440" y="1634"/>
                </a:lnTo>
                <a:lnTo>
                  <a:pt x="450" y="1642"/>
                </a:lnTo>
                <a:lnTo>
                  <a:pt x="462" y="1650"/>
                </a:lnTo>
                <a:lnTo>
                  <a:pt x="478" y="1660"/>
                </a:lnTo>
                <a:lnTo>
                  <a:pt x="494" y="1672"/>
                </a:lnTo>
                <a:lnTo>
                  <a:pt x="508" y="1682"/>
                </a:lnTo>
                <a:lnTo>
                  <a:pt x="520" y="1690"/>
                </a:lnTo>
                <a:lnTo>
                  <a:pt x="526" y="1694"/>
                </a:lnTo>
                <a:lnTo>
                  <a:pt x="526" y="1696"/>
                </a:lnTo>
                <a:lnTo>
                  <a:pt x="528" y="1696"/>
                </a:lnTo>
                <a:lnTo>
                  <a:pt x="528" y="1692"/>
                </a:lnTo>
                <a:lnTo>
                  <a:pt x="530" y="1690"/>
                </a:lnTo>
                <a:lnTo>
                  <a:pt x="534" y="1684"/>
                </a:lnTo>
                <a:lnTo>
                  <a:pt x="536" y="1680"/>
                </a:lnTo>
                <a:lnTo>
                  <a:pt x="540" y="1676"/>
                </a:lnTo>
                <a:lnTo>
                  <a:pt x="542" y="1674"/>
                </a:lnTo>
                <a:lnTo>
                  <a:pt x="544" y="1674"/>
                </a:lnTo>
                <a:lnTo>
                  <a:pt x="544" y="1672"/>
                </a:lnTo>
                <a:lnTo>
                  <a:pt x="538" y="1670"/>
                </a:lnTo>
                <a:lnTo>
                  <a:pt x="528" y="1662"/>
                </a:lnTo>
                <a:lnTo>
                  <a:pt x="514" y="1652"/>
                </a:lnTo>
                <a:lnTo>
                  <a:pt x="498" y="1640"/>
                </a:lnTo>
                <a:lnTo>
                  <a:pt x="480" y="1628"/>
                </a:lnTo>
                <a:lnTo>
                  <a:pt x="466" y="1618"/>
                </a:lnTo>
                <a:lnTo>
                  <a:pt x="456" y="1610"/>
                </a:lnTo>
                <a:lnTo>
                  <a:pt x="450" y="1604"/>
                </a:lnTo>
                <a:lnTo>
                  <a:pt x="454" y="1602"/>
                </a:lnTo>
                <a:lnTo>
                  <a:pt x="460" y="1592"/>
                </a:lnTo>
                <a:lnTo>
                  <a:pt x="468" y="1582"/>
                </a:lnTo>
                <a:lnTo>
                  <a:pt x="478" y="1570"/>
                </a:lnTo>
                <a:lnTo>
                  <a:pt x="484" y="1560"/>
                </a:lnTo>
                <a:lnTo>
                  <a:pt x="490" y="1554"/>
                </a:lnTo>
                <a:lnTo>
                  <a:pt x="490" y="1552"/>
                </a:lnTo>
                <a:lnTo>
                  <a:pt x="492" y="1552"/>
                </a:lnTo>
                <a:lnTo>
                  <a:pt x="494" y="1552"/>
                </a:lnTo>
                <a:lnTo>
                  <a:pt x="494" y="1554"/>
                </a:lnTo>
                <a:lnTo>
                  <a:pt x="496" y="1556"/>
                </a:lnTo>
                <a:lnTo>
                  <a:pt x="500" y="1556"/>
                </a:lnTo>
                <a:lnTo>
                  <a:pt x="548" y="1590"/>
                </a:lnTo>
                <a:lnTo>
                  <a:pt x="594" y="1622"/>
                </a:lnTo>
                <a:lnTo>
                  <a:pt x="594" y="1624"/>
                </a:lnTo>
                <a:lnTo>
                  <a:pt x="596" y="1624"/>
                </a:lnTo>
                <a:lnTo>
                  <a:pt x="598" y="1620"/>
                </a:lnTo>
                <a:lnTo>
                  <a:pt x="600" y="1616"/>
                </a:lnTo>
                <a:lnTo>
                  <a:pt x="604" y="1610"/>
                </a:lnTo>
                <a:lnTo>
                  <a:pt x="608" y="1606"/>
                </a:lnTo>
                <a:lnTo>
                  <a:pt x="610" y="1604"/>
                </a:lnTo>
                <a:lnTo>
                  <a:pt x="610" y="1602"/>
                </a:lnTo>
                <a:lnTo>
                  <a:pt x="612" y="1600"/>
                </a:lnTo>
                <a:lnTo>
                  <a:pt x="610" y="1598"/>
                </a:lnTo>
                <a:lnTo>
                  <a:pt x="606" y="1596"/>
                </a:lnTo>
                <a:lnTo>
                  <a:pt x="600" y="1594"/>
                </a:lnTo>
                <a:lnTo>
                  <a:pt x="596" y="1590"/>
                </a:lnTo>
                <a:lnTo>
                  <a:pt x="592" y="1586"/>
                </a:lnTo>
                <a:lnTo>
                  <a:pt x="588" y="1584"/>
                </a:lnTo>
                <a:lnTo>
                  <a:pt x="584" y="1582"/>
                </a:lnTo>
                <a:lnTo>
                  <a:pt x="532" y="1546"/>
                </a:lnTo>
                <a:lnTo>
                  <a:pt x="480" y="1508"/>
                </a:lnTo>
                <a:lnTo>
                  <a:pt x="468" y="1528"/>
                </a:lnTo>
                <a:lnTo>
                  <a:pt x="456" y="1546"/>
                </a:lnTo>
                <a:close/>
                <a:moveTo>
                  <a:pt x="1218" y="1636"/>
                </a:moveTo>
                <a:lnTo>
                  <a:pt x="1220" y="1636"/>
                </a:lnTo>
                <a:lnTo>
                  <a:pt x="1222" y="1638"/>
                </a:lnTo>
                <a:lnTo>
                  <a:pt x="1224" y="1640"/>
                </a:lnTo>
                <a:lnTo>
                  <a:pt x="1224" y="1642"/>
                </a:lnTo>
                <a:lnTo>
                  <a:pt x="1272" y="1740"/>
                </a:lnTo>
                <a:lnTo>
                  <a:pt x="1320" y="1838"/>
                </a:lnTo>
                <a:lnTo>
                  <a:pt x="1320" y="1840"/>
                </a:lnTo>
                <a:lnTo>
                  <a:pt x="1386" y="1806"/>
                </a:lnTo>
                <a:lnTo>
                  <a:pt x="1454" y="1772"/>
                </a:lnTo>
                <a:lnTo>
                  <a:pt x="1454" y="1770"/>
                </a:lnTo>
                <a:lnTo>
                  <a:pt x="1452" y="1770"/>
                </a:lnTo>
                <a:lnTo>
                  <a:pt x="1450" y="1764"/>
                </a:lnTo>
                <a:lnTo>
                  <a:pt x="1448" y="1758"/>
                </a:lnTo>
                <a:lnTo>
                  <a:pt x="1444" y="1752"/>
                </a:lnTo>
                <a:lnTo>
                  <a:pt x="1442" y="1748"/>
                </a:lnTo>
                <a:lnTo>
                  <a:pt x="1440" y="1746"/>
                </a:lnTo>
                <a:lnTo>
                  <a:pt x="1440" y="1748"/>
                </a:lnTo>
                <a:lnTo>
                  <a:pt x="1434" y="1750"/>
                </a:lnTo>
                <a:lnTo>
                  <a:pt x="1428" y="1752"/>
                </a:lnTo>
                <a:lnTo>
                  <a:pt x="1422" y="1756"/>
                </a:lnTo>
                <a:lnTo>
                  <a:pt x="1418" y="1758"/>
                </a:lnTo>
                <a:lnTo>
                  <a:pt x="1412" y="1762"/>
                </a:lnTo>
                <a:lnTo>
                  <a:pt x="1374" y="1780"/>
                </a:lnTo>
                <a:lnTo>
                  <a:pt x="1336" y="1798"/>
                </a:lnTo>
                <a:lnTo>
                  <a:pt x="1292" y="1712"/>
                </a:lnTo>
                <a:lnTo>
                  <a:pt x="1250" y="1624"/>
                </a:lnTo>
                <a:lnTo>
                  <a:pt x="1248" y="1622"/>
                </a:lnTo>
                <a:lnTo>
                  <a:pt x="1244" y="1620"/>
                </a:lnTo>
                <a:lnTo>
                  <a:pt x="1242" y="1618"/>
                </a:lnTo>
                <a:lnTo>
                  <a:pt x="1238" y="1622"/>
                </a:lnTo>
                <a:lnTo>
                  <a:pt x="1232" y="1624"/>
                </a:lnTo>
                <a:lnTo>
                  <a:pt x="1228" y="1628"/>
                </a:lnTo>
                <a:lnTo>
                  <a:pt x="1222" y="1632"/>
                </a:lnTo>
                <a:lnTo>
                  <a:pt x="1218" y="1636"/>
                </a:lnTo>
                <a:close/>
                <a:moveTo>
                  <a:pt x="676" y="1686"/>
                </a:moveTo>
                <a:lnTo>
                  <a:pt x="672" y="1706"/>
                </a:lnTo>
                <a:lnTo>
                  <a:pt x="666" y="1724"/>
                </a:lnTo>
                <a:lnTo>
                  <a:pt x="668" y="1726"/>
                </a:lnTo>
                <a:lnTo>
                  <a:pt x="668" y="1728"/>
                </a:lnTo>
                <a:lnTo>
                  <a:pt x="666" y="1732"/>
                </a:lnTo>
                <a:lnTo>
                  <a:pt x="666" y="1734"/>
                </a:lnTo>
                <a:lnTo>
                  <a:pt x="664" y="1738"/>
                </a:lnTo>
                <a:lnTo>
                  <a:pt x="650" y="1794"/>
                </a:lnTo>
                <a:lnTo>
                  <a:pt x="636" y="1850"/>
                </a:lnTo>
                <a:lnTo>
                  <a:pt x="636" y="1852"/>
                </a:lnTo>
                <a:lnTo>
                  <a:pt x="638" y="1854"/>
                </a:lnTo>
                <a:lnTo>
                  <a:pt x="636" y="1854"/>
                </a:lnTo>
                <a:lnTo>
                  <a:pt x="634" y="1854"/>
                </a:lnTo>
                <a:lnTo>
                  <a:pt x="634" y="1856"/>
                </a:lnTo>
                <a:lnTo>
                  <a:pt x="634" y="1858"/>
                </a:lnTo>
                <a:lnTo>
                  <a:pt x="644" y="1862"/>
                </a:lnTo>
                <a:lnTo>
                  <a:pt x="656" y="1866"/>
                </a:lnTo>
                <a:lnTo>
                  <a:pt x="660" y="1868"/>
                </a:lnTo>
                <a:lnTo>
                  <a:pt x="664" y="1868"/>
                </a:lnTo>
                <a:lnTo>
                  <a:pt x="664" y="1866"/>
                </a:lnTo>
                <a:lnTo>
                  <a:pt x="666" y="1866"/>
                </a:lnTo>
                <a:lnTo>
                  <a:pt x="666" y="1864"/>
                </a:lnTo>
                <a:lnTo>
                  <a:pt x="666" y="1862"/>
                </a:lnTo>
                <a:lnTo>
                  <a:pt x="666" y="1858"/>
                </a:lnTo>
                <a:lnTo>
                  <a:pt x="666" y="1856"/>
                </a:lnTo>
                <a:lnTo>
                  <a:pt x="674" y="1830"/>
                </a:lnTo>
                <a:lnTo>
                  <a:pt x="680" y="1802"/>
                </a:lnTo>
                <a:lnTo>
                  <a:pt x="684" y="1786"/>
                </a:lnTo>
                <a:lnTo>
                  <a:pt x="690" y="1768"/>
                </a:lnTo>
                <a:lnTo>
                  <a:pt x="692" y="1766"/>
                </a:lnTo>
                <a:lnTo>
                  <a:pt x="696" y="1766"/>
                </a:lnTo>
                <a:lnTo>
                  <a:pt x="700" y="1766"/>
                </a:lnTo>
                <a:lnTo>
                  <a:pt x="722" y="1770"/>
                </a:lnTo>
                <a:lnTo>
                  <a:pt x="742" y="1776"/>
                </a:lnTo>
                <a:lnTo>
                  <a:pt x="772" y="1784"/>
                </a:lnTo>
                <a:lnTo>
                  <a:pt x="802" y="1792"/>
                </a:lnTo>
                <a:lnTo>
                  <a:pt x="804" y="1792"/>
                </a:lnTo>
                <a:lnTo>
                  <a:pt x="806" y="1792"/>
                </a:lnTo>
                <a:lnTo>
                  <a:pt x="798" y="1830"/>
                </a:lnTo>
                <a:lnTo>
                  <a:pt x="788" y="1868"/>
                </a:lnTo>
                <a:lnTo>
                  <a:pt x="786" y="1872"/>
                </a:lnTo>
                <a:lnTo>
                  <a:pt x="784" y="1878"/>
                </a:lnTo>
                <a:lnTo>
                  <a:pt x="784" y="1884"/>
                </a:lnTo>
                <a:lnTo>
                  <a:pt x="784" y="1888"/>
                </a:lnTo>
                <a:lnTo>
                  <a:pt x="784" y="1894"/>
                </a:lnTo>
                <a:lnTo>
                  <a:pt x="786" y="1896"/>
                </a:lnTo>
                <a:lnTo>
                  <a:pt x="790" y="1898"/>
                </a:lnTo>
                <a:lnTo>
                  <a:pt x="796" y="1900"/>
                </a:lnTo>
                <a:lnTo>
                  <a:pt x="798" y="1900"/>
                </a:lnTo>
                <a:lnTo>
                  <a:pt x="804" y="1900"/>
                </a:lnTo>
                <a:lnTo>
                  <a:pt x="808" y="1900"/>
                </a:lnTo>
                <a:lnTo>
                  <a:pt x="810" y="1896"/>
                </a:lnTo>
                <a:lnTo>
                  <a:pt x="812" y="1894"/>
                </a:lnTo>
                <a:lnTo>
                  <a:pt x="814" y="1888"/>
                </a:lnTo>
                <a:lnTo>
                  <a:pt x="830" y="1826"/>
                </a:lnTo>
                <a:lnTo>
                  <a:pt x="846" y="1764"/>
                </a:lnTo>
                <a:lnTo>
                  <a:pt x="856" y="1722"/>
                </a:lnTo>
                <a:lnTo>
                  <a:pt x="866" y="1680"/>
                </a:lnTo>
                <a:lnTo>
                  <a:pt x="852" y="1676"/>
                </a:lnTo>
                <a:lnTo>
                  <a:pt x="836" y="1672"/>
                </a:lnTo>
                <a:lnTo>
                  <a:pt x="836" y="1674"/>
                </a:lnTo>
                <a:lnTo>
                  <a:pt x="834" y="1676"/>
                </a:lnTo>
                <a:lnTo>
                  <a:pt x="834" y="1680"/>
                </a:lnTo>
                <a:lnTo>
                  <a:pt x="834" y="1682"/>
                </a:lnTo>
                <a:lnTo>
                  <a:pt x="824" y="1724"/>
                </a:lnTo>
                <a:lnTo>
                  <a:pt x="814" y="1764"/>
                </a:lnTo>
                <a:lnTo>
                  <a:pt x="762" y="1752"/>
                </a:lnTo>
                <a:lnTo>
                  <a:pt x="710" y="1738"/>
                </a:lnTo>
                <a:lnTo>
                  <a:pt x="708" y="1738"/>
                </a:lnTo>
                <a:lnTo>
                  <a:pt x="704" y="1736"/>
                </a:lnTo>
                <a:lnTo>
                  <a:pt x="702" y="1732"/>
                </a:lnTo>
                <a:lnTo>
                  <a:pt x="700" y="1724"/>
                </a:lnTo>
                <a:lnTo>
                  <a:pt x="704" y="1708"/>
                </a:lnTo>
                <a:lnTo>
                  <a:pt x="708" y="1690"/>
                </a:lnTo>
                <a:lnTo>
                  <a:pt x="712" y="1670"/>
                </a:lnTo>
                <a:lnTo>
                  <a:pt x="716" y="1654"/>
                </a:lnTo>
                <a:lnTo>
                  <a:pt x="720" y="1644"/>
                </a:lnTo>
                <a:lnTo>
                  <a:pt x="704" y="1640"/>
                </a:lnTo>
                <a:lnTo>
                  <a:pt x="690" y="1636"/>
                </a:lnTo>
                <a:lnTo>
                  <a:pt x="682" y="1660"/>
                </a:lnTo>
                <a:lnTo>
                  <a:pt x="676" y="1686"/>
                </a:lnTo>
                <a:close/>
                <a:moveTo>
                  <a:pt x="1000" y="1678"/>
                </a:moveTo>
                <a:lnTo>
                  <a:pt x="964" y="1678"/>
                </a:lnTo>
                <a:lnTo>
                  <a:pt x="930" y="1680"/>
                </a:lnTo>
                <a:lnTo>
                  <a:pt x="916" y="1680"/>
                </a:lnTo>
                <a:lnTo>
                  <a:pt x="904" y="1680"/>
                </a:lnTo>
                <a:lnTo>
                  <a:pt x="894" y="1682"/>
                </a:lnTo>
                <a:lnTo>
                  <a:pt x="892" y="1684"/>
                </a:lnTo>
                <a:lnTo>
                  <a:pt x="890" y="1698"/>
                </a:lnTo>
                <a:lnTo>
                  <a:pt x="890" y="1714"/>
                </a:lnTo>
                <a:lnTo>
                  <a:pt x="892" y="1730"/>
                </a:lnTo>
                <a:lnTo>
                  <a:pt x="892" y="1746"/>
                </a:lnTo>
                <a:lnTo>
                  <a:pt x="892" y="1802"/>
                </a:lnTo>
                <a:lnTo>
                  <a:pt x="894" y="1860"/>
                </a:lnTo>
                <a:lnTo>
                  <a:pt x="894" y="1882"/>
                </a:lnTo>
                <a:lnTo>
                  <a:pt x="896" y="1902"/>
                </a:lnTo>
                <a:lnTo>
                  <a:pt x="896" y="1906"/>
                </a:lnTo>
                <a:lnTo>
                  <a:pt x="898" y="1908"/>
                </a:lnTo>
                <a:lnTo>
                  <a:pt x="900" y="1910"/>
                </a:lnTo>
                <a:lnTo>
                  <a:pt x="904" y="1910"/>
                </a:lnTo>
                <a:lnTo>
                  <a:pt x="912" y="1912"/>
                </a:lnTo>
                <a:lnTo>
                  <a:pt x="918" y="1912"/>
                </a:lnTo>
                <a:lnTo>
                  <a:pt x="924" y="1910"/>
                </a:lnTo>
                <a:lnTo>
                  <a:pt x="930" y="1910"/>
                </a:lnTo>
                <a:lnTo>
                  <a:pt x="998" y="1908"/>
                </a:lnTo>
                <a:lnTo>
                  <a:pt x="1066" y="1906"/>
                </a:lnTo>
                <a:lnTo>
                  <a:pt x="1066" y="1892"/>
                </a:lnTo>
                <a:lnTo>
                  <a:pt x="1066" y="1880"/>
                </a:lnTo>
                <a:lnTo>
                  <a:pt x="994" y="1880"/>
                </a:lnTo>
                <a:lnTo>
                  <a:pt x="926" y="1884"/>
                </a:lnTo>
                <a:lnTo>
                  <a:pt x="926" y="1844"/>
                </a:lnTo>
                <a:lnTo>
                  <a:pt x="926" y="1806"/>
                </a:lnTo>
                <a:lnTo>
                  <a:pt x="988" y="1804"/>
                </a:lnTo>
                <a:lnTo>
                  <a:pt x="1050" y="1802"/>
                </a:lnTo>
                <a:lnTo>
                  <a:pt x="1050" y="1790"/>
                </a:lnTo>
                <a:lnTo>
                  <a:pt x="1050" y="1776"/>
                </a:lnTo>
                <a:lnTo>
                  <a:pt x="986" y="1776"/>
                </a:lnTo>
                <a:lnTo>
                  <a:pt x="926" y="1778"/>
                </a:lnTo>
                <a:lnTo>
                  <a:pt x="926" y="1776"/>
                </a:lnTo>
                <a:lnTo>
                  <a:pt x="924" y="1776"/>
                </a:lnTo>
                <a:lnTo>
                  <a:pt x="924" y="1774"/>
                </a:lnTo>
                <a:lnTo>
                  <a:pt x="922" y="1762"/>
                </a:lnTo>
                <a:lnTo>
                  <a:pt x="922" y="1748"/>
                </a:lnTo>
                <a:lnTo>
                  <a:pt x="922" y="1730"/>
                </a:lnTo>
                <a:lnTo>
                  <a:pt x="922" y="1716"/>
                </a:lnTo>
                <a:lnTo>
                  <a:pt x="926" y="1710"/>
                </a:lnTo>
                <a:lnTo>
                  <a:pt x="938" y="1706"/>
                </a:lnTo>
                <a:lnTo>
                  <a:pt x="952" y="1706"/>
                </a:lnTo>
                <a:lnTo>
                  <a:pt x="966" y="1706"/>
                </a:lnTo>
                <a:lnTo>
                  <a:pt x="1012" y="1706"/>
                </a:lnTo>
                <a:lnTo>
                  <a:pt x="1060" y="1704"/>
                </a:lnTo>
                <a:lnTo>
                  <a:pt x="1058" y="1692"/>
                </a:lnTo>
                <a:lnTo>
                  <a:pt x="1058" y="1678"/>
                </a:lnTo>
                <a:lnTo>
                  <a:pt x="1050" y="1676"/>
                </a:lnTo>
                <a:lnTo>
                  <a:pt x="1042" y="1676"/>
                </a:lnTo>
                <a:lnTo>
                  <a:pt x="1022" y="1678"/>
                </a:lnTo>
                <a:lnTo>
                  <a:pt x="1000" y="1678"/>
                </a:lnTo>
                <a:close/>
                <a:moveTo>
                  <a:pt x="1134" y="1656"/>
                </a:moveTo>
                <a:lnTo>
                  <a:pt x="1126" y="1658"/>
                </a:lnTo>
                <a:lnTo>
                  <a:pt x="1118" y="1658"/>
                </a:lnTo>
                <a:lnTo>
                  <a:pt x="1114" y="1686"/>
                </a:lnTo>
                <a:lnTo>
                  <a:pt x="1112" y="1712"/>
                </a:lnTo>
                <a:lnTo>
                  <a:pt x="1106" y="1766"/>
                </a:lnTo>
                <a:lnTo>
                  <a:pt x="1102" y="1818"/>
                </a:lnTo>
                <a:lnTo>
                  <a:pt x="1096" y="1860"/>
                </a:lnTo>
                <a:lnTo>
                  <a:pt x="1092" y="1904"/>
                </a:lnTo>
                <a:lnTo>
                  <a:pt x="1098" y="1904"/>
                </a:lnTo>
                <a:lnTo>
                  <a:pt x="1104" y="1902"/>
                </a:lnTo>
                <a:lnTo>
                  <a:pt x="1110" y="1900"/>
                </a:lnTo>
                <a:lnTo>
                  <a:pt x="1116" y="1898"/>
                </a:lnTo>
                <a:lnTo>
                  <a:pt x="1120" y="1894"/>
                </a:lnTo>
                <a:lnTo>
                  <a:pt x="1124" y="1884"/>
                </a:lnTo>
                <a:lnTo>
                  <a:pt x="1126" y="1868"/>
                </a:lnTo>
                <a:lnTo>
                  <a:pt x="1126" y="1852"/>
                </a:lnTo>
                <a:lnTo>
                  <a:pt x="1128" y="1840"/>
                </a:lnTo>
                <a:lnTo>
                  <a:pt x="1128" y="1836"/>
                </a:lnTo>
                <a:lnTo>
                  <a:pt x="1130" y="1832"/>
                </a:lnTo>
                <a:lnTo>
                  <a:pt x="1130" y="1830"/>
                </a:lnTo>
                <a:lnTo>
                  <a:pt x="1132" y="1828"/>
                </a:lnTo>
                <a:lnTo>
                  <a:pt x="1138" y="1824"/>
                </a:lnTo>
                <a:lnTo>
                  <a:pt x="1146" y="1822"/>
                </a:lnTo>
                <a:lnTo>
                  <a:pt x="1154" y="1818"/>
                </a:lnTo>
                <a:lnTo>
                  <a:pt x="1168" y="1816"/>
                </a:lnTo>
                <a:lnTo>
                  <a:pt x="1186" y="1810"/>
                </a:lnTo>
                <a:lnTo>
                  <a:pt x="1202" y="1806"/>
                </a:lnTo>
                <a:lnTo>
                  <a:pt x="1216" y="1806"/>
                </a:lnTo>
                <a:lnTo>
                  <a:pt x="1224" y="1812"/>
                </a:lnTo>
                <a:lnTo>
                  <a:pt x="1232" y="1824"/>
                </a:lnTo>
                <a:lnTo>
                  <a:pt x="1242" y="1840"/>
                </a:lnTo>
                <a:lnTo>
                  <a:pt x="1252" y="1852"/>
                </a:lnTo>
                <a:lnTo>
                  <a:pt x="1260" y="1860"/>
                </a:lnTo>
                <a:lnTo>
                  <a:pt x="1268" y="1860"/>
                </a:lnTo>
                <a:lnTo>
                  <a:pt x="1274" y="1858"/>
                </a:lnTo>
                <a:lnTo>
                  <a:pt x="1282" y="1856"/>
                </a:lnTo>
                <a:lnTo>
                  <a:pt x="1290" y="1854"/>
                </a:lnTo>
                <a:lnTo>
                  <a:pt x="1290" y="1852"/>
                </a:lnTo>
                <a:lnTo>
                  <a:pt x="1290" y="1850"/>
                </a:lnTo>
                <a:lnTo>
                  <a:pt x="1288" y="1850"/>
                </a:lnTo>
                <a:lnTo>
                  <a:pt x="1286" y="1848"/>
                </a:lnTo>
                <a:lnTo>
                  <a:pt x="1284" y="1846"/>
                </a:lnTo>
                <a:lnTo>
                  <a:pt x="1284" y="1844"/>
                </a:lnTo>
                <a:lnTo>
                  <a:pt x="1236" y="1774"/>
                </a:lnTo>
                <a:lnTo>
                  <a:pt x="1190" y="1706"/>
                </a:lnTo>
                <a:lnTo>
                  <a:pt x="1178" y="1688"/>
                </a:lnTo>
                <a:lnTo>
                  <a:pt x="1164" y="1670"/>
                </a:lnTo>
                <a:lnTo>
                  <a:pt x="1154" y="1652"/>
                </a:lnTo>
                <a:lnTo>
                  <a:pt x="1152" y="1652"/>
                </a:lnTo>
                <a:lnTo>
                  <a:pt x="1144" y="1654"/>
                </a:lnTo>
                <a:lnTo>
                  <a:pt x="1134" y="1656"/>
                </a:lnTo>
                <a:close/>
                <a:moveTo>
                  <a:pt x="1184" y="1752"/>
                </a:moveTo>
                <a:lnTo>
                  <a:pt x="1190" y="1760"/>
                </a:lnTo>
                <a:lnTo>
                  <a:pt x="1196" y="1770"/>
                </a:lnTo>
                <a:lnTo>
                  <a:pt x="1200" y="1780"/>
                </a:lnTo>
                <a:lnTo>
                  <a:pt x="1190" y="1780"/>
                </a:lnTo>
                <a:lnTo>
                  <a:pt x="1182" y="1784"/>
                </a:lnTo>
                <a:lnTo>
                  <a:pt x="1172" y="1786"/>
                </a:lnTo>
                <a:lnTo>
                  <a:pt x="1156" y="1790"/>
                </a:lnTo>
                <a:lnTo>
                  <a:pt x="1138" y="1796"/>
                </a:lnTo>
                <a:lnTo>
                  <a:pt x="1136" y="1796"/>
                </a:lnTo>
                <a:lnTo>
                  <a:pt x="1132" y="1796"/>
                </a:lnTo>
                <a:lnTo>
                  <a:pt x="1134" y="1760"/>
                </a:lnTo>
                <a:lnTo>
                  <a:pt x="1140" y="1726"/>
                </a:lnTo>
                <a:lnTo>
                  <a:pt x="1142" y="1690"/>
                </a:lnTo>
                <a:lnTo>
                  <a:pt x="1162" y="1720"/>
                </a:lnTo>
                <a:lnTo>
                  <a:pt x="1184" y="1752"/>
                </a:lnTo>
                <a:close/>
              </a:path>
            </a:pathLst>
          </a:custGeom>
          <a:solidFill>
            <a:schemeClr val="tx1"/>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en-GB"/>
          </a:p>
        </p:txBody>
      </p:sp>
      <p:pic>
        <p:nvPicPr>
          <p:cNvPr id="11271" name="Picture 49" descr="DHHS-bw-rev-440px"/>
          <p:cNvPicPr>
            <a:picLocks noChangeAspect="1" noChangeArrowheads="1"/>
          </p:cNvPicPr>
          <p:nvPr/>
        </p:nvPicPr>
        <p:blipFill>
          <a:blip r:embed="rId18">
            <a:clrChange>
              <a:clrFrom>
                <a:srgbClr val="000000"/>
              </a:clrFrom>
              <a:clrTo>
                <a:srgbClr val="000000">
                  <a:alpha val="0"/>
                </a:srgbClr>
              </a:clrTo>
            </a:clrChange>
            <a:lum bright="-12000"/>
            <a:extLst>
              <a:ext uri="{28A0092B-C50C-407E-A947-70E740481C1C}">
                <a14:useLocalDpi xmlns:a14="http://schemas.microsoft.com/office/drawing/2010/main" val="0"/>
              </a:ext>
            </a:extLst>
          </a:blip>
          <a:srcRect/>
          <a:stretch>
            <a:fillRect/>
          </a:stretch>
        </p:blipFill>
        <p:spPr bwMode="auto">
          <a:xfrm>
            <a:off x="11113" y="55563"/>
            <a:ext cx="511175"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8823" r:id="rId1"/>
    <p:sldLayoutId id="2147488824" r:id="rId2"/>
    <p:sldLayoutId id="2147488825" r:id="rId3"/>
    <p:sldLayoutId id="2147488826" r:id="rId4"/>
    <p:sldLayoutId id="2147488827" r:id="rId5"/>
    <p:sldLayoutId id="2147488828" r:id="rId6"/>
    <p:sldLayoutId id="2147488829" r:id="rId7"/>
    <p:sldLayoutId id="2147488830" r:id="rId8"/>
    <p:sldLayoutId id="2147488831" r:id="rId9"/>
    <p:sldLayoutId id="2147488832" r:id="rId10"/>
    <p:sldLayoutId id="2147488833" r:id="rId11"/>
    <p:sldLayoutId id="2147488834" r:id="rId12"/>
    <p:sldLayoutId id="2147488835" r:id="rId13"/>
    <p:sldLayoutId id="2147488836" r:id="rId14"/>
    <p:sldLayoutId id="2147488837" r:id="rId15"/>
    <p:sldLayoutId id="2147488838" r:id="rId16"/>
  </p:sldLayoutIdLst>
  <p:txStyles>
    <p:titleStyle>
      <a:lvl1pPr algn="ctr" rtl="0" eaLnBrk="0" fontAlgn="base" hangingPunct="0">
        <a:spcBef>
          <a:spcPct val="0"/>
        </a:spcBef>
        <a:spcAft>
          <a:spcPct val="0"/>
        </a:spcAft>
        <a:defRPr sz="4400">
          <a:solidFill>
            <a:srgbClr val="FFFF0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rgbClr val="FFFF00"/>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rgbClr val="FFFF00"/>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rgbClr val="FFFF00"/>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rgbClr val="FFFF00"/>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rgbClr val="FFFF00"/>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rgbClr val="FFFF00"/>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rgbClr val="FFFF00"/>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rgbClr val="FFFF00"/>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rgbClr val="FFFF00"/>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FFFF00"/>
        </a:buClr>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rgbClr val="FFFF00"/>
        </a:buClr>
        <a:buFont typeface="Arial" charset="0"/>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rgbClr val="FFFF00"/>
        </a:buClr>
        <a:buFont typeface="Wingdings" pitchFamily="2" charset="2"/>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rgbClr val="FFFF00"/>
        </a:buClr>
        <a:buFont typeface="Wingdings" pitchFamily="2" charset="2"/>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rgbClr val="FFFF00"/>
        </a:buClr>
        <a:buFont typeface="Wingdings" pitchFamily="2" charset="2"/>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rgbClr val="FFFF00"/>
        </a:buClr>
        <a:buFont typeface="Wingdings" pitchFamily="2" charset="2"/>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rgbClr val="FFFF00"/>
        </a:buClr>
        <a:buFont typeface="Wingdings" pitchFamily="2" charset="2"/>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rgbClr val="FFFF00"/>
        </a:buClr>
        <a:buFont typeface="Wingdings" pitchFamily="2" charset="2"/>
        <a:buChar char="§"/>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290" name="Group 16"/>
          <p:cNvGrpSpPr>
            <a:grpSpLocks/>
          </p:cNvGrpSpPr>
          <p:nvPr/>
        </p:nvGrpSpPr>
        <p:grpSpPr bwMode="auto">
          <a:xfrm>
            <a:off x="688975" y="119063"/>
            <a:ext cx="8455025" cy="6738937"/>
            <a:chOff x="432" y="74"/>
            <a:chExt cx="5327" cy="4245"/>
          </a:xfrm>
        </p:grpSpPr>
        <p:sp>
          <p:nvSpPr>
            <p:cNvPr id="3080" name="Rectangle 2"/>
            <p:cNvSpPr>
              <a:spLocks noChangeArrowheads="1"/>
            </p:cNvSpPr>
            <p:nvPr/>
          </p:nvSpPr>
          <p:spPr bwMode="ltGray">
            <a:xfrm>
              <a:off x="432" y="4176"/>
              <a:ext cx="2208" cy="14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nvGrpSpPr>
            <p:cNvPr id="12297" name="Group 11"/>
            <p:cNvGrpSpPr>
              <a:grpSpLocks/>
            </p:cNvGrpSpPr>
            <p:nvPr/>
          </p:nvGrpSpPr>
          <p:grpSpPr bwMode="auto">
            <a:xfrm>
              <a:off x="2859" y="4250"/>
              <a:ext cx="2729" cy="41"/>
              <a:chOff x="2859" y="4250"/>
              <a:chExt cx="2729" cy="41"/>
            </a:xfrm>
          </p:grpSpPr>
          <p:sp>
            <p:nvSpPr>
              <p:cNvPr id="3086" name="Oval 3"/>
              <p:cNvSpPr>
                <a:spLocks noChangeArrowheads="1"/>
              </p:cNvSpPr>
              <p:nvPr/>
            </p:nvSpPr>
            <p:spPr bwMode="auto">
              <a:xfrm>
                <a:off x="285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87" name="Oval 4"/>
              <p:cNvSpPr>
                <a:spLocks noChangeArrowheads="1"/>
              </p:cNvSpPr>
              <p:nvPr/>
            </p:nvSpPr>
            <p:spPr bwMode="auto">
              <a:xfrm>
                <a:off x="3273"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88" name="Oval 5"/>
              <p:cNvSpPr>
                <a:spLocks noChangeArrowheads="1"/>
              </p:cNvSpPr>
              <p:nvPr/>
            </p:nvSpPr>
            <p:spPr bwMode="auto">
              <a:xfrm>
                <a:off x="3657"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89" name="Oval 6"/>
              <p:cNvSpPr>
                <a:spLocks noChangeArrowheads="1"/>
              </p:cNvSpPr>
              <p:nvPr/>
            </p:nvSpPr>
            <p:spPr bwMode="auto">
              <a:xfrm>
                <a:off x="4041"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90" name="Oval 7"/>
              <p:cNvSpPr>
                <a:spLocks noChangeArrowheads="1"/>
              </p:cNvSpPr>
              <p:nvPr/>
            </p:nvSpPr>
            <p:spPr bwMode="auto">
              <a:xfrm>
                <a:off x="4395"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91" name="Oval 8"/>
              <p:cNvSpPr>
                <a:spLocks noChangeArrowheads="1"/>
              </p:cNvSpPr>
              <p:nvPr/>
            </p:nvSpPr>
            <p:spPr bwMode="auto">
              <a:xfrm>
                <a:off x="477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92" name="Oval 9"/>
              <p:cNvSpPr>
                <a:spLocks noChangeArrowheads="1"/>
              </p:cNvSpPr>
              <p:nvPr/>
            </p:nvSpPr>
            <p:spPr bwMode="auto">
              <a:xfrm>
                <a:off x="5163"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93" name="Oval 10"/>
              <p:cNvSpPr>
                <a:spLocks noChangeArrowheads="1"/>
              </p:cNvSpPr>
              <p:nvPr/>
            </p:nvSpPr>
            <p:spPr bwMode="auto">
              <a:xfrm>
                <a:off x="5547"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sp>
          <p:nvSpPr>
            <p:cNvPr id="3082" name="Rectangle 12"/>
            <p:cNvSpPr>
              <a:spLocks noChangeArrowheads="1"/>
            </p:cNvSpPr>
            <p:nvPr/>
          </p:nvSpPr>
          <p:spPr bwMode="ltGray">
            <a:xfrm>
              <a:off x="480" y="480"/>
              <a:ext cx="5279"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83" name="Oval 13"/>
            <p:cNvSpPr>
              <a:spLocks noChangeArrowheads="1"/>
            </p:cNvSpPr>
            <p:nvPr/>
          </p:nvSpPr>
          <p:spPr bwMode="auto">
            <a:xfrm>
              <a:off x="507"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84" name="Oval 14"/>
            <p:cNvSpPr>
              <a:spLocks noChangeArrowheads="1"/>
            </p:cNvSpPr>
            <p:nvPr/>
          </p:nvSpPr>
          <p:spPr bwMode="auto">
            <a:xfrm>
              <a:off x="507"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85" name="Oval 15"/>
            <p:cNvSpPr>
              <a:spLocks noChangeArrowheads="1"/>
            </p:cNvSpPr>
            <p:nvPr/>
          </p:nvSpPr>
          <p:spPr bwMode="auto">
            <a:xfrm>
              <a:off x="507"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sp>
        <p:nvSpPr>
          <p:cNvPr id="12291" name="Rectangle 17"/>
          <p:cNvSpPr>
            <a:spLocks noGrp="1" noChangeArrowheads="1"/>
          </p:cNvSpPr>
          <p:nvPr>
            <p:ph type="title"/>
          </p:nvPr>
        </p:nvSpPr>
        <p:spPr bwMode="auto">
          <a:xfrm>
            <a:off x="687388" y="608013"/>
            <a:ext cx="77708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ctr" anchorCtr="0" compatLnSpc="1">
            <a:prstTxWarp prst="textNoShape">
              <a:avLst/>
            </a:prstTxWarp>
          </a:bodyPr>
          <a:lstStyle/>
          <a:p>
            <a:pPr lvl="0"/>
            <a:r>
              <a:rPr lang="en-US" altLang="en-US" smtClean="0"/>
              <a:t>Click to edit Master title style</a:t>
            </a:r>
          </a:p>
        </p:txBody>
      </p:sp>
      <p:sp>
        <p:nvSpPr>
          <p:cNvPr id="12292" name="Rectangle 18"/>
          <p:cNvSpPr>
            <a:spLocks noGrp="1" noChangeArrowheads="1"/>
          </p:cNvSpPr>
          <p:nvPr>
            <p:ph type="body" idx="1"/>
          </p:nvPr>
        </p:nvSpPr>
        <p:spPr bwMode="auto">
          <a:xfrm>
            <a:off x="687388" y="1976438"/>
            <a:ext cx="7770812" cy="411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43" name="Rectangle 19"/>
          <p:cNvSpPr>
            <a:spLocks noGrp="1" noChangeArrowheads="1"/>
          </p:cNvSpPr>
          <p:nvPr>
            <p:ph type="dt" sz="half" idx="2"/>
          </p:nvPr>
        </p:nvSpPr>
        <p:spPr bwMode="auto">
          <a:xfrm>
            <a:off x="687388"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eaLnBrk="0" hangingPunct="0">
              <a:defRPr sz="1400" b="0">
                <a:solidFill>
                  <a:srgbClr val="FFFF00"/>
                </a:solidFill>
                <a:latin typeface="+mj-lt"/>
                <a:cs typeface="+mn-cs"/>
              </a:defRPr>
            </a:lvl1pPr>
          </a:lstStyle>
          <a:p>
            <a:pPr>
              <a:defRPr/>
            </a:pPr>
            <a:endParaRPr lang="en-US" altLang="en-US"/>
          </a:p>
        </p:txBody>
      </p:sp>
      <p:sp>
        <p:nvSpPr>
          <p:cNvPr id="1044" name="Rectangle 20"/>
          <p:cNvSpPr>
            <a:spLocks noGrp="1" noChangeArrowheads="1"/>
          </p:cNvSpPr>
          <p:nvPr>
            <p:ph type="ftr" sz="quarter" idx="3"/>
          </p:nvPr>
        </p:nvSpPr>
        <p:spPr bwMode="auto">
          <a:xfrm>
            <a:off x="3124200" y="6167438"/>
            <a:ext cx="2897188"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ctr" eaLnBrk="0" hangingPunct="0">
              <a:defRPr sz="1400" b="0">
                <a:solidFill>
                  <a:srgbClr val="FFFF00"/>
                </a:solidFill>
                <a:latin typeface="+mj-lt"/>
                <a:cs typeface="+mn-cs"/>
              </a:defRPr>
            </a:lvl1pPr>
          </a:lstStyle>
          <a:p>
            <a:pPr>
              <a:defRPr/>
            </a:pPr>
            <a:endParaRPr lang="en-US" altLang="en-US"/>
          </a:p>
        </p:txBody>
      </p:sp>
      <p:sp>
        <p:nvSpPr>
          <p:cNvPr id="1045" name="Rectangle 21"/>
          <p:cNvSpPr>
            <a:spLocks noGrp="1" noChangeArrowheads="1"/>
          </p:cNvSpPr>
          <p:nvPr>
            <p:ph type="sldNum" sz="quarter" idx="4"/>
          </p:nvPr>
        </p:nvSpPr>
        <p:spPr bwMode="auto">
          <a:xfrm>
            <a:off x="6553200"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r" eaLnBrk="0" hangingPunct="0">
              <a:defRPr sz="1400" b="0">
                <a:solidFill>
                  <a:srgbClr val="FFFF00"/>
                </a:solidFill>
                <a:latin typeface="+mj-lt"/>
                <a:cs typeface="+mn-cs"/>
              </a:defRPr>
            </a:lvl1pPr>
          </a:lstStyle>
          <a:p>
            <a:pPr>
              <a:defRPr/>
            </a:pPr>
            <a:fld id="{35B3E7C2-F001-4FBD-B353-1CF3742205D7}"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8839" r:id="rId1"/>
    <p:sldLayoutId id="2147488751" r:id="rId2"/>
    <p:sldLayoutId id="2147488752" r:id="rId3"/>
    <p:sldLayoutId id="2147488753" r:id="rId4"/>
    <p:sldLayoutId id="2147488754" r:id="rId5"/>
    <p:sldLayoutId id="2147488755" r:id="rId6"/>
    <p:sldLayoutId id="2147488756" r:id="rId7"/>
    <p:sldLayoutId id="2147488757" r:id="rId8"/>
    <p:sldLayoutId id="2147488758" r:id="rId9"/>
    <p:sldLayoutId id="2147488759" r:id="rId10"/>
    <p:sldLayoutId id="2147488760" r:id="rId11"/>
  </p:sldLayoutIdLst>
  <p:txStyles>
    <p:titleStyle>
      <a:lvl1pPr algn="l" rtl="0" eaLnBrk="0" fontAlgn="base" hangingPunct="0">
        <a:spcBef>
          <a:spcPct val="0"/>
        </a:spcBef>
        <a:spcAft>
          <a:spcPct val="0"/>
        </a:spcAft>
        <a:defRPr sz="4500">
          <a:solidFill>
            <a:schemeClr val="tx2"/>
          </a:solidFill>
          <a:latin typeface="+mj-lt"/>
          <a:ea typeface="+mj-ea"/>
          <a:cs typeface="+mj-cs"/>
        </a:defRPr>
      </a:lvl1pPr>
      <a:lvl2pPr algn="l" rtl="0" eaLnBrk="0" fontAlgn="base" hangingPunct="0">
        <a:spcBef>
          <a:spcPct val="0"/>
        </a:spcBef>
        <a:spcAft>
          <a:spcPct val="0"/>
        </a:spcAft>
        <a:defRPr sz="4500">
          <a:solidFill>
            <a:schemeClr val="tx2"/>
          </a:solidFill>
          <a:latin typeface="Times New Roman" pitchFamily="18" charset="0"/>
        </a:defRPr>
      </a:lvl2pPr>
      <a:lvl3pPr algn="l" rtl="0" eaLnBrk="0" fontAlgn="base" hangingPunct="0">
        <a:spcBef>
          <a:spcPct val="0"/>
        </a:spcBef>
        <a:spcAft>
          <a:spcPct val="0"/>
        </a:spcAft>
        <a:defRPr sz="4500">
          <a:solidFill>
            <a:schemeClr val="tx2"/>
          </a:solidFill>
          <a:latin typeface="Times New Roman" pitchFamily="18" charset="0"/>
        </a:defRPr>
      </a:lvl3pPr>
      <a:lvl4pPr algn="l" rtl="0" eaLnBrk="0" fontAlgn="base" hangingPunct="0">
        <a:spcBef>
          <a:spcPct val="0"/>
        </a:spcBef>
        <a:spcAft>
          <a:spcPct val="0"/>
        </a:spcAft>
        <a:defRPr sz="4500">
          <a:solidFill>
            <a:schemeClr val="tx2"/>
          </a:solidFill>
          <a:latin typeface="Times New Roman" pitchFamily="18" charset="0"/>
        </a:defRPr>
      </a:lvl4pPr>
      <a:lvl5pPr algn="l" rtl="0" eaLnBrk="0" fontAlgn="base" hangingPunct="0">
        <a:spcBef>
          <a:spcPct val="0"/>
        </a:spcBef>
        <a:spcAft>
          <a:spcPct val="0"/>
        </a:spcAft>
        <a:defRPr sz="4500">
          <a:solidFill>
            <a:schemeClr val="tx2"/>
          </a:solidFill>
          <a:latin typeface="Times New Roman" pitchFamily="18" charset="0"/>
        </a:defRPr>
      </a:lvl5pPr>
      <a:lvl6pPr marL="457200" algn="l" rtl="0" eaLnBrk="0" fontAlgn="base" hangingPunct="0">
        <a:spcBef>
          <a:spcPct val="0"/>
        </a:spcBef>
        <a:spcAft>
          <a:spcPct val="0"/>
        </a:spcAft>
        <a:defRPr sz="4500">
          <a:solidFill>
            <a:schemeClr val="tx2"/>
          </a:solidFill>
          <a:latin typeface="Times New Roman" pitchFamily="18" charset="0"/>
        </a:defRPr>
      </a:lvl6pPr>
      <a:lvl7pPr marL="914400" algn="l" rtl="0" eaLnBrk="0" fontAlgn="base" hangingPunct="0">
        <a:spcBef>
          <a:spcPct val="0"/>
        </a:spcBef>
        <a:spcAft>
          <a:spcPct val="0"/>
        </a:spcAft>
        <a:defRPr sz="4500">
          <a:solidFill>
            <a:schemeClr val="tx2"/>
          </a:solidFill>
          <a:latin typeface="Times New Roman" pitchFamily="18" charset="0"/>
        </a:defRPr>
      </a:lvl7pPr>
      <a:lvl8pPr marL="1371600" algn="l" rtl="0" eaLnBrk="0" fontAlgn="base" hangingPunct="0">
        <a:spcBef>
          <a:spcPct val="0"/>
        </a:spcBef>
        <a:spcAft>
          <a:spcPct val="0"/>
        </a:spcAft>
        <a:defRPr sz="4500">
          <a:solidFill>
            <a:schemeClr val="tx2"/>
          </a:solidFill>
          <a:latin typeface="Times New Roman" pitchFamily="18" charset="0"/>
        </a:defRPr>
      </a:lvl8pPr>
      <a:lvl9pPr marL="1828800" algn="l" rtl="0" eaLnBrk="0" fontAlgn="base" hangingPunct="0">
        <a:spcBef>
          <a:spcPct val="0"/>
        </a:spcBef>
        <a:spcAft>
          <a:spcPct val="0"/>
        </a:spcAft>
        <a:defRPr sz="45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100" b="1">
          <a:solidFill>
            <a:schemeClr val="tx1"/>
          </a:solidFill>
          <a:latin typeface="+mn-lt"/>
          <a:ea typeface="+mn-ea"/>
          <a:cs typeface="+mn-cs"/>
        </a:defRPr>
      </a:lvl1pPr>
      <a:lvl2pPr marL="744538" indent="-287338" algn="l" rtl="0" eaLnBrk="0" fontAlgn="base" hangingPunct="0">
        <a:spcBef>
          <a:spcPct val="20000"/>
        </a:spcBef>
        <a:spcAft>
          <a:spcPct val="0"/>
        </a:spcAft>
        <a:buChar char="–"/>
        <a:defRPr sz="2700">
          <a:solidFill>
            <a:schemeClr val="tx1"/>
          </a:solidFill>
          <a:latin typeface="+mj-lt"/>
        </a:defRPr>
      </a:lvl2pPr>
      <a:lvl3pPr marL="1141413" indent="-227013" algn="l" rtl="0" eaLnBrk="0" fontAlgn="base" hangingPunct="0">
        <a:spcBef>
          <a:spcPct val="20000"/>
        </a:spcBef>
        <a:spcAft>
          <a:spcPct val="0"/>
        </a:spcAft>
        <a:buChar char="•"/>
        <a:defRPr sz="2300">
          <a:solidFill>
            <a:schemeClr val="tx1"/>
          </a:solidFill>
          <a:latin typeface="+mj-lt"/>
        </a:defRPr>
      </a:lvl3pPr>
      <a:lvl4pPr marL="1598613" indent="-228600" algn="l" rtl="0" eaLnBrk="0" fontAlgn="base" hangingPunct="0">
        <a:spcBef>
          <a:spcPct val="20000"/>
        </a:spcBef>
        <a:spcAft>
          <a:spcPct val="0"/>
        </a:spcAft>
        <a:buChar char="–"/>
        <a:defRPr sz="1900">
          <a:solidFill>
            <a:schemeClr val="tx1"/>
          </a:solidFill>
          <a:latin typeface="+mj-lt"/>
        </a:defRPr>
      </a:lvl4pPr>
      <a:lvl5pPr marL="2055813" indent="-228600" algn="l" rtl="0" eaLnBrk="0" fontAlgn="base" hangingPunct="0">
        <a:spcBef>
          <a:spcPct val="20000"/>
        </a:spcBef>
        <a:spcAft>
          <a:spcPct val="0"/>
        </a:spcAft>
        <a:buChar char="•"/>
        <a:defRPr sz="1900">
          <a:solidFill>
            <a:schemeClr val="tx1"/>
          </a:solidFill>
          <a:latin typeface="+mj-lt"/>
        </a:defRPr>
      </a:lvl5pPr>
      <a:lvl6pPr marL="2513013" indent="-228600" algn="l" rtl="0" eaLnBrk="0" fontAlgn="base" hangingPunct="0">
        <a:spcBef>
          <a:spcPct val="20000"/>
        </a:spcBef>
        <a:spcAft>
          <a:spcPct val="0"/>
        </a:spcAft>
        <a:buChar char="•"/>
        <a:defRPr sz="1900">
          <a:solidFill>
            <a:schemeClr val="tx1"/>
          </a:solidFill>
          <a:latin typeface="+mj-lt"/>
        </a:defRPr>
      </a:lvl6pPr>
      <a:lvl7pPr marL="2970213" indent="-228600" algn="l" rtl="0" eaLnBrk="0" fontAlgn="base" hangingPunct="0">
        <a:spcBef>
          <a:spcPct val="20000"/>
        </a:spcBef>
        <a:spcAft>
          <a:spcPct val="0"/>
        </a:spcAft>
        <a:buChar char="•"/>
        <a:defRPr sz="1900">
          <a:solidFill>
            <a:schemeClr val="tx1"/>
          </a:solidFill>
          <a:latin typeface="+mj-lt"/>
        </a:defRPr>
      </a:lvl7pPr>
      <a:lvl8pPr marL="3427413" indent="-228600" algn="l" rtl="0" eaLnBrk="0" fontAlgn="base" hangingPunct="0">
        <a:spcBef>
          <a:spcPct val="20000"/>
        </a:spcBef>
        <a:spcAft>
          <a:spcPct val="0"/>
        </a:spcAft>
        <a:buChar char="•"/>
        <a:defRPr sz="1900">
          <a:solidFill>
            <a:schemeClr val="tx1"/>
          </a:solidFill>
          <a:latin typeface="+mj-lt"/>
        </a:defRPr>
      </a:lvl8pPr>
      <a:lvl9pPr marL="3884613" indent="-228600" algn="l" rtl="0" eaLnBrk="0" fontAlgn="base" hangingPunct="0">
        <a:spcBef>
          <a:spcPct val="20000"/>
        </a:spcBef>
        <a:spcAft>
          <a:spcPct val="0"/>
        </a:spcAft>
        <a:buChar char="•"/>
        <a:defRPr sz="1900">
          <a:solidFill>
            <a:schemeClr val="tx1"/>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314" name="Group 16"/>
          <p:cNvGrpSpPr>
            <a:grpSpLocks/>
          </p:cNvGrpSpPr>
          <p:nvPr/>
        </p:nvGrpSpPr>
        <p:grpSpPr bwMode="auto">
          <a:xfrm>
            <a:off x="688975" y="119063"/>
            <a:ext cx="8455025" cy="6738937"/>
            <a:chOff x="432" y="74"/>
            <a:chExt cx="5327" cy="4245"/>
          </a:xfrm>
        </p:grpSpPr>
        <p:sp>
          <p:nvSpPr>
            <p:cNvPr id="1032" name="Rectangle 2"/>
            <p:cNvSpPr>
              <a:spLocks noChangeArrowheads="1"/>
            </p:cNvSpPr>
            <p:nvPr/>
          </p:nvSpPr>
          <p:spPr bwMode="ltGray">
            <a:xfrm>
              <a:off x="432" y="4176"/>
              <a:ext cx="2208" cy="14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nvGrpSpPr>
            <p:cNvPr id="13321" name="Group 11"/>
            <p:cNvGrpSpPr>
              <a:grpSpLocks/>
            </p:cNvGrpSpPr>
            <p:nvPr/>
          </p:nvGrpSpPr>
          <p:grpSpPr bwMode="auto">
            <a:xfrm>
              <a:off x="2859" y="4250"/>
              <a:ext cx="2729" cy="41"/>
              <a:chOff x="2859" y="4250"/>
              <a:chExt cx="2729" cy="41"/>
            </a:xfrm>
          </p:grpSpPr>
          <p:sp>
            <p:nvSpPr>
              <p:cNvPr id="1038" name="Oval 3"/>
              <p:cNvSpPr>
                <a:spLocks noChangeArrowheads="1"/>
              </p:cNvSpPr>
              <p:nvPr/>
            </p:nvSpPr>
            <p:spPr bwMode="auto">
              <a:xfrm>
                <a:off x="285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039" name="Oval 4"/>
              <p:cNvSpPr>
                <a:spLocks noChangeArrowheads="1"/>
              </p:cNvSpPr>
              <p:nvPr/>
            </p:nvSpPr>
            <p:spPr bwMode="auto">
              <a:xfrm>
                <a:off x="3266"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040" name="Oval 5"/>
              <p:cNvSpPr>
                <a:spLocks noChangeArrowheads="1"/>
              </p:cNvSpPr>
              <p:nvPr/>
            </p:nvSpPr>
            <p:spPr bwMode="auto">
              <a:xfrm>
                <a:off x="3650"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041" name="Oval 6"/>
              <p:cNvSpPr>
                <a:spLocks noChangeArrowheads="1"/>
              </p:cNvSpPr>
              <p:nvPr/>
            </p:nvSpPr>
            <p:spPr bwMode="auto">
              <a:xfrm>
                <a:off x="4034"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042" name="Oval 7"/>
              <p:cNvSpPr>
                <a:spLocks noChangeArrowheads="1"/>
              </p:cNvSpPr>
              <p:nvPr/>
            </p:nvSpPr>
            <p:spPr bwMode="auto">
              <a:xfrm>
                <a:off x="4395"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2" name="Oval 8"/>
              <p:cNvSpPr>
                <a:spLocks noChangeArrowheads="1"/>
              </p:cNvSpPr>
              <p:nvPr/>
            </p:nvSpPr>
            <p:spPr bwMode="auto">
              <a:xfrm>
                <a:off x="477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 name="Oval 9"/>
              <p:cNvSpPr>
                <a:spLocks noChangeArrowheads="1"/>
              </p:cNvSpPr>
              <p:nvPr/>
            </p:nvSpPr>
            <p:spPr bwMode="auto">
              <a:xfrm>
                <a:off x="5163"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4" name="Oval 10"/>
              <p:cNvSpPr>
                <a:spLocks noChangeArrowheads="1"/>
              </p:cNvSpPr>
              <p:nvPr/>
            </p:nvSpPr>
            <p:spPr bwMode="auto">
              <a:xfrm>
                <a:off x="5547"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sp>
          <p:nvSpPr>
            <p:cNvPr id="1034" name="Rectangle 12"/>
            <p:cNvSpPr>
              <a:spLocks noChangeArrowheads="1"/>
            </p:cNvSpPr>
            <p:nvPr/>
          </p:nvSpPr>
          <p:spPr bwMode="ltGray">
            <a:xfrm>
              <a:off x="480" y="480"/>
              <a:ext cx="5279"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035" name="Oval 13"/>
            <p:cNvSpPr>
              <a:spLocks noChangeArrowheads="1"/>
            </p:cNvSpPr>
            <p:nvPr/>
          </p:nvSpPr>
          <p:spPr bwMode="auto">
            <a:xfrm>
              <a:off x="507"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036" name="Oval 14"/>
            <p:cNvSpPr>
              <a:spLocks noChangeArrowheads="1"/>
            </p:cNvSpPr>
            <p:nvPr/>
          </p:nvSpPr>
          <p:spPr bwMode="auto">
            <a:xfrm>
              <a:off x="507"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1037" name="Oval 15"/>
            <p:cNvSpPr>
              <a:spLocks noChangeArrowheads="1"/>
            </p:cNvSpPr>
            <p:nvPr/>
          </p:nvSpPr>
          <p:spPr bwMode="auto">
            <a:xfrm>
              <a:off x="507"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sp>
        <p:nvSpPr>
          <p:cNvPr id="13315" name="Rectangle 17"/>
          <p:cNvSpPr>
            <a:spLocks noGrp="1" noChangeArrowheads="1"/>
          </p:cNvSpPr>
          <p:nvPr>
            <p:ph type="title"/>
          </p:nvPr>
        </p:nvSpPr>
        <p:spPr bwMode="auto">
          <a:xfrm>
            <a:off x="687388" y="608013"/>
            <a:ext cx="77708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ctr" anchorCtr="0" compatLnSpc="1">
            <a:prstTxWarp prst="textNoShape">
              <a:avLst/>
            </a:prstTxWarp>
          </a:bodyPr>
          <a:lstStyle/>
          <a:p>
            <a:pPr lvl="0"/>
            <a:r>
              <a:rPr lang="en-US" altLang="en-US" smtClean="0"/>
              <a:t>Click to edit Master title style</a:t>
            </a:r>
          </a:p>
        </p:txBody>
      </p:sp>
      <p:sp>
        <p:nvSpPr>
          <p:cNvPr id="13316" name="Rectangle 18"/>
          <p:cNvSpPr>
            <a:spLocks noGrp="1" noChangeArrowheads="1"/>
          </p:cNvSpPr>
          <p:nvPr>
            <p:ph type="body" idx="1"/>
          </p:nvPr>
        </p:nvSpPr>
        <p:spPr bwMode="auto">
          <a:xfrm>
            <a:off x="687388" y="1976438"/>
            <a:ext cx="7770812" cy="411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43" name="Rectangle 19"/>
          <p:cNvSpPr>
            <a:spLocks noGrp="1" noChangeArrowheads="1"/>
          </p:cNvSpPr>
          <p:nvPr>
            <p:ph type="dt" sz="half" idx="2"/>
          </p:nvPr>
        </p:nvSpPr>
        <p:spPr bwMode="auto">
          <a:xfrm>
            <a:off x="687388"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eaLnBrk="0" hangingPunct="0">
              <a:defRPr sz="1400" b="0">
                <a:solidFill>
                  <a:srgbClr val="FFFF00"/>
                </a:solidFill>
                <a:latin typeface="+mj-lt"/>
                <a:cs typeface="+mn-cs"/>
              </a:defRPr>
            </a:lvl1pPr>
          </a:lstStyle>
          <a:p>
            <a:pPr>
              <a:defRPr/>
            </a:pPr>
            <a:endParaRPr lang="en-US" altLang="en-US"/>
          </a:p>
        </p:txBody>
      </p:sp>
      <p:sp>
        <p:nvSpPr>
          <p:cNvPr id="1044" name="Rectangle 20"/>
          <p:cNvSpPr>
            <a:spLocks noGrp="1" noChangeArrowheads="1"/>
          </p:cNvSpPr>
          <p:nvPr>
            <p:ph type="ftr" sz="quarter" idx="3"/>
          </p:nvPr>
        </p:nvSpPr>
        <p:spPr bwMode="auto">
          <a:xfrm>
            <a:off x="3124200" y="6167438"/>
            <a:ext cx="2897188"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ctr" eaLnBrk="0" hangingPunct="0">
              <a:defRPr sz="1400" b="0">
                <a:solidFill>
                  <a:srgbClr val="FFFF00"/>
                </a:solidFill>
                <a:latin typeface="+mj-lt"/>
                <a:cs typeface="+mn-cs"/>
              </a:defRPr>
            </a:lvl1pPr>
          </a:lstStyle>
          <a:p>
            <a:pPr>
              <a:defRPr/>
            </a:pPr>
            <a:endParaRPr lang="en-US" altLang="en-US"/>
          </a:p>
        </p:txBody>
      </p:sp>
      <p:sp>
        <p:nvSpPr>
          <p:cNvPr id="1045" name="Rectangle 21"/>
          <p:cNvSpPr>
            <a:spLocks noGrp="1" noChangeArrowheads="1"/>
          </p:cNvSpPr>
          <p:nvPr>
            <p:ph type="sldNum" sz="quarter" idx="4"/>
          </p:nvPr>
        </p:nvSpPr>
        <p:spPr bwMode="auto">
          <a:xfrm>
            <a:off x="6553200"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r" eaLnBrk="0" hangingPunct="0">
              <a:defRPr sz="1400" b="0">
                <a:solidFill>
                  <a:srgbClr val="FFFF00"/>
                </a:solidFill>
                <a:latin typeface="+mj-lt"/>
                <a:cs typeface="+mn-cs"/>
              </a:defRPr>
            </a:lvl1pPr>
          </a:lstStyle>
          <a:p>
            <a:pPr>
              <a:defRPr/>
            </a:pPr>
            <a:fld id="{C1211B62-7B64-4D44-9F19-C614878B729D}"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8840" r:id="rId1"/>
    <p:sldLayoutId id="2147488841" r:id="rId2"/>
    <p:sldLayoutId id="2147488842" r:id="rId3"/>
    <p:sldLayoutId id="2147488843" r:id="rId4"/>
    <p:sldLayoutId id="2147488844" r:id="rId5"/>
    <p:sldLayoutId id="2147488845" r:id="rId6"/>
    <p:sldLayoutId id="2147488846" r:id="rId7"/>
    <p:sldLayoutId id="2147488847" r:id="rId8"/>
    <p:sldLayoutId id="2147488848" r:id="rId9"/>
    <p:sldLayoutId id="2147488849" r:id="rId10"/>
    <p:sldLayoutId id="2147488850" r:id="rId11"/>
    <p:sldLayoutId id="2147488851" r:id="rId12"/>
    <p:sldLayoutId id="2147488852" r:id="rId13"/>
  </p:sldLayoutIdLst>
  <p:txStyles>
    <p:titleStyle>
      <a:lvl1pPr algn="l" rtl="0" eaLnBrk="0" fontAlgn="base" hangingPunct="0">
        <a:spcBef>
          <a:spcPct val="0"/>
        </a:spcBef>
        <a:spcAft>
          <a:spcPct val="0"/>
        </a:spcAft>
        <a:defRPr sz="4500">
          <a:solidFill>
            <a:schemeClr val="tx2"/>
          </a:solidFill>
          <a:latin typeface="+mj-lt"/>
          <a:ea typeface="+mj-ea"/>
          <a:cs typeface="+mj-cs"/>
        </a:defRPr>
      </a:lvl1pPr>
      <a:lvl2pPr algn="l" rtl="0" eaLnBrk="0" fontAlgn="base" hangingPunct="0">
        <a:spcBef>
          <a:spcPct val="0"/>
        </a:spcBef>
        <a:spcAft>
          <a:spcPct val="0"/>
        </a:spcAft>
        <a:defRPr sz="4500">
          <a:solidFill>
            <a:schemeClr val="tx2"/>
          </a:solidFill>
          <a:latin typeface="Times New Roman" pitchFamily="18" charset="0"/>
        </a:defRPr>
      </a:lvl2pPr>
      <a:lvl3pPr algn="l" rtl="0" eaLnBrk="0" fontAlgn="base" hangingPunct="0">
        <a:spcBef>
          <a:spcPct val="0"/>
        </a:spcBef>
        <a:spcAft>
          <a:spcPct val="0"/>
        </a:spcAft>
        <a:defRPr sz="4500">
          <a:solidFill>
            <a:schemeClr val="tx2"/>
          </a:solidFill>
          <a:latin typeface="Times New Roman" pitchFamily="18" charset="0"/>
        </a:defRPr>
      </a:lvl3pPr>
      <a:lvl4pPr algn="l" rtl="0" eaLnBrk="0" fontAlgn="base" hangingPunct="0">
        <a:spcBef>
          <a:spcPct val="0"/>
        </a:spcBef>
        <a:spcAft>
          <a:spcPct val="0"/>
        </a:spcAft>
        <a:defRPr sz="4500">
          <a:solidFill>
            <a:schemeClr val="tx2"/>
          </a:solidFill>
          <a:latin typeface="Times New Roman" pitchFamily="18" charset="0"/>
        </a:defRPr>
      </a:lvl4pPr>
      <a:lvl5pPr algn="l" rtl="0" eaLnBrk="0" fontAlgn="base" hangingPunct="0">
        <a:spcBef>
          <a:spcPct val="0"/>
        </a:spcBef>
        <a:spcAft>
          <a:spcPct val="0"/>
        </a:spcAft>
        <a:defRPr sz="4500">
          <a:solidFill>
            <a:schemeClr val="tx2"/>
          </a:solidFill>
          <a:latin typeface="Times New Roman" pitchFamily="18" charset="0"/>
        </a:defRPr>
      </a:lvl5pPr>
      <a:lvl6pPr marL="457200" algn="l" rtl="0" eaLnBrk="0" fontAlgn="base" hangingPunct="0">
        <a:spcBef>
          <a:spcPct val="0"/>
        </a:spcBef>
        <a:spcAft>
          <a:spcPct val="0"/>
        </a:spcAft>
        <a:defRPr sz="4500">
          <a:solidFill>
            <a:schemeClr val="tx2"/>
          </a:solidFill>
          <a:latin typeface="Times New Roman" pitchFamily="18" charset="0"/>
        </a:defRPr>
      </a:lvl6pPr>
      <a:lvl7pPr marL="914400" algn="l" rtl="0" eaLnBrk="0" fontAlgn="base" hangingPunct="0">
        <a:spcBef>
          <a:spcPct val="0"/>
        </a:spcBef>
        <a:spcAft>
          <a:spcPct val="0"/>
        </a:spcAft>
        <a:defRPr sz="4500">
          <a:solidFill>
            <a:schemeClr val="tx2"/>
          </a:solidFill>
          <a:latin typeface="Times New Roman" pitchFamily="18" charset="0"/>
        </a:defRPr>
      </a:lvl7pPr>
      <a:lvl8pPr marL="1371600" algn="l" rtl="0" eaLnBrk="0" fontAlgn="base" hangingPunct="0">
        <a:spcBef>
          <a:spcPct val="0"/>
        </a:spcBef>
        <a:spcAft>
          <a:spcPct val="0"/>
        </a:spcAft>
        <a:defRPr sz="4500">
          <a:solidFill>
            <a:schemeClr val="tx2"/>
          </a:solidFill>
          <a:latin typeface="Times New Roman" pitchFamily="18" charset="0"/>
        </a:defRPr>
      </a:lvl8pPr>
      <a:lvl9pPr marL="1828800" algn="l" rtl="0" eaLnBrk="0" fontAlgn="base" hangingPunct="0">
        <a:spcBef>
          <a:spcPct val="0"/>
        </a:spcBef>
        <a:spcAft>
          <a:spcPct val="0"/>
        </a:spcAft>
        <a:defRPr sz="45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100" b="1">
          <a:solidFill>
            <a:schemeClr val="tx1"/>
          </a:solidFill>
          <a:latin typeface="+mn-lt"/>
          <a:ea typeface="+mn-ea"/>
          <a:cs typeface="+mn-cs"/>
        </a:defRPr>
      </a:lvl1pPr>
      <a:lvl2pPr marL="744538" indent="-287338" algn="l" rtl="0" eaLnBrk="0" fontAlgn="base" hangingPunct="0">
        <a:spcBef>
          <a:spcPct val="20000"/>
        </a:spcBef>
        <a:spcAft>
          <a:spcPct val="0"/>
        </a:spcAft>
        <a:buChar char="–"/>
        <a:defRPr sz="2700">
          <a:solidFill>
            <a:schemeClr val="tx1"/>
          </a:solidFill>
          <a:latin typeface="+mj-lt"/>
        </a:defRPr>
      </a:lvl2pPr>
      <a:lvl3pPr marL="1141413" indent="-227013" algn="l" rtl="0" eaLnBrk="0" fontAlgn="base" hangingPunct="0">
        <a:spcBef>
          <a:spcPct val="20000"/>
        </a:spcBef>
        <a:spcAft>
          <a:spcPct val="0"/>
        </a:spcAft>
        <a:buChar char="•"/>
        <a:defRPr sz="2300">
          <a:solidFill>
            <a:schemeClr val="tx1"/>
          </a:solidFill>
          <a:latin typeface="+mj-lt"/>
        </a:defRPr>
      </a:lvl3pPr>
      <a:lvl4pPr marL="1598613" indent="-228600" algn="l" rtl="0" eaLnBrk="0" fontAlgn="base" hangingPunct="0">
        <a:spcBef>
          <a:spcPct val="20000"/>
        </a:spcBef>
        <a:spcAft>
          <a:spcPct val="0"/>
        </a:spcAft>
        <a:buChar char="–"/>
        <a:defRPr sz="1900">
          <a:solidFill>
            <a:schemeClr val="tx1"/>
          </a:solidFill>
          <a:latin typeface="+mj-lt"/>
        </a:defRPr>
      </a:lvl4pPr>
      <a:lvl5pPr marL="2055813" indent="-228600" algn="l" rtl="0" eaLnBrk="0" fontAlgn="base" hangingPunct="0">
        <a:spcBef>
          <a:spcPct val="20000"/>
        </a:spcBef>
        <a:spcAft>
          <a:spcPct val="0"/>
        </a:spcAft>
        <a:buChar char="•"/>
        <a:defRPr sz="1900">
          <a:solidFill>
            <a:schemeClr val="tx1"/>
          </a:solidFill>
          <a:latin typeface="+mj-lt"/>
        </a:defRPr>
      </a:lvl5pPr>
      <a:lvl6pPr marL="2513013" indent="-228600" algn="l" rtl="0" eaLnBrk="0" fontAlgn="base" hangingPunct="0">
        <a:spcBef>
          <a:spcPct val="20000"/>
        </a:spcBef>
        <a:spcAft>
          <a:spcPct val="0"/>
        </a:spcAft>
        <a:buChar char="•"/>
        <a:defRPr sz="1900">
          <a:solidFill>
            <a:schemeClr val="tx1"/>
          </a:solidFill>
          <a:latin typeface="+mj-lt"/>
        </a:defRPr>
      </a:lvl6pPr>
      <a:lvl7pPr marL="2970213" indent="-228600" algn="l" rtl="0" eaLnBrk="0" fontAlgn="base" hangingPunct="0">
        <a:spcBef>
          <a:spcPct val="20000"/>
        </a:spcBef>
        <a:spcAft>
          <a:spcPct val="0"/>
        </a:spcAft>
        <a:buChar char="•"/>
        <a:defRPr sz="1900">
          <a:solidFill>
            <a:schemeClr val="tx1"/>
          </a:solidFill>
          <a:latin typeface="+mj-lt"/>
        </a:defRPr>
      </a:lvl7pPr>
      <a:lvl8pPr marL="3427413" indent="-228600" algn="l" rtl="0" eaLnBrk="0" fontAlgn="base" hangingPunct="0">
        <a:spcBef>
          <a:spcPct val="20000"/>
        </a:spcBef>
        <a:spcAft>
          <a:spcPct val="0"/>
        </a:spcAft>
        <a:buChar char="•"/>
        <a:defRPr sz="1900">
          <a:solidFill>
            <a:schemeClr val="tx1"/>
          </a:solidFill>
          <a:latin typeface="+mj-lt"/>
        </a:defRPr>
      </a:lvl8pPr>
      <a:lvl9pPr marL="3884613" indent="-228600" algn="l" rtl="0" eaLnBrk="0" fontAlgn="base" hangingPunct="0">
        <a:spcBef>
          <a:spcPct val="20000"/>
        </a:spcBef>
        <a:spcAft>
          <a:spcPct val="0"/>
        </a:spcAft>
        <a:buChar char="•"/>
        <a:defRPr sz="1900">
          <a:solidFill>
            <a:schemeClr val="tx1"/>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338" name="Group 16"/>
          <p:cNvGrpSpPr>
            <a:grpSpLocks/>
          </p:cNvGrpSpPr>
          <p:nvPr/>
        </p:nvGrpSpPr>
        <p:grpSpPr bwMode="auto">
          <a:xfrm>
            <a:off x="688975" y="119063"/>
            <a:ext cx="8455025" cy="6738937"/>
            <a:chOff x="432" y="74"/>
            <a:chExt cx="5327" cy="4245"/>
          </a:xfrm>
        </p:grpSpPr>
        <p:sp>
          <p:nvSpPr>
            <p:cNvPr id="3080" name="Rectangle 2"/>
            <p:cNvSpPr>
              <a:spLocks noChangeArrowheads="1"/>
            </p:cNvSpPr>
            <p:nvPr/>
          </p:nvSpPr>
          <p:spPr bwMode="ltGray">
            <a:xfrm>
              <a:off x="432" y="4176"/>
              <a:ext cx="2208" cy="14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nvGrpSpPr>
            <p:cNvPr id="14345" name="Group 11"/>
            <p:cNvGrpSpPr>
              <a:grpSpLocks/>
            </p:cNvGrpSpPr>
            <p:nvPr/>
          </p:nvGrpSpPr>
          <p:grpSpPr bwMode="auto">
            <a:xfrm>
              <a:off x="2859" y="4250"/>
              <a:ext cx="2729" cy="41"/>
              <a:chOff x="2859" y="4250"/>
              <a:chExt cx="2729" cy="41"/>
            </a:xfrm>
          </p:grpSpPr>
          <p:sp>
            <p:nvSpPr>
              <p:cNvPr id="3086" name="Oval 3"/>
              <p:cNvSpPr>
                <a:spLocks noChangeArrowheads="1"/>
              </p:cNvSpPr>
              <p:nvPr/>
            </p:nvSpPr>
            <p:spPr bwMode="auto">
              <a:xfrm>
                <a:off x="285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87" name="Oval 4"/>
              <p:cNvSpPr>
                <a:spLocks noChangeArrowheads="1"/>
              </p:cNvSpPr>
              <p:nvPr/>
            </p:nvSpPr>
            <p:spPr bwMode="auto">
              <a:xfrm>
                <a:off x="3268"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88" name="Oval 5"/>
              <p:cNvSpPr>
                <a:spLocks noChangeArrowheads="1"/>
              </p:cNvSpPr>
              <p:nvPr/>
            </p:nvSpPr>
            <p:spPr bwMode="auto">
              <a:xfrm>
                <a:off x="3652"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89" name="Oval 6"/>
              <p:cNvSpPr>
                <a:spLocks noChangeArrowheads="1"/>
              </p:cNvSpPr>
              <p:nvPr/>
            </p:nvSpPr>
            <p:spPr bwMode="auto">
              <a:xfrm>
                <a:off x="4036"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90" name="Oval 7"/>
              <p:cNvSpPr>
                <a:spLocks noChangeArrowheads="1"/>
              </p:cNvSpPr>
              <p:nvPr/>
            </p:nvSpPr>
            <p:spPr bwMode="auto">
              <a:xfrm>
                <a:off x="4395"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91" name="Oval 8"/>
              <p:cNvSpPr>
                <a:spLocks noChangeArrowheads="1"/>
              </p:cNvSpPr>
              <p:nvPr/>
            </p:nvSpPr>
            <p:spPr bwMode="auto">
              <a:xfrm>
                <a:off x="477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92" name="Oval 9"/>
              <p:cNvSpPr>
                <a:spLocks noChangeArrowheads="1"/>
              </p:cNvSpPr>
              <p:nvPr/>
            </p:nvSpPr>
            <p:spPr bwMode="auto">
              <a:xfrm>
                <a:off x="5163"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93" name="Oval 10"/>
              <p:cNvSpPr>
                <a:spLocks noChangeArrowheads="1"/>
              </p:cNvSpPr>
              <p:nvPr/>
            </p:nvSpPr>
            <p:spPr bwMode="auto">
              <a:xfrm>
                <a:off x="5547"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sp>
          <p:nvSpPr>
            <p:cNvPr id="3082" name="Rectangle 12"/>
            <p:cNvSpPr>
              <a:spLocks noChangeArrowheads="1"/>
            </p:cNvSpPr>
            <p:nvPr/>
          </p:nvSpPr>
          <p:spPr bwMode="ltGray">
            <a:xfrm>
              <a:off x="480" y="480"/>
              <a:ext cx="5279"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83" name="Oval 13"/>
            <p:cNvSpPr>
              <a:spLocks noChangeArrowheads="1"/>
            </p:cNvSpPr>
            <p:nvPr/>
          </p:nvSpPr>
          <p:spPr bwMode="auto">
            <a:xfrm>
              <a:off x="507"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84" name="Oval 14"/>
            <p:cNvSpPr>
              <a:spLocks noChangeArrowheads="1"/>
            </p:cNvSpPr>
            <p:nvPr/>
          </p:nvSpPr>
          <p:spPr bwMode="auto">
            <a:xfrm>
              <a:off x="507"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sp>
          <p:nvSpPr>
            <p:cNvPr id="3085" name="Oval 15"/>
            <p:cNvSpPr>
              <a:spLocks noChangeArrowheads="1"/>
            </p:cNvSpPr>
            <p:nvPr/>
          </p:nvSpPr>
          <p:spPr bwMode="auto">
            <a:xfrm>
              <a:off x="507"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endParaRPr>
            </a:p>
          </p:txBody>
        </p:sp>
      </p:grpSp>
      <p:sp>
        <p:nvSpPr>
          <p:cNvPr id="14339" name="Rectangle 17"/>
          <p:cNvSpPr>
            <a:spLocks noGrp="1" noChangeArrowheads="1"/>
          </p:cNvSpPr>
          <p:nvPr>
            <p:ph type="title"/>
          </p:nvPr>
        </p:nvSpPr>
        <p:spPr bwMode="auto">
          <a:xfrm>
            <a:off x="687388" y="608013"/>
            <a:ext cx="77708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ctr" anchorCtr="0" compatLnSpc="1">
            <a:prstTxWarp prst="textNoShape">
              <a:avLst/>
            </a:prstTxWarp>
          </a:bodyPr>
          <a:lstStyle/>
          <a:p>
            <a:pPr lvl="0"/>
            <a:r>
              <a:rPr lang="en-US" altLang="en-US" smtClean="0"/>
              <a:t>Click to edit Master title style</a:t>
            </a:r>
          </a:p>
        </p:txBody>
      </p:sp>
      <p:sp>
        <p:nvSpPr>
          <p:cNvPr id="14340" name="Rectangle 18"/>
          <p:cNvSpPr>
            <a:spLocks noGrp="1" noChangeArrowheads="1"/>
          </p:cNvSpPr>
          <p:nvPr>
            <p:ph type="body" idx="1"/>
          </p:nvPr>
        </p:nvSpPr>
        <p:spPr bwMode="auto">
          <a:xfrm>
            <a:off x="687388" y="1976438"/>
            <a:ext cx="7770812" cy="411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43" name="Rectangle 19"/>
          <p:cNvSpPr>
            <a:spLocks noGrp="1" noChangeArrowheads="1"/>
          </p:cNvSpPr>
          <p:nvPr>
            <p:ph type="dt" sz="half" idx="2"/>
          </p:nvPr>
        </p:nvSpPr>
        <p:spPr bwMode="auto">
          <a:xfrm>
            <a:off x="687388"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eaLnBrk="0" hangingPunct="0">
              <a:defRPr sz="1400" b="0">
                <a:solidFill>
                  <a:srgbClr val="FFFF00"/>
                </a:solidFill>
                <a:latin typeface="+mj-lt"/>
                <a:cs typeface="Arial" charset="0"/>
              </a:defRPr>
            </a:lvl1pPr>
          </a:lstStyle>
          <a:p>
            <a:pPr>
              <a:defRPr/>
            </a:pPr>
            <a:endParaRPr lang="en-US" altLang="en-US"/>
          </a:p>
        </p:txBody>
      </p:sp>
      <p:sp>
        <p:nvSpPr>
          <p:cNvPr id="1044" name="Rectangle 20"/>
          <p:cNvSpPr>
            <a:spLocks noGrp="1" noChangeArrowheads="1"/>
          </p:cNvSpPr>
          <p:nvPr>
            <p:ph type="ftr" sz="quarter" idx="3"/>
          </p:nvPr>
        </p:nvSpPr>
        <p:spPr bwMode="auto">
          <a:xfrm>
            <a:off x="3124200" y="6167438"/>
            <a:ext cx="2897188"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ctr" eaLnBrk="0" hangingPunct="0">
              <a:defRPr sz="1400" b="0">
                <a:solidFill>
                  <a:srgbClr val="FFFF00"/>
                </a:solidFill>
                <a:latin typeface="+mj-lt"/>
                <a:cs typeface="Arial" charset="0"/>
              </a:defRPr>
            </a:lvl1pPr>
          </a:lstStyle>
          <a:p>
            <a:pPr>
              <a:defRPr/>
            </a:pPr>
            <a:endParaRPr lang="en-US" altLang="en-US"/>
          </a:p>
        </p:txBody>
      </p:sp>
      <p:sp>
        <p:nvSpPr>
          <p:cNvPr id="1045" name="Rectangle 21"/>
          <p:cNvSpPr>
            <a:spLocks noGrp="1" noChangeArrowheads="1"/>
          </p:cNvSpPr>
          <p:nvPr>
            <p:ph type="sldNum" sz="quarter" idx="4"/>
          </p:nvPr>
        </p:nvSpPr>
        <p:spPr bwMode="auto">
          <a:xfrm>
            <a:off x="6553200"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r" eaLnBrk="0" hangingPunct="0">
              <a:defRPr sz="1400" b="0">
                <a:solidFill>
                  <a:srgbClr val="FFFF00"/>
                </a:solidFill>
                <a:latin typeface="+mj-lt"/>
                <a:cs typeface="Arial" charset="0"/>
              </a:defRPr>
            </a:lvl1pPr>
          </a:lstStyle>
          <a:p>
            <a:pPr>
              <a:defRPr/>
            </a:pPr>
            <a:fld id="{65605CFC-6918-4B44-8E44-A01BB8641FD6}"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8853" r:id="rId1"/>
    <p:sldLayoutId id="2147488854" r:id="rId2"/>
    <p:sldLayoutId id="2147488855" r:id="rId3"/>
    <p:sldLayoutId id="2147488856" r:id="rId4"/>
    <p:sldLayoutId id="2147488857" r:id="rId5"/>
    <p:sldLayoutId id="2147488858" r:id="rId6"/>
    <p:sldLayoutId id="2147488859" r:id="rId7"/>
    <p:sldLayoutId id="2147488860" r:id="rId8"/>
    <p:sldLayoutId id="2147488861" r:id="rId9"/>
    <p:sldLayoutId id="2147488862" r:id="rId10"/>
    <p:sldLayoutId id="2147488863" r:id="rId11"/>
  </p:sldLayoutIdLst>
  <p:txStyles>
    <p:titleStyle>
      <a:lvl1pPr algn="l" rtl="0" eaLnBrk="0" fontAlgn="base" hangingPunct="0">
        <a:spcBef>
          <a:spcPct val="0"/>
        </a:spcBef>
        <a:spcAft>
          <a:spcPct val="0"/>
        </a:spcAft>
        <a:defRPr sz="4500">
          <a:solidFill>
            <a:schemeClr val="tx2"/>
          </a:solidFill>
          <a:latin typeface="+mj-lt"/>
          <a:ea typeface="+mj-ea"/>
          <a:cs typeface="+mj-cs"/>
        </a:defRPr>
      </a:lvl1pPr>
      <a:lvl2pPr algn="l" rtl="0" eaLnBrk="0" fontAlgn="base" hangingPunct="0">
        <a:spcBef>
          <a:spcPct val="0"/>
        </a:spcBef>
        <a:spcAft>
          <a:spcPct val="0"/>
        </a:spcAft>
        <a:defRPr sz="4500">
          <a:solidFill>
            <a:schemeClr val="tx2"/>
          </a:solidFill>
          <a:latin typeface="Times New Roman" pitchFamily="18" charset="0"/>
        </a:defRPr>
      </a:lvl2pPr>
      <a:lvl3pPr algn="l" rtl="0" eaLnBrk="0" fontAlgn="base" hangingPunct="0">
        <a:spcBef>
          <a:spcPct val="0"/>
        </a:spcBef>
        <a:spcAft>
          <a:spcPct val="0"/>
        </a:spcAft>
        <a:defRPr sz="4500">
          <a:solidFill>
            <a:schemeClr val="tx2"/>
          </a:solidFill>
          <a:latin typeface="Times New Roman" pitchFamily="18" charset="0"/>
        </a:defRPr>
      </a:lvl3pPr>
      <a:lvl4pPr algn="l" rtl="0" eaLnBrk="0" fontAlgn="base" hangingPunct="0">
        <a:spcBef>
          <a:spcPct val="0"/>
        </a:spcBef>
        <a:spcAft>
          <a:spcPct val="0"/>
        </a:spcAft>
        <a:defRPr sz="4500">
          <a:solidFill>
            <a:schemeClr val="tx2"/>
          </a:solidFill>
          <a:latin typeface="Times New Roman" pitchFamily="18" charset="0"/>
        </a:defRPr>
      </a:lvl4pPr>
      <a:lvl5pPr algn="l" rtl="0" eaLnBrk="0" fontAlgn="base" hangingPunct="0">
        <a:spcBef>
          <a:spcPct val="0"/>
        </a:spcBef>
        <a:spcAft>
          <a:spcPct val="0"/>
        </a:spcAft>
        <a:defRPr sz="4500">
          <a:solidFill>
            <a:schemeClr val="tx2"/>
          </a:solidFill>
          <a:latin typeface="Times New Roman" pitchFamily="18" charset="0"/>
        </a:defRPr>
      </a:lvl5pPr>
      <a:lvl6pPr marL="457200" algn="l" rtl="0" eaLnBrk="0" fontAlgn="base" hangingPunct="0">
        <a:spcBef>
          <a:spcPct val="0"/>
        </a:spcBef>
        <a:spcAft>
          <a:spcPct val="0"/>
        </a:spcAft>
        <a:defRPr sz="4500">
          <a:solidFill>
            <a:schemeClr val="tx2"/>
          </a:solidFill>
          <a:latin typeface="Times New Roman" pitchFamily="18" charset="0"/>
        </a:defRPr>
      </a:lvl6pPr>
      <a:lvl7pPr marL="914400" algn="l" rtl="0" eaLnBrk="0" fontAlgn="base" hangingPunct="0">
        <a:spcBef>
          <a:spcPct val="0"/>
        </a:spcBef>
        <a:spcAft>
          <a:spcPct val="0"/>
        </a:spcAft>
        <a:defRPr sz="4500">
          <a:solidFill>
            <a:schemeClr val="tx2"/>
          </a:solidFill>
          <a:latin typeface="Times New Roman" pitchFamily="18" charset="0"/>
        </a:defRPr>
      </a:lvl7pPr>
      <a:lvl8pPr marL="1371600" algn="l" rtl="0" eaLnBrk="0" fontAlgn="base" hangingPunct="0">
        <a:spcBef>
          <a:spcPct val="0"/>
        </a:spcBef>
        <a:spcAft>
          <a:spcPct val="0"/>
        </a:spcAft>
        <a:defRPr sz="4500">
          <a:solidFill>
            <a:schemeClr val="tx2"/>
          </a:solidFill>
          <a:latin typeface="Times New Roman" pitchFamily="18" charset="0"/>
        </a:defRPr>
      </a:lvl8pPr>
      <a:lvl9pPr marL="1828800" algn="l" rtl="0" eaLnBrk="0" fontAlgn="base" hangingPunct="0">
        <a:spcBef>
          <a:spcPct val="0"/>
        </a:spcBef>
        <a:spcAft>
          <a:spcPct val="0"/>
        </a:spcAft>
        <a:defRPr sz="45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100" b="1">
          <a:solidFill>
            <a:schemeClr val="tx1"/>
          </a:solidFill>
          <a:latin typeface="+mn-lt"/>
          <a:ea typeface="+mn-ea"/>
          <a:cs typeface="+mn-cs"/>
        </a:defRPr>
      </a:lvl1pPr>
      <a:lvl2pPr marL="744538" indent="-287338" algn="l" rtl="0" eaLnBrk="0" fontAlgn="base" hangingPunct="0">
        <a:spcBef>
          <a:spcPct val="20000"/>
        </a:spcBef>
        <a:spcAft>
          <a:spcPct val="0"/>
        </a:spcAft>
        <a:buChar char="–"/>
        <a:defRPr sz="2700">
          <a:solidFill>
            <a:schemeClr val="tx1"/>
          </a:solidFill>
          <a:latin typeface="+mj-lt"/>
        </a:defRPr>
      </a:lvl2pPr>
      <a:lvl3pPr marL="1141413" indent="-227013" algn="l" rtl="0" eaLnBrk="0" fontAlgn="base" hangingPunct="0">
        <a:spcBef>
          <a:spcPct val="20000"/>
        </a:spcBef>
        <a:spcAft>
          <a:spcPct val="0"/>
        </a:spcAft>
        <a:buChar char="•"/>
        <a:defRPr sz="2300">
          <a:solidFill>
            <a:schemeClr val="tx1"/>
          </a:solidFill>
          <a:latin typeface="+mj-lt"/>
        </a:defRPr>
      </a:lvl3pPr>
      <a:lvl4pPr marL="1598613" indent="-228600" algn="l" rtl="0" eaLnBrk="0" fontAlgn="base" hangingPunct="0">
        <a:spcBef>
          <a:spcPct val="20000"/>
        </a:spcBef>
        <a:spcAft>
          <a:spcPct val="0"/>
        </a:spcAft>
        <a:buChar char="–"/>
        <a:defRPr sz="1900">
          <a:solidFill>
            <a:schemeClr val="tx1"/>
          </a:solidFill>
          <a:latin typeface="+mj-lt"/>
        </a:defRPr>
      </a:lvl4pPr>
      <a:lvl5pPr marL="2055813" indent="-228600" algn="l" rtl="0" eaLnBrk="0" fontAlgn="base" hangingPunct="0">
        <a:spcBef>
          <a:spcPct val="20000"/>
        </a:spcBef>
        <a:spcAft>
          <a:spcPct val="0"/>
        </a:spcAft>
        <a:buChar char="•"/>
        <a:defRPr sz="1900">
          <a:solidFill>
            <a:schemeClr val="tx1"/>
          </a:solidFill>
          <a:latin typeface="+mj-lt"/>
        </a:defRPr>
      </a:lvl5pPr>
      <a:lvl6pPr marL="2513013" indent="-228600" algn="l" rtl="0" eaLnBrk="0" fontAlgn="base" hangingPunct="0">
        <a:spcBef>
          <a:spcPct val="20000"/>
        </a:spcBef>
        <a:spcAft>
          <a:spcPct val="0"/>
        </a:spcAft>
        <a:buChar char="•"/>
        <a:defRPr sz="1900">
          <a:solidFill>
            <a:schemeClr val="tx1"/>
          </a:solidFill>
          <a:latin typeface="+mj-lt"/>
        </a:defRPr>
      </a:lvl6pPr>
      <a:lvl7pPr marL="2970213" indent="-228600" algn="l" rtl="0" eaLnBrk="0" fontAlgn="base" hangingPunct="0">
        <a:spcBef>
          <a:spcPct val="20000"/>
        </a:spcBef>
        <a:spcAft>
          <a:spcPct val="0"/>
        </a:spcAft>
        <a:buChar char="•"/>
        <a:defRPr sz="1900">
          <a:solidFill>
            <a:schemeClr val="tx1"/>
          </a:solidFill>
          <a:latin typeface="+mj-lt"/>
        </a:defRPr>
      </a:lvl7pPr>
      <a:lvl8pPr marL="3427413" indent="-228600" algn="l" rtl="0" eaLnBrk="0" fontAlgn="base" hangingPunct="0">
        <a:spcBef>
          <a:spcPct val="20000"/>
        </a:spcBef>
        <a:spcAft>
          <a:spcPct val="0"/>
        </a:spcAft>
        <a:buChar char="•"/>
        <a:defRPr sz="1900">
          <a:solidFill>
            <a:schemeClr val="tx1"/>
          </a:solidFill>
          <a:latin typeface="+mj-lt"/>
        </a:defRPr>
      </a:lvl8pPr>
      <a:lvl9pPr marL="3884613" indent="-228600" algn="l" rtl="0" eaLnBrk="0" fontAlgn="base" hangingPunct="0">
        <a:spcBef>
          <a:spcPct val="20000"/>
        </a:spcBef>
        <a:spcAft>
          <a:spcPct val="0"/>
        </a:spcAft>
        <a:buChar char="•"/>
        <a:defRPr sz="1900">
          <a:solidFill>
            <a:schemeClr val="tx1"/>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5362" name="Group 16"/>
          <p:cNvGrpSpPr>
            <a:grpSpLocks/>
          </p:cNvGrpSpPr>
          <p:nvPr/>
        </p:nvGrpSpPr>
        <p:grpSpPr bwMode="auto">
          <a:xfrm>
            <a:off x="688975" y="119063"/>
            <a:ext cx="8455025" cy="6738937"/>
            <a:chOff x="432" y="74"/>
            <a:chExt cx="5327" cy="4245"/>
          </a:xfrm>
        </p:grpSpPr>
        <p:sp>
          <p:nvSpPr>
            <p:cNvPr id="1032" name="Rectangle 2"/>
            <p:cNvSpPr>
              <a:spLocks noChangeArrowheads="1"/>
            </p:cNvSpPr>
            <p:nvPr/>
          </p:nvSpPr>
          <p:spPr bwMode="ltGray">
            <a:xfrm>
              <a:off x="432" y="4176"/>
              <a:ext cx="2208" cy="14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grpSp>
          <p:nvGrpSpPr>
            <p:cNvPr id="15369" name="Group 11"/>
            <p:cNvGrpSpPr>
              <a:grpSpLocks/>
            </p:cNvGrpSpPr>
            <p:nvPr/>
          </p:nvGrpSpPr>
          <p:grpSpPr bwMode="auto">
            <a:xfrm>
              <a:off x="2859" y="4250"/>
              <a:ext cx="2729" cy="41"/>
              <a:chOff x="2859" y="4250"/>
              <a:chExt cx="2729" cy="41"/>
            </a:xfrm>
          </p:grpSpPr>
          <p:sp>
            <p:nvSpPr>
              <p:cNvPr id="1038" name="Oval 3"/>
              <p:cNvSpPr>
                <a:spLocks noChangeArrowheads="1"/>
              </p:cNvSpPr>
              <p:nvPr/>
            </p:nvSpPr>
            <p:spPr bwMode="auto">
              <a:xfrm>
                <a:off x="285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1039" name="Oval 4"/>
              <p:cNvSpPr>
                <a:spLocks noChangeArrowheads="1"/>
              </p:cNvSpPr>
              <p:nvPr/>
            </p:nvSpPr>
            <p:spPr bwMode="auto">
              <a:xfrm>
                <a:off x="3275"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1040" name="Oval 5"/>
              <p:cNvSpPr>
                <a:spLocks noChangeArrowheads="1"/>
              </p:cNvSpPr>
              <p:nvPr/>
            </p:nvSpPr>
            <p:spPr bwMode="auto">
              <a:xfrm>
                <a:off x="3659"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1041" name="Oval 6"/>
              <p:cNvSpPr>
                <a:spLocks noChangeArrowheads="1"/>
              </p:cNvSpPr>
              <p:nvPr/>
            </p:nvSpPr>
            <p:spPr bwMode="auto">
              <a:xfrm>
                <a:off x="4043"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1042" name="Oval 7"/>
              <p:cNvSpPr>
                <a:spLocks noChangeArrowheads="1"/>
              </p:cNvSpPr>
              <p:nvPr/>
            </p:nvSpPr>
            <p:spPr bwMode="auto">
              <a:xfrm>
                <a:off x="4395"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2" name="Oval 8"/>
              <p:cNvSpPr>
                <a:spLocks noChangeArrowheads="1"/>
              </p:cNvSpPr>
              <p:nvPr/>
            </p:nvSpPr>
            <p:spPr bwMode="auto">
              <a:xfrm>
                <a:off x="477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3" name="Oval 9"/>
              <p:cNvSpPr>
                <a:spLocks noChangeArrowheads="1"/>
              </p:cNvSpPr>
              <p:nvPr/>
            </p:nvSpPr>
            <p:spPr bwMode="auto">
              <a:xfrm>
                <a:off x="5163"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4" name="Oval 10"/>
              <p:cNvSpPr>
                <a:spLocks noChangeArrowheads="1"/>
              </p:cNvSpPr>
              <p:nvPr/>
            </p:nvSpPr>
            <p:spPr bwMode="auto">
              <a:xfrm>
                <a:off x="5547"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grpSp>
        <p:sp>
          <p:nvSpPr>
            <p:cNvPr id="1034" name="Rectangle 12"/>
            <p:cNvSpPr>
              <a:spLocks noChangeArrowheads="1"/>
            </p:cNvSpPr>
            <p:nvPr/>
          </p:nvSpPr>
          <p:spPr bwMode="ltGray">
            <a:xfrm>
              <a:off x="480" y="480"/>
              <a:ext cx="5279"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1035" name="Oval 13"/>
            <p:cNvSpPr>
              <a:spLocks noChangeArrowheads="1"/>
            </p:cNvSpPr>
            <p:nvPr/>
          </p:nvSpPr>
          <p:spPr bwMode="auto">
            <a:xfrm>
              <a:off x="507"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1036" name="Oval 14"/>
            <p:cNvSpPr>
              <a:spLocks noChangeArrowheads="1"/>
            </p:cNvSpPr>
            <p:nvPr/>
          </p:nvSpPr>
          <p:spPr bwMode="auto">
            <a:xfrm>
              <a:off x="507"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sp>
          <p:nvSpPr>
            <p:cNvPr id="1037" name="Oval 15"/>
            <p:cNvSpPr>
              <a:spLocks noChangeArrowheads="1"/>
            </p:cNvSpPr>
            <p:nvPr/>
          </p:nvSpPr>
          <p:spPr bwMode="auto">
            <a:xfrm>
              <a:off x="507"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Arial" pitchFamily="34" charset="0"/>
              </a:endParaRPr>
            </a:p>
          </p:txBody>
        </p:sp>
      </p:grpSp>
      <p:sp>
        <p:nvSpPr>
          <p:cNvPr id="15363" name="Rectangle 17"/>
          <p:cNvSpPr>
            <a:spLocks noGrp="1" noChangeArrowheads="1"/>
          </p:cNvSpPr>
          <p:nvPr>
            <p:ph type="title"/>
          </p:nvPr>
        </p:nvSpPr>
        <p:spPr bwMode="auto">
          <a:xfrm>
            <a:off x="687388" y="608013"/>
            <a:ext cx="77708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ctr" anchorCtr="0" compatLnSpc="1">
            <a:prstTxWarp prst="textNoShape">
              <a:avLst/>
            </a:prstTxWarp>
          </a:bodyPr>
          <a:lstStyle/>
          <a:p>
            <a:pPr lvl="0"/>
            <a:r>
              <a:rPr lang="en-US" altLang="en-US" smtClean="0"/>
              <a:t>Click to edit Master title style</a:t>
            </a:r>
          </a:p>
        </p:txBody>
      </p:sp>
      <p:sp>
        <p:nvSpPr>
          <p:cNvPr id="15364" name="Rectangle 18"/>
          <p:cNvSpPr>
            <a:spLocks noGrp="1" noChangeArrowheads="1"/>
          </p:cNvSpPr>
          <p:nvPr>
            <p:ph type="body" idx="1"/>
          </p:nvPr>
        </p:nvSpPr>
        <p:spPr bwMode="auto">
          <a:xfrm>
            <a:off x="687388" y="1976438"/>
            <a:ext cx="7770812" cy="411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43" name="Rectangle 19"/>
          <p:cNvSpPr>
            <a:spLocks noGrp="1" noChangeArrowheads="1"/>
          </p:cNvSpPr>
          <p:nvPr>
            <p:ph type="dt" sz="half" idx="2"/>
          </p:nvPr>
        </p:nvSpPr>
        <p:spPr bwMode="auto">
          <a:xfrm>
            <a:off x="687388"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eaLnBrk="0" hangingPunct="0">
              <a:defRPr sz="1400" b="0">
                <a:solidFill>
                  <a:srgbClr val="FFFF00"/>
                </a:solidFill>
                <a:latin typeface="+mj-lt"/>
                <a:cs typeface="+mn-cs"/>
              </a:defRPr>
            </a:lvl1pPr>
          </a:lstStyle>
          <a:p>
            <a:pPr>
              <a:defRPr/>
            </a:pPr>
            <a:endParaRPr lang="en-US" altLang="en-US"/>
          </a:p>
        </p:txBody>
      </p:sp>
      <p:sp>
        <p:nvSpPr>
          <p:cNvPr id="1044" name="Rectangle 20"/>
          <p:cNvSpPr>
            <a:spLocks noGrp="1" noChangeArrowheads="1"/>
          </p:cNvSpPr>
          <p:nvPr>
            <p:ph type="ftr" sz="quarter" idx="3"/>
          </p:nvPr>
        </p:nvSpPr>
        <p:spPr bwMode="auto">
          <a:xfrm>
            <a:off x="3124200" y="6167438"/>
            <a:ext cx="2897188"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ctr" eaLnBrk="0" hangingPunct="0">
              <a:defRPr sz="1400" b="0">
                <a:solidFill>
                  <a:srgbClr val="FFFF00"/>
                </a:solidFill>
                <a:latin typeface="+mj-lt"/>
                <a:cs typeface="+mn-cs"/>
              </a:defRPr>
            </a:lvl1pPr>
          </a:lstStyle>
          <a:p>
            <a:pPr>
              <a:defRPr/>
            </a:pPr>
            <a:endParaRPr lang="en-US" altLang="en-US"/>
          </a:p>
        </p:txBody>
      </p:sp>
      <p:sp>
        <p:nvSpPr>
          <p:cNvPr id="1045" name="Rectangle 21"/>
          <p:cNvSpPr>
            <a:spLocks noGrp="1" noChangeArrowheads="1"/>
          </p:cNvSpPr>
          <p:nvPr>
            <p:ph type="sldNum" sz="quarter" idx="4"/>
          </p:nvPr>
        </p:nvSpPr>
        <p:spPr bwMode="auto">
          <a:xfrm>
            <a:off x="6553200"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r" eaLnBrk="0" hangingPunct="0">
              <a:defRPr sz="1400" b="0">
                <a:solidFill>
                  <a:srgbClr val="FFFF00"/>
                </a:solidFill>
                <a:latin typeface="+mj-lt"/>
                <a:cs typeface="+mn-cs"/>
              </a:defRPr>
            </a:lvl1pPr>
          </a:lstStyle>
          <a:p>
            <a:pPr>
              <a:defRPr/>
            </a:pPr>
            <a:fld id="{8B527DD7-553D-47E1-AEF3-B1FD81E82474}"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8864" r:id="rId1"/>
    <p:sldLayoutId id="2147488761" r:id="rId2"/>
    <p:sldLayoutId id="2147488762" r:id="rId3"/>
    <p:sldLayoutId id="2147488763" r:id="rId4"/>
    <p:sldLayoutId id="2147488764" r:id="rId5"/>
    <p:sldLayoutId id="2147488765" r:id="rId6"/>
    <p:sldLayoutId id="2147488766" r:id="rId7"/>
    <p:sldLayoutId id="2147488767" r:id="rId8"/>
    <p:sldLayoutId id="2147488768" r:id="rId9"/>
    <p:sldLayoutId id="2147488769" r:id="rId10"/>
    <p:sldLayoutId id="2147488770" r:id="rId11"/>
    <p:sldLayoutId id="2147488771" r:id="rId12"/>
  </p:sldLayoutIdLst>
  <p:txStyles>
    <p:titleStyle>
      <a:lvl1pPr algn="l" rtl="0" eaLnBrk="0" fontAlgn="base" hangingPunct="0">
        <a:spcBef>
          <a:spcPct val="0"/>
        </a:spcBef>
        <a:spcAft>
          <a:spcPct val="0"/>
        </a:spcAft>
        <a:defRPr sz="4500">
          <a:solidFill>
            <a:schemeClr val="tx2"/>
          </a:solidFill>
          <a:latin typeface="+mj-lt"/>
          <a:ea typeface="+mj-ea"/>
          <a:cs typeface="+mj-cs"/>
        </a:defRPr>
      </a:lvl1pPr>
      <a:lvl2pPr algn="l" rtl="0" eaLnBrk="0" fontAlgn="base" hangingPunct="0">
        <a:spcBef>
          <a:spcPct val="0"/>
        </a:spcBef>
        <a:spcAft>
          <a:spcPct val="0"/>
        </a:spcAft>
        <a:defRPr sz="4500">
          <a:solidFill>
            <a:schemeClr val="tx2"/>
          </a:solidFill>
          <a:latin typeface="Times New Roman" pitchFamily="18" charset="0"/>
        </a:defRPr>
      </a:lvl2pPr>
      <a:lvl3pPr algn="l" rtl="0" eaLnBrk="0" fontAlgn="base" hangingPunct="0">
        <a:spcBef>
          <a:spcPct val="0"/>
        </a:spcBef>
        <a:spcAft>
          <a:spcPct val="0"/>
        </a:spcAft>
        <a:defRPr sz="4500">
          <a:solidFill>
            <a:schemeClr val="tx2"/>
          </a:solidFill>
          <a:latin typeface="Times New Roman" pitchFamily="18" charset="0"/>
        </a:defRPr>
      </a:lvl3pPr>
      <a:lvl4pPr algn="l" rtl="0" eaLnBrk="0" fontAlgn="base" hangingPunct="0">
        <a:spcBef>
          <a:spcPct val="0"/>
        </a:spcBef>
        <a:spcAft>
          <a:spcPct val="0"/>
        </a:spcAft>
        <a:defRPr sz="4500">
          <a:solidFill>
            <a:schemeClr val="tx2"/>
          </a:solidFill>
          <a:latin typeface="Times New Roman" pitchFamily="18" charset="0"/>
        </a:defRPr>
      </a:lvl4pPr>
      <a:lvl5pPr algn="l" rtl="0" eaLnBrk="0" fontAlgn="base" hangingPunct="0">
        <a:spcBef>
          <a:spcPct val="0"/>
        </a:spcBef>
        <a:spcAft>
          <a:spcPct val="0"/>
        </a:spcAft>
        <a:defRPr sz="4500">
          <a:solidFill>
            <a:schemeClr val="tx2"/>
          </a:solidFill>
          <a:latin typeface="Times New Roman" pitchFamily="18" charset="0"/>
        </a:defRPr>
      </a:lvl5pPr>
      <a:lvl6pPr marL="457200" algn="l" rtl="0" eaLnBrk="0" fontAlgn="base" hangingPunct="0">
        <a:spcBef>
          <a:spcPct val="0"/>
        </a:spcBef>
        <a:spcAft>
          <a:spcPct val="0"/>
        </a:spcAft>
        <a:defRPr sz="4500">
          <a:solidFill>
            <a:schemeClr val="tx2"/>
          </a:solidFill>
          <a:latin typeface="Times New Roman" pitchFamily="18" charset="0"/>
        </a:defRPr>
      </a:lvl6pPr>
      <a:lvl7pPr marL="914400" algn="l" rtl="0" eaLnBrk="0" fontAlgn="base" hangingPunct="0">
        <a:spcBef>
          <a:spcPct val="0"/>
        </a:spcBef>
        <a:spcAft>
          <a:spcPct val="0"/>
        </a:spcAft>
        <a:defRPr sz="4500">
          <a:solidFill>
            <a:schemeClr val="tx2"/>
          </a:solidFill>
          <a:latin typeface="Times New Roman" pitchFamily="18" charset="0"/>
        </a:defRPr>
      </a:lvl7pPr>
      <a:lvl8pPr marL="1371600" algn="l" rtl="0" eaLnBrk="0" fontAlgn="base" hangingPunct="0">
        <a:spcBef>
          <a:spcPct val="0"/>
        </a:spcBef>
        <a:spcAft>
          <a:spcPct val="0"/>
        </a:spcAft>
        <a:defRPr sz="4500">
          <a:solidFill>
            <a:schemeClr val="tx2"/>
          </a:solidFill>
          <a:latin typeface="Times New Roman" pitchFamily="18" charset="0"/>
        </a:defRPr>
      </a:lvl8pPr>
      <a:lvl9pPr marL="1828800" algn="l" rtl="0" eaLnBrk="0" fontAlgn="base" hangingPunct="0">
        <a:spcBef>
          <a:spcPct val="0"/>
        </a:spcBef>
        <a:spcAft>
          <a:spcPct val="0"/>
        </a:spcAft>
        <a:defRPr sz="45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100" b="1">
          <a:solidFill>
            <a:schemeClr val="tx1"/>
          </a:solidFill>
          <a:latin typeface="+mn-lt"/>
          <a:ea typeface="+mn-ea"/>
          <a:cs typeface="+mn-cs"/>
        </a:defRPr>
      </a:lvl1pPr>
      <a:lvl2pPr marL="744538" indent="-287338" algn="l" rtl="0" eaLnBrk="0" fontAlgn="base" hangingPunct="0">
        <a:spcBef>
          <a:spcPct val="20000"/>
        </a:spcBef>
        <a:spcAft>
          <a:spcPct val="0"/>
        </a:spcAft>
        <a:buChar char="–"/>
        <a:defRPr sz="2700">
          <a:solidFill>
            <a:schemeClr val="tx1"/>
          </a:solidFill>
          <a:latin typeface="+mj-lt"/>
        </a:defRPr>
      </a:lvl2pPr>
      <a:lvl3pPr marL="1141413" indent="-227013" algn="l" rtl="0" eaLnBrk="0" fontAlgn="base" hangingPunct="0">
        <a:spcBef>
          <a:spcPct val="20000"/>
        </a:spcBef>
        <a:spcAft>
          <a:spcPct val="0"/>
        </a:spcAft>
        <a:buChar char="•"/>
        <a:defRPr sz="2300">
          <a:solidFill>
            <a:schemeClr val="tx1"/>
          </a:solidFill>
          <a:latin typeface="+mj-lt"/>
        </a:defRPr>
      </a:lvl3pPr>
      <a:lvl4pPr marL="1598613" indent="-228600" algn="l" rtl="0" eaLnBrk="0" fontAlgn="base" hangingPunct="0">
        <a:spcBef>
          <a:spcPct val="20000"/>
        </a:spcBef>
        <a:spcAft>
          <a:spcPct val="0"/>
        </a:spcAft>
        <a:buChar char="–"/>
        <a:defRPr sz="1900">
          <a:solidFill>
            <a:schemeClr val="tx1"/>
          </a:solidFill>
          <a:latin typeface="+mj-lt"/>
        </a:defRPr>
      </a:lvl4pPr>
      <a:lvl5pPr marL="2055813" indent="-228600" algn="l" rtl="0" eaLnBrk="0" fontAlgn="base" hangingPunct="0">
        <a:spcBef>
          <a:spcPct val="20000"/>
        </a:spcBef>
        <a:spcAft>
          <a:spcPct val="0"/>
        </a:spcAft>
        <a:buChar char="•"/>
        <a:defRPr sz="1900">
          <a:solidFill>
            <a:schemeClr val="tx1"/>
          </a:solidFill>
          <a:latin typeface="+mj-lt"/>
        </a:defRPr>
      </a:lvl5pPr>
      <a:lvl6pPr marL="2513013" indent="-228600" algn="l" rtl="0" eaLnBrk="0" fontAlgn="base" hangingPunct="0">
        <a:spcBef>
          <a:spcPct val="20000"/>
        </a:spcBef>
        <a:spcAft>
          <a:spcPct val="0"/>
        </a:spcAft>
        <a:buChar char="•"/>
        <a:defRPr sz="1900">
          <a:solidFill>
            <a:schemeClr val="tx1"/>
          </a:solidFill>
          <a:latin typeface="+mj-lt"/>
        </a:defRPr>
      </a:lvl6pPr>
      <a:lvl7pPr marL="2970213" indent="-228600" algn="l" rtl="0" eaLnBrk="0" fontAlgn="base" hangingPunct="0">
        <a:spcBef>
          <a:spcPct val="20000"/>
        </a:spcBef>
        <a:spcAft>
          <a:spcPct val="0"/>
        </a:spcAft>
        <a:buChar char="•"/>
        <a:defRPr sz="1900">
          <a:solidFill>
            <a:schemeClr val="tx1"/>
          </a:solidFill>
          <a:latin typeface="+mj-lt"/>
        </a:defRPr>
      </a:lvl7pPr>
      <a:lvl8pPr marL="3427413" indent="-228600" algn="l" rtl="0" eaLnBrk="0" fontAlgn="base" hangingPunct="0">
        <a:spcBef>
          <a:spcPct val="20000"/>
        </a:spcBef>
        <a:spcAft>
          <a:spcPct val="0"/>
        </a:spcAft>
        <a:buChar char="•"/>
        <a:defRPr sz="1900">
          <a:solidFill>
            <a:schemeClr val="tx1"/>
          </a:solidFill>
          <a:latin typeface="+mj-lt"/>
        </a:defRPr>
      </a:lvl8pPr>
      <a:lvl9pPr marL="3884613" indent="-228600" algn="l" rtl="0" eaLnBrk="0" fontAlgn="base" hangingPunct="0">
        <a:spcBef>
          <a:spcPct val="20000"/>
        </a:spcBef>
        <a:spcAft>
          <a:spcPct val="0"/>
        </a:spcAft>
        <a:buChar char="•"/>
        <a:defRPr sz="1900">
          <a:solidFill>
            <a:schemeClr val="tx1"/>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3" descr="TRI-Horz-OL.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80350" y="80963"/>
            <a:ext cx="1085850"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Placeholder 1"/>
          <p:cNvSpPr>
            <a:spLocks noGrp="1"/>
          </p:cNvSpPr>
          <p:nvPr>
            <p:ph type="title"/>
          </p:nvPr>
        </p:nvSpPr>
        <p:spPr bwMode="auto">
          <a:xfrm>
            <a:off x="457200" y="274638"/>
            <a:ext cx="82296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en-US" altLang="en-US" smtClean="0"/>
              <a:t>Click to edit Master title style</a:t>
            </a:r>
          </a:p>
        </p:txBody>
      </p:sp>
      <p:sp>
        <p:nvSpPr>
          <p:cNvPr id="2052"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Slide Number Placeholder 5"/>
          <p:cNvSpPr>
            <a:spLocks noGrp="1"/>
          </p:cNvSpPr>
          <p:nvPr>
            <p:ph type="sldNum" sz="quarter" idx="4"/>
          </p:nvPr>
        </p:nvSpPr>
        <p:spPr>
          <a:xfrm>
            <a:off x="304800" y="6486525"/>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000" b="0">
                <a:solidFill>
                  <a:srgbClr val="595959"/>
                </a:solidFill>
                <a:latin typeface="+mn-lt"/>
                <a:ea typeface="+mn-ea"/>
                <a:cs typeface="+mn-cs"/>
              </a:defRPr>
            </a:lvl1pPr>
          </a:lstStyle>
          <a:p>
            <a:pPr>
              <a:defRPr/>
            </a:pPr>
            <a:fld id="{6160DDD0-060C-460D-8986-DB73DE3B5A25}" type="slidenum">
              <a:rPr lang="en-US"/>
              <a:pPr>
                <a:defRPr/>
              </a:pPr>
              <a:t>‹#›</a:t>
            </a:fld>
            <a:endParaRPr lang="en-US" dirty="0"/>
          </a:p>
        </p:txBody>
      </p:sp>
      <p:sp>
        <p:nvSpPr>
          <p:cNvPr id="7" name="Footer Placeholder 18"/>
          <p:cNvSpPr txBox="1">
            <a:spLocks/>
          </p:cNvSpPr>
          <p:nvPr/>
        </p:nvSpPr>
        <p:spPr>
          <a:xfrm>
            <a:off x="6019800" y="6584950"/>
            <a:ext cx="2895600" cy="196850"/>
          </a:xfrm>
          <a:prstGeom prst="rect">
            <a:avLst/>
          </a:prstGeom>
        </p:spPr>
        <p:txBody>
          <a:bodyPr lIns="0" tIns="0" rIns="0" bIns="0"/>
          <a:lstStyle>
            <a:defPPr>
              <a:defRPr lang="en-US"/>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a:lstStyle>
          <a:p>
            <a:pPr algn="r">
              <a:defRPr/>
            </a:pPr>
            <a:r>
              <a:rPr lang="en-US" sz="900" b="0" dirty="0" smtClean="0">
                <a:solidFill>
                  <a:srgbClr val="595959"/>
                </a:solidFill>
              </a:rPr>
              <a:t>©Treatment Research Institute, 2012</a:t>
            </a:r>
            <a:endParaRPr lang="en-US" sz="900" b="0" dirty="0">
              <a:solidFill>
                <a:srgbClr val="595959"/>
              </a:solidFill>
            </a:endParaRPr>
          </a:p>
        </p:txBody>
      </p:sp>
      <p:sp>
        <p:nvSpPr>
          <p:cNvPr id="9" name="Footer Placeholder 18"/>
          <p:cNvSpPr txBox="1">
            <a:spLocks/>
          </p:cNvSpPr>
          <p:nvPr/>
        </p:nvSpPr>
        <p:spPr>
          <a:xfrm>
            <a:off x="6019800" y="6432550"/>
            <a:ext cx="2895600" cy="196850"/>
          </a:xfrm>
          <a:prstGeom prst="rect">
            <a:avLst/>
          </a:prstGeom>
        </p:spPr>
        <p:txBody>
          <a:bodyPr lIns="0" tIns="0" rIns="0" bIns="0"/>
          <a:lstStyle>
            <a:defPPr>
              <a:defRPr lang="en-US"/>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a:lstStyle>
          <a:p>
            <a:pPr algn="r">
              <a:defRPr/>
            </a:pPr>
            <a:fld id="{A1B5DE23-4CEC-D54C-AFB1-F38E1F127334}" type="datetime1">
              <a:rPr lang="en-US" sz="900" b="0" smtClean="0">
                <a:solidFill>
                  <a:srgbClr val="595959"/>
                </a:solidFill>
              </a:rPr>
              <a:pPr algn="r">
                <a:defRPr/>
              </a:pPr>
              <a:t>11/16/2015</a:t>
            </a:fld>
            <a:endParaRPr lang="en-US" sz="900" b="0" dirty="0">
              <a:solidFill>
                <a:srgbClr val="595959"/>
              </a:solidFill>
            </a:endParaRPr>
          </a:p>
        </p:txBody>
      </p:sp>
      <p:sp>
        <p:nvSpPr>
          <p:cNvPr id="8" name="Rectangle 7"/>
          <p:cNvSpPr/>
          <p:nvPr/>
        </p:nvSpPr>
        <p:spPr>
          <a:xfrm>
            <a:off x="0" y="0"/>
            <a:ext cx="228600" cy="6858000"/>
          </a:xfrm>
          <a:prstGeom prst="rect">
            <a:avLst/>
          </a:prstGeom>
          <a:solidFill>
            <a:srgbClr val="52778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b="0">
              <a:solidFill>
                <a:prstClr val="white"/>
              </a:solidFill>
            </a:endParaRPr>
          </a:p>
        </p:txBody>
      </p:sp>
    </p:spTree>
  </p:cSld>
  <p:clrMap bg1="lt1" tx1="dk1" bg2="lt2" tx2="dk2" accent1="accent1" accent2="accent2" accent3="accent3" accent4="accent4" accent5="accent5" accent6="accent6" hlink="hlink" folHlink="folHlink"/>
  <p:sldLayoutIdLst>
    <p:sldLayoutId id="2147488773" r:id="rId1"/>
    <p:sldLayoutId id="2147488774" r:id="rId2"/>
    <p:sldLayoutId id="2147488775" r:id="rId3"/>
    <p:sldLayoutId id="2147488776" r:id="rId4"/>
    <p:sldLayoutId id="2147488777" r:id="rId5"/>
    <p:sldLayoutId id="2147488778" r:id="rId6"/>
    <p:sldLayoutId id="2147488779" r:id="rId7"/>
    <p:sldLayoutId id="2147488780" r:id="rId8"/>
    <p:sldLayoutId id="2147488781" r:id="rId9"/>
    <p:sldLayoutId id="2147488782" r:id="rId10"/>
    <p:sldLayoutId id="2147488783" r:id="rId11"/>
  </p:sldLayoutIdLst>
  <p:hf sldNum="0" hdr="0" dt="0"/>
  <p:txStyles>
    <p:titleStyle>
      <a:lvl1pPr algn="l" rtl="0" eaLnBrk="0" fontAlgn="base" hangingPunct="0">
        <a:spcBef>
          <a:spcPct val="0"/>
        </a:spcBef>
        <a:spcAft>
          <a:spcPct val="0"/>
        </a:spcAft>
        <a:defRPr sz="3600" b="1" kern="1200">
          <a:solidFill>
            <a:srgbClr val="52778C"/>
          </a:solidFill>
          <a:latin typeface="+mj-lt"/>
          <a:ea typeface="ＭＳ Ｐゴシック" pitchFamily="34" charset="-128"/>
          <a:cs typeface="ＭＳ Ｐゴシック" charset="0"/>
        </a:defRPr>
      </a:lvl1pPr>
      <a:lvl2pPr algn="l" rtl="0" eaLnBrk="0" fontAlgn="base" hangingPunct="0">
        <a:spcBef>
          <a:spcPct val="0"/>
        </a:spcBef>
        <a:spcAft>
          <a:spcPct val="0"/>
        </a:spcAft>
        <a:defRPr sz="3600" b="1">
          <a:solidFill>
            <a:srgbClr val="52778C"/>
          </a:solidFill>
          <a:latin typeface="Arial" charset="0"/>
          <a:ea typeface="ＭＳ Ｐゴシック" pitchFamily="34" charset="-128"/>
          <a:cs typeface="ＭＳ Ｐゴシック" charset="0"/>
        </a:defRPr>
      </a:lvl2pPr>
      <a:lvl3pPr algn="l" rtl="0" eaLnBrk="0" fontAlgn="base" hangingPunct="0">
        <a:spcBef>
          <a:spcPct val="0"/>
        </a:spcBef>
        <a:spcAft>
          <a:spcPct val="0"/>
        </a:spcAft>
        <a:defRPr sz="3600" b="1">
          <a:solidFill>
            <a:srgbClr val="52778C"/>
          </a:solidFill>
          <a:latin typeface="Arial" charset="0"/>
          <a:ea typeface="ＭＳ Ｐゴシック" pitchFamily="34" charset="-128"/>
          <a:cs typeface="ＭＳ Ｐゴシック" charset="0"/>
        </a:defRPr>
      </a:lvl3pPr>
      <a:lvl4pPr algn="l" rtl="0" eaLnBrk="0" fontAlgn="base" hangingPunct="0">
        <a:spcBef>
          <a:spcPct val="0"/>
        </a:spcBef>
        <a:spcAft>
          <a:spcPct val="0"/>
        </a:spcAft>
        <a:defRPr sz="3600" b="1">
          <a:solidFill>
            <a:srgbClr val="52778C"/>
          </a:solidFill>
          <a:latin typeface="Arial" charset="0"/>
          <a:ea typeface="ＭＳ Ｐゴシック" pitchFamily="34" charset="-128"/>
          <a:cs typeface="ＭＳ Ｐゴシック" charset="0"/>
        </a:defRPr>
      </a:lvl4pPr>
      <a:lvl5pPr algn="l" rtl="0" eaLnBrk="0" fontAlgn="base" hangingPunct="0">
        <a:spcBef>
          <a:spcPct val="0"/>
        </a:spcBef>
        <a:spcAft>
          <a:spcPct val="0"/>
        </a:spcAft>
        <a:defRPr sz="3600" b="1">
          <a:solidFill>
            <a:srgbClr val="52778C"/>
          </a:solidFill>
          <a:latin typeface="Arial" charset="0"/>
          <a:ea typeface="ＭＳ Ｐゴシック" pitchFamily="34" charset="-128"/>
          <a:cs typeface="ＭＳ Ｐゴシック"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Clr>
          <a:srgbClr val="52778C"/>
        </a:buClr>
        <a:buFont typeface="Wingdings" pitchFamily="2" charset="2"/>
        <a:buChar char="§"/>
        <a:defRPr sz="3200" kern="1200">
          <a:solidFill>
            <a:schemeClr val="tx1"/>
          </a:solidFill>
          <a:latin typeface="+mn-lt"/>
          <a:ea typeface="ＭＳ Ｐゴシック" pitchFamily="34" charset="-128"/>
          <a:cs typeface="ＭＳ Ｐゴシック" charset="0"/>
        </a:defRPr>
      </a:lvl1pPr>
      <a:lvl2pPr marL="742950" indent="-285750" algn="l" rtl="0" eaLnBrk="0" fontAlgn="base" hangingPunct="0">
        <a:spcBef>
          <a:spcPct val="20000"/>
        </a:spcBef>
        <a:spcAft>
          <a:spcPct val="0"/>
        </a:spcAft>
        <a:buClr>
          <a:srgbClr val="52778C"/>
        </a:buClr>
        <a:buFont typeface="Wingdings" pitchFamily="2" charset="2"/>
        <a:buChar char="§"/>
        <a:defRPr sz="2800" kern="1200">
          <a:solidFill>
            <a:schemeClr val="tx1"/>
          </a:solidFill>
          <a:latin typeface="+mn-lt"/>
          <a:ea typeface="ＭＳ Ｐゴシック" pitchFamily="34" charset="-128"/>
          <a:cs typeface="+mn-cs"/>
        </a:defRPr>
      </a:lvl2pPr>
      <a:lvl3pPr marL="1143000" indent="-228600" algn="l" rtl="0" eaLnBrk="0" fontAlgn="base" hangingPunct="0">
        <a:spcBef>
          <a:spcPct val="20000"/>
        </a:spcBef>
        <a:spcAft>
          <a:spcPct val="0"/>
        </a:spcAft>
        <a:buClr>
          <a:srgbClr val="52778C"/>
        </a:buClr>
        <a:buFont typeface="Wingdings" pitchFamily="2" charset="2"/>
        <a:buChar char="§"/>
        <a:defRPr sz="2400" kern="1200">
          <a:solidFill>
            <a:schemeClr val="tx1"/>
          </a:solidFill>
          <a:latin typeface="+mn-lt"/>
          <a:ea typeface="ＭＳ Ｐゴシック" pitchFamily="34" charset="-128"/>
          <a:cs typeface="+mn-cs"/>
        </a:defRPr>
      </a:lvl3pPr>
      <a:lvl4pPr marL="1600200" indent="-228600" algn="l" rtl="0" eaLnBrk="0" fontAlgn="base" hangingPunct="0">
        <a:spcBef>
          <a:spcPct val="20000"/>
        </a:spcBef>
        <a:spcAft>
          <a:spcPct val="0"/>
        </a:spcAft>
        <a:buClr>
          <a:srgbClr val="52778C"/>
        </a:buClr>
        <a:buFont typeface="Wingdings" pitchFamily="2" charset="2"/>
        <a:buChar char="§"/>
        <a:defRPr sz="2000" kern="1200">
          <a:solidFill>
            <a:schemeClr val="tx1"/>
          </a:solidFill>
          <a:latin typeface="+mn-lt"/>
          <a:ea typeface="ＭＳ Ｐゴシック" pitchFamily="34" charset="-128"/>
          <a:cs typeface="+mn-cs"/>
        </a:defRPr>
      </a:lvl4pPr>
      <a:lvl5pPr marL="2057400" indent="-228600" algn="l" rtl="0" eaLnBrk="0" fontAlgn="base" hangingPunct="0">
        <a:spcBef>
          <a:spcPct val="20000"/>
        </a:spcBef>
        <a:spcAft>
          <a:spcPct val="0"/>
        </a:spcAft>
        <a:buClr>
          <a:srgbClr val="52778C"/>
        </a:buClr>
        <a:buFont typeface="Wingdings" pitchFamily="2" charset="2"/>
        <a:buChar char="§"/>
        <a:defRPr sz="2000" kern="1200">
          <a:solidFill>
            <a:schemeClr val="tx1"/>
          </a:solidFill>
          <a:latin typeface="+mn-lt"/>
          <a:ea typeface="ＭＳ Ｐゴシック"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16"/>
          <p:cNvGrpSpPr>
            <a:grpSpLocks/>
          </p:cNvGrpSpPr>
          <p:nvPr/>
        </p:nvGrpSpPr>
        <p:grpSpPr bwMode="auto">
          <a:xfrm>
            <a:off x="688975" y="119063"/>
            <a:ext cx="8455025" cy="6738937"/>
            <a:chOff x="432" y="74"/>
            <a:chExt cx="5327" cy="4245"/>
          </a:xfrm>
        </p:grpSpPr>
        <p:sp>
          <p:nvSpPr>
            <p:cNvPr id="3080" name="Rectangle 2"/>
            <p:cNvSpPr>
              <a:spLocks noChangeArrowheads="1"/>
            </p:cNvSpPr>
            <p:nvPr/>
          </p:nvSpPr>
          <p:spPr bwMode="ltGray">
            <a:xfrm>
              <a:off x="432" y="4176"/>
              <a:ext cx="2208" cy="14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nvGrpSpPr>
            <p:cNvPr id="3081" name="Group 11"/>
            <p:cNvGrpSpPr>
              <a:grpSpLocks/>
            </p:cNvGrpSpPr>
            <p:nvPr/>
          </p:nvGrpSpPr>
          <p:grpSpPr bwMode="auto">
            <a:xfrm>
              <a:off x="2859" y="4250"/>
              <a:ext cx="2729" cy="41"/>
              <a:chOff x="2859" y="4250"/>
              <a:chExt cx="2729" cy="41"/>
            </a:xfrm>
          </p:grpSpPr>
          <p:sp>
            <p:nvSpPr>
              <p:cNvPr id="3086" name="Oval 3"/>
              <p:cNvSpPr>
                <a:spLocks noChangeArrowheads="1"/>
              </p:cNvSpPr>
              <p:nvPr/>
            </p:nvSpPr>
            <p:spPr bwMode="auto">
              <a:xfrm>
                <a:off x="285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3087" name="Oval 4"/>
              <p:cNvSpPr>
                <a:spLocks noChangeArrowheads="1"/>
              </p:cNvSpPr>
              <p:nvPr/>
            </p:nvSpPr>
            <p:spPr bwMode="auto">
              <a:xfrm>
                <a:off x="3271"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3088" name="Oval 5"/>
              <p:cNvSpPr>
                <a:spLocks noChangeArrowheads="1"/>
              </p:cNvSpPr>
              <p:nvPr/>
            </p:nvSpPr>
            <p:spPr bwMode="auto">
              <a:xfrm>
                <a:off x="3655"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3089" name="Oval 6"/>
              <p:cNvSpPr>
                <a:spLocks noChangeArrowheads="1"/>
              </p:cNvSpPr>
              <p:nvPr/>
            </p:nvSpPr>
            <p:spPr bwMode="auto">
              <a:xfrm>
                <a:off x="4039"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3090" name="Oval 7"/>
              <p:cNvSpPr>
                <a:spLocks noChangeArrowheads="1"/>
              </p:cNvSpPr>
              <p:nvPr/>
            </p:nvSpPr>
            <p:spPr bwMode="auto">
              <a:xfrm>
                <a:off x="4395"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3091" name="Oval 8"/>
              <p:cNvSpPr>
                <a:spLocks noChangeArrowheads="1"/>
              </p:cNvSpPr>
              <p:nvPr/>
            </p:nvSpPr>
            <p:spPr bwMode="auto">
              <a:xfrm>
                <a:off x="477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3092" name="Oval 9"/>
              <p:cNvSpPr>
                <a:spLocks noChangeArrowheads="1"/>
              </p:cNvSpPr>
              <p:nvPr/>
            </p:nvSpPr>
            <p:spPr bwMode="auto">
              <a:xfrm>
                <a:off x="5163"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3093" name="Oval 10"/>
              <p:cNvSpPr>
                <a:spLocks noChangeArrowheads="1"/>
              </p:cNvSpPr>
              <p:nvPr/>
            </p:nvSpPr>
            <p:spPr bwMode="auto">
              <a:xfrm>
                <a:off x="5547"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sp>
          <p:nvSpPr>
            <p:cNvPr id="3082" name="Rectangle 12"/>
            <p:cNvSpPr>
              <a:spLocks noChangeArrowheads="1"/>
            </p:cNvSpPr>
            <p:nvPr/>
          </p:nvSpPr>
          <p:spPr bwMode="ltGray">
            <a:xfrm>
              <a:off x="480" y="480"/>
              <a:ext cx="5279"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3083" name="Oval 13"/>
            <p:cNvSpPr>
              <a:spLocks noChangeArrowheads="1"/>
            </p:cNvSpPr>
            <p:nvPr/>
          </p:nvSpPr>
          <p:spPr bwMode="auto">
            <a:xfrm>
              <a:off x="507"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3084" name="Oval 14"/>
            <p:cNvSpPr>
              <a:spLocks noChangeArrowheads="1"/>
            </p:cNvSpPr>
            <p:nvPr/>
          </p:nvSpPr>
          <p:spPr bwMode="auto">
            <a:xfrm>
              <a:off x="507"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3085" name="Oval 15"/>
            <p:cNvSpPr>
              <a:spLocks noChangeArrowheads="1"/>
            </p:cNvSpPr>
            <p:nvPr/>
          </p:nvSpPr>
          <p:spPr bwMode="auto">
            <a:xfrm>
              <a:off x="507"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sp>
        <p:nvSpPr>
          <p:cNvPr id="3075" name="Rectangle 17"/>
          <p:cNvSpPr>
            <a:spLocks noGrp="1" noChangeArrowheads="1"/>
          </p:cNvSpPr>
          <p:nvPr>
            <p:ph type="title"/>
          </p:nvPr>
        </p:nvSpPr>
        <p:spPr bwMode="auto">
          <a:xfrm>
            <a:off x="687388" y="608013"/>
            <a:ext cx="77708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ctr" anchorCtr="0" compatLnSpc="1">
            <a:prstTxWarp prst="textNoShape">
              <a:avLst/>
            </a:prstTxWarp>
          </a:bodyPr>
          <a:lstStyle/>
          <a:p>
            <a:pPr lvl="0"/>
            <a:r>
              <a:rPr lang="en-US" altLang="en-US" smtClean="0"/>
              <a:t>Click to edit Master title style</a:t>
            </a:r>
          </a:p>
        </p:txBody>
      </p:sp>
      <p:sp>
        <p:nvSpPr>
          <p:cNvPr id="3076" name="Rectangle 18"/>
          <p:cNvSpPr>
            <a:spLocks noGrp="1" noChangeArrowheads="1"/>
          </p:cNvSpPr>
          <p:nvPr>
            <p:ph type="body" idx="1"/>
          </p:nvPr>
        </p:nvSpPr>
        <p:spPr bwMode="auto">
          <a:xfrm>
            <a:off x="687388" y="1976438"/>
            <a:ext cx="7770812" cy="411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43" name="Rectangle 19"/>
          <p:cNvSpPr>
            <a:spLocks noGrp="1" noChangeArrowheads="1"/>
          </p:cNvSpPr>
          <p:nvPr>
            <p:ph type="dt" sz="half" idx="2"/>
          </p:nvPr>
        </p:nvSpPr>
        <p:spPr bwMode="auto">
          <a:xfrm>
            <a:off x="687388"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eaLnBrk="0" hangingPunct="0">
              <a:defRPr sz="1400" b="0">
                <a:solidFill>
                  <a:srgbClr val="FFFF00"/>
                </a:solidFill>
                <a:latin typeface="+mj-lt"/>
                <a:cs typeface="+mn-cs"/>
              </a:defRPr>
            </a:lvl1pPr>
          </a:lstStyle>
          <a:p>
            <a:pPr>
              <a:defRPr/>
            </a:pPr>
            <a:endParaRPr lang="en-US" altLang="en-US"/>
          </a:p>
        </p:txBody>
      </p:sp>
      <p:sp>
        <p:nvSpPr>
          <p:cNvPr id="1044" name="Rectangle 20"/>
          <p:cNvSpPr>
            <a:spLocks noGrp="1" noChangeArrowheads="1"/>
          </p:cNvSpPr>
          <p:nvPr>
            <p:ph type="ftr" sz="quarter" idx="3"/>
          </p:nvPr>
        </p:nvSpPr>
        <p:spPr bwMode="auto">
          <a:xfrm>
            <a:off x="3124200" y="6167438"/>
            <a:ext cx="2897188"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ctr" eaLnBrk="0" hangingPunct="0">
              <a:defRPr sz="1400" b="0">
                <a:solidFill>
                  <a:srgbClr val="FFFF00"/>
                </a:solidFill>
                <a:latin typeface="+mj-lt"/>
                <a:cs typeface="+mn-cs"/>
              </a:defRPr>
            </a:lvl1pPr>
          </a:lstStyle>
          <a:p>
            <a:pPr>
              <a:defRPr/>
            </a:pPr>
            <a:endParaRPr lang="en-US" altLang="en-US"/>
          </a:p>
        </p:txBody>
      </p:sp>
      <p:sp>
        <p:nvSpPr>
          <p:cNvPr id="1045" name="Rectangle 21"/>
          <p:cNvSpPr>
            <a:spLocks noGrp="1" noChangeArrowheads="1"/>
          </p:cNvSpPr>
          <p:nvPr>
            <p:ph type="sldNum" sz="quarter" idx="4"/>
          </p:nvPr>
        </p:nvSpPr>
        <p:spPr bwMode="auto">
          <a:xfrm>
            <a:off x="6553200"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r" eaLnBrk="0" hangingPunct="0">
              <a:defRPr sz="1400" b="0">
                <a:solidFill>
                  <a:srgbClr val="FFFF00"/>
                </a:solidFill>
                <a:latin typeface="+mj-lt"/>
                <a:cs typeface="+mn-cs"/>
              </a:defRPr>
            </a:lvl1pPr>
          </a:lstStyle>
          <a:p>
            <a:pPr>
              <a:defRPr/>
            </a:pPr>
            <a:fld id="{7FECF052-F371-46F6-961D-A1E959408440}"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8784" r:id="rId1"/>
    <p:sldLayoutId id="2147488700" r:id="rId2"/>
    <p:sldLayoutId id="2147488701" r:id="rId3"/>
    <p:sldLayoutId id="2147488702" r:id="rId4"/>
    <p:sldLayoutId id="2147488703" r:id="rId5"/>
    <p:sldLayoutId id="2147488704" r:id="rId6"/>
    <p:sldLayoutId id="2147488705" r:id="rId7"/>
    <p:sldLayoutId id="2147488706" r:id="rId8"/>
    <p:sldLayoutId id="2147488707" r:id="rId9"/>
    <p:sldLayoutId id="2147488708" r:id="rId10"/>
    <p:sldLayoutId id="2147488709" r:id="rId11"/>
  </p:sldLayoutIdLst>
  <p:txStyles>
    <p:titleStyle>
      <a:lvl1pPr algn="l" rtl="0" eaLnBrk="0" fontAlgn="base" hangingPunct="0">
        <a:spcBef>
          <a:spcPct val="0"/>
        </a:spcBef>
        <a:spcAft>
          <a:spcPct val="0"/>
        </a:spcAft>
        <a:defRPr sz="4500">
          <a:solidFill>
            <a:schemeClr val="tx2"/>
          </a:solidFill>
          <a:latin typeface="+mj-lt"/>
          <a:ea typeface="+mj-ea"/>
          <a:cs typeface="+mj-cs"/>
        </a:defRPr>
      </a:lvl1pPr>
      <a:lvl2pPr algn="l" rtl="0" eaLnBrk="0" fontAlgn="base" hangingPunct="0">
        <a:spcBef>
          <a:spcPct val="0"/>
        </a:spcBef>
        <a:spcAft>
          <a:spcPct val="0"/>
        </a:spcAft>
        <a:defRPr sz="4500">
          <a:solidFill>
            <a:schemeClr val="tx2"/>
          </a:solidFill>
          <a:latin typeface="Times New Roman" pitchFamily="18" charset="0"/>
        </a:defRPr>
      </a:lvl2pPr>
      <a:lvl3pPr algn="l" rtl="0" eaLnBrk="0" fontAlgn="base" hangingPunct="0">
        <a:spcBef>
          <a:spcPct val="0"/>
        </a:spcBef>
        <a:spcAft>
          <a:spcPct val="0"/>
        </a:spcAft>
        <a:defRPr sz="4500">
          <a:solidFill>
            <a:schemeClr val="tx2"/>
          </a:solidFill>
          <a:latin typeface="Times New Roman" pitchFamily="18" charset="0"/>
        </a:defRPr>
      </a:lvl3pPr>
      <a:lvl4pPr algn="l" rtl="0" eaLnBrk="0" fontAlgn="base" hangingPunct="0">
        <a:spcBef>
          <a:spcPct val="0"/>
        </a:spcBef>
        <a:spcAft>
          <a:spcPct val="0"/>
        </a:spcAft>
        <a:defRPr sz="4500">
          <a:solidFill>
            <a:schemeClr val="tx2"/>
          </a:solidFill>
          <a:latin typeface="Times New Roman" pitchFamily="18" charset="0"/>
        </a:defRPr>
      </a:lvl4pPr>
      <a:lvl5pPr algn="l" rtl="0" eaLnBrk="0" fontAlgn="base" hangingPunct="0">
        <a:spcBef>
          <a:spcPct val="0"/>
        </a:spcBef>
        <a:spcAft>
          <a:spcPct val="0"/>
        </a:spcAft>
        <a:defRPr sz="4500">
          <a:solidFill>
            <a:schemeClr val="tx2"/>
          </a:solidFill>
          <a:latin typeface="Times New Roman" pitchFamily="18" charset="0"/>
        </a:defRPr>
      </a:lvl5pPr>
      <a:lvl6pPr marL="457200" algn="l" rtl="0" eaLnBrk="0" fontAlgn="base" hangingPunct="0">
        <a:spcBef>
          <a:spcPct val="0"/>
        </a:spcBef>
        <a:spcAft>
          <a:spcPct val="0"/>
        </a:spcAft>
        <a:defRPr sz="4500">
          <a:solidFill>
            <a:schemeClr val="tx2"/>
          </a:solidFill>
          <a:latin typeface="Times New Roman" pitchFamily="18" charset="0"/>
        </a:defRPr>
      </a:lvl6pPr>
      <a:lvl7pPr marL="914400" algn="l" rtl="0" eaLnBrk="0" fontAlgn="base" hangingPunct="0">
        <a:spcBef>
          <a:spcPct val="0"/>
        </a:spcBef>
        <a:spcAft>
          <a:spcPct val="0"/>
        </a:spcAft>
        <a:defRPr sz="4500">
          <a:solidFill>
            <a:schemeClr val="tx2"/>
          </a:solidFill>
          <a:latin typeface="Times New Roman" pitchFamily="18" charset="0"/>
        </a:defRPr>
      </a:lvl7pPr>
      <a:lvl8pPr marL="1371600" algn="l" rtl="0" eaLnBrk="0" fontAlgn="base" hangingPunct="0">
        <a:spcBef>
          <a:spcPct val="0"/>
        </a:spcBef>
        <a:spcAft>
          <a:spcPct val="0"/>
        </a:spcAft>
        <a:defRPr sz="4500">
          <a:solidFill>
            <a:schemeClr val="tx2"/>
          </a:solidFill>
          <a:latin typeface="Times New Roman" pitchFamily="18" charset="0"/>
        </a:defRPr>
      </a:lvl8pPr>
      <a:lvl9pPr marL="1828800" algn="l" rtl="0" eaLnBrk="0" fontAlgn="base" hangingPunct="0">
        <a:spcBef>
          <a:spcPct val="0"/>
        </a:spcBef>
        <a:spcAft>
          <a:spcPct val="0"/>
        </a:spcAft>
        <a:defRPr sz="45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100" b="1">
          <a:solidFill>
            <a:schemeClr val="tx1"/>
          </a:solidFill>
          <a:latin typeface="+mn-lt"/>
          <a:ea typeface="+mn-ea"/>
          <a:cs typeface="+mn-cs"/>
        </a:defRPr>
      </a:lvl1pPr>
      <a:lvl2pPr marL="744538" indent="-287338" algn="l" rtl="0" eaLnBrk="0" fontAlgn="base" hangingPunct="0">
        <a:spcBef>
          <a:spcPct val="20000"/>
        </a:spcBef>
        <a:spcAft>
          <a:spcPct val="0"/>
        </a:spcAft>
        <a:buChar char="–"/>
        <a:defRPr sz="2700">
          <a:solidFill>
            <a:schemeClr val="tx1"/>
          </a:solidFill>
          <a:latin typeface="+mj-lt"/>
        </a:defRPr>
      </a:lvl2pPr>
      <a:lvl3pPr marL="1141413" indent="-227013" algn="l" rtl="0" eaLnBrk="0" fontAlgn="base" hangingPunct="0">
        <a:spcBef>
          <a:spcPct val="20000"/>
        </a:spcBef>
        <a:spcAft>
          <a:spcPct val="0"/>
        </a:spcAft>
        <a:buChar char="•"/>
        <a:defRPr sz="2300">
          <a:solidFill>
            <a:schemeClr val="tx1"/>
          </a:solidFill>
          <a:latin typeface="+mj-lt"/>
        </a:defRPr>
      </a:lvl3pPr>
      <a:lvl4pPr marL="1598613" indent="-228600" algn="l" rtl="0" eaLnBrk="0" fontAlgn="base" hangingPunct="0">
        <a:spcBef>
          <a:spcPct val="20000"/>
        </a:spcBef>
        <a:spcAft>
          <a:spcPct val="0"/>
        </a:spcAft>
        <a:buChar char="–"/>
        <a:defRPr sz="1900">
          <a:solidFill>
            <a:schemeClr val="tx1"/>
          </a:solidFill>
          <a:latin typeface="+mj-lt"/>
        </a:defRPr>
      </a:lvl4pPr>
      <a:lvl5pPr marL="2055813" indent="-228600" algn="l" rtl="0" eaLnBrk="0" fontAlgn="base" hangingPunct="0">
        <a:spcBef>
          <a:spcPct val="20000"/>
        </a:spcBef>
        <a:spcAft>
          <a:spcPct val="0"/>
        </a:spcAft>
        <a:buChar char="•"/>
        <a:defRPr sz="1900">
          <a:solidFill>
            <a:schemeClr val="tx1"/>
          </a:solidFill>
          <a:latin typeface="+mj-lt"/>
        </a:defRPr>
      </a:lvl5pPr>
      <a:lvl6pPr marL="2513013" indent="-228600" algn="l" rtl="0" eaLnBrk="0" fontAlgn="base" hangingPunct="0">
        <a:spcBef>
          <a:spcPct val="20000"/>
        </a:spcBef>
        <a:spcAft>
          <a:spcPct val="0"/>
        </a:spcAft>
        <a:buChar char="•"/>
        <a:defRPr sz="1900">
          <a:solidFill>
            <a:schemeClr val="tx1"/>
          </a:solidFill>
          <a:latin typeface="+mj-lt"/>
        </a:defRPr>
      </a:lvl6pPr>
      <a:lvl7pPr marL="2970213" indent="-228600" algn="l" rtl="0" eaLnBrk="0" fontAlgn="base" hangingPunct="0">
        <a:spcBef>
          <a:spcPct val="20000"/>
        </a:spcBef>
        <a:spcAft>
          <a:spcPct val="0"/>
        </a:spcAft>
        <a:buChar char="•"/>
        <a:defRPr sz="1900">
          <a:solidFill>
            <a:schemeClr val="tx1"/>
          </a:solidFill>
          <a:latin typeface="+mj-lt"/>
        </a:defRPr>
      </a:lvl7pPr>
      <a:lvl8pPr marL="3427413" indent="-228600" algn="l" rtl="0" eaLnBrk="0" fontAlgn="base" hangingPunct="0">
        <a:spcBef>
          <a:spcPct val="20000"/>
        </a:spcBef>
        <a:spcAft>
          <a:spcPct val="0"/>
        </a:spcAft>
        <a:buChar char="•"/>
        <a:defRPr sz="1900">
          <a:solidFill>
            <a:schemeClr val="tx1"/>
          </a:solidFill>
          <a:latin typeface="+mj-lt"/>
        </a:defRPr>
      </a:lvl8pPr>
      <a:lvl9pPr marL="3884613" indent="-228600" algn="l" rtl="0" eaLnBrk="0" fontAlgn="base" hangingPunct="0">
        <a:spcBef>
          <a:spcPct val="20000"/>
        </a:spcBef>
        <a:spcAft>
          <a:spcPct val="0"/>
        </a:spcAft>
        <a:buChar char="•"/>
        <a:defRPr sz="1900">
          <a:solidFill>
            <a:schemeClr val="tx1"/>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16"/>
          <p:cNvGrpSpPr>
            <a:grpSpLocks/>
          </p:cNvGrpSpPr>
          <p:nvPr/>
        </p:nvGrpSpPr>
        <p:grpSpPr bwMode="auto">
          <a:xfrm>
            <a:off x="688975" y="119063"/>
            <a:ext cx="8455025" cy="6738937"/>
            <a:chOff x="432" y="74"/>
            <a:chExt cx="5327" cy="4245"/>
          </a:xfrm>
        </p:grpSpPr>
        <p:sp>
          <p:nvSpPr>
            <p:cNvPr id="1032" name="Rectangle 2"/>
            <p:cNvSpPr>
              <a:spLocks noChangeArrowheads="1"/>
            </p:cNvSpPr>
            <p:nvPr/>
          </p:nvSpPr>
          <p:spPr bwMode="ltGray">
            <a:xfrm>
              <a:off x="432" y="4176"/>
              <a:ext cx="2208" cy="14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nvGrpSpPr>
            <p:cNvPr id="4105" name="Group 11"/>
            <p:cNvGrpSpPr>
              <a:grpSpLocks/>
            </p:cNvGrpSpPr>
            <p:nvPr/>
          </p:nvGrpSpPr>
          <p:grpSpPr bwMode="auto">
            <a:xfrm>
              <a:off x="2859" y="4250"/>
              <a:ext cx="2729" cy="41"/>
              <a:chOff x="2859" y="4250"/>
              <a:chExt cx="2729" cy="41"/>
            </a:xfrm>
          </p:grpSpPr>
          <p:sp>
            <p:nvSpPr>
              <p:cNvPr id="1038" name="Oval 3"/>
              <p:cNvSpPr>
                <a:spLocks noChangeArrowheads="1"/>
              </p:cNvSpPr>
              <p:nvPr/>
            </p:nvSpPr>
            <p:spPr bwMode="auto">
              <a:xfrm>
                <a:off x="285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39" name="Oval 4"/>
              <p:cNvSpPr>
                <a:spLocks noChangeArrowheads="1"/>
              </p:cNvSpPr>
              <p:nvPr/>
            </p:nvSpPr>
            <p:spPr bwMode="auto">
              <a:xfrm>
                <a:off x="3274"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40" name="Oval 5"/>
              <p:cNvSpPr>
                <a:spLocks noChangeArrowheads="1"/>
              </p:cNvSpPr>
              <p:nvPr/>
            </p:nvSpPr>
            <p:spPr bwMode="auto">
              <a:xfrm>
                <a:off x="3658"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41" name="Oval 6"/>
              <p:cNvSpPr>
                <a:spLocks noChangeArrowheads="1"/>
              </p:cNvSpPr>
              <p:nvPr/>
            </p:nvSpPr>
            <p:spPr bwMode="auto">
              <a:xfrm>
                <a:off x="4042"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42" name="Oval 7"/>
              <p:cNvSpPr>
                <a:spLocks noChangeArrowheads="1"/>
              </p:cNvSpPr>
              <p:nvPr/>
            </p:nvSpPr>
            <p:spPr bwMode="auto">
              <a:xfrm>
                <a:off x="4395"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 name="Oval 8"/>
              <p:cNvSpPr>
                <a:spLocks noChangeArrowheads="1"/>
              </p:cNvSpPr>
              <p:nvPr/>
            </p:nvSpPr>
            <p:spPr bwMode="auto">
              <a:xfrm>
                <a:off x="477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3" name="Oval 9"/>
              <p:cNvSpPr>
                <a:spLocks noChangeArrowheads="1"/>
              </p:cNvSpPr>
              <p:nvPr/>
            </p:nvSpPr>
            <p:spPr bwMode="auto">
              <a:xfrm>
                <a:off x="5163"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4" name="Oval 10"/>
              <p:cNvSpPr>
                <a:spLocks noChangeArrowheads="1"/>
              </p:cNvSpPr>
              <p:nvPr/>
            </p:nvSpPr>
            <p:spPr bwMode="auto">
              <a:xfrm>
                <a:off x="5547"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sp>
          <p:nvSpPr>
            <p:cNvPr id="1034" name="Rectangle 12"/>
            <p:cNvSpPr>
              <a:spLocks noChangeArrowheads="1"/>
            </p:cNvSpPr>
            <p:nvPr/>
          </p:nvSpPr>
          <p:spPr bwMode="ltGray">
            <a:xfrm>
              <a:off x="480" y="480"/>
              <a:ext cx="5279"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35" name="Oval 13"/>
            <p:cNvSpPr>
              <a:spLocks noChangeArrowheads="1"/>
            </p:cNvSpPr>
            <p:nvPr/>
          </p:nvSpPr>
          <p:spPr bwMode="auto">
            <a:xfrm>
              <a:off x="507"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36" name="Oval 14"/>
            <p:cNvSpPr>
              <a:spLocks noChangeArrowheads="1"/>
            </p:cNvSpPr>
            <p:nvPr/>
          </p:nvSpPr>
          <p:spPr bwMode="auto">
            <a:xfrm>
              <a:off x="507"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37" name="Oval 15"/>
            <p:cNvSpPr>
              <a:spLocks noChangeArrowheads="1"/>
            </p:cNvSpPr>
            <p:nvPr/>
          </p:nvSpPr>
          <p:spPr bwMode="auto">
            <a:xfrm>
              <a:off x="507"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sp>
        <p:nvSpPr>
          <p:cNvPr id="4099" name="Rectangle 17"/>
          <p:cNvSpPr>
            <a:spLocks noGrp="1" noChangeArrowheads="1"/>
          </p:cNvSpPr>
          <p:nvPr>
            <p:ph type="title"/>
          </p:nvPr>
        </p:nvSpPr>
        <p:spPr bwMode="auto">
          <a:xfrm>
            <a:off x="687388" y="608013"/>
            <a:ext cx="77708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ctr" anchorCtr="0" compatLnSpc="1">
            <a:prstTxWarp prst="textNoShape">
              <a:avLst/>
            </a:prstTxWarp>
          </a:bodyPr>
          <a:lstStyle/>
          <a:p>
            <a:pPr lvl="0"/>
            <a:r>
              <a:rPr lang="en-US" altLang="en-US" smtClean="0"/>
              <a:t>Click to edit Master title style</a:t>
            </a:r>
          </a:p>
        </p:txBody>
      </p:sp>
      <p:sp>
        <p:nvSpPr>
          <p:cNvPr id="4100" name="Rectangle 18"/>
          <p:cNvSpPr>
            <a:spLocks noGrp="1" noChangeArrowheads="1"/>
          </p:cNvSpPr>
          <p:nvPr>
            <p:ph type="body" idx="1"/>
          </p:nvPr>
        </p:nvSpPr>
        <p:spPr bwMode="auto">
          <a:xfrm>
            <a:off x="687388" y="1976438"/>
            <a:ext cx="7770812" cy="411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43" name="Rectangle 19"/>
          <p:cNvSpPr>
            <a:spLocks noGrp="1" noChangeArrowheads="1"/>
          </p:cNvSpPr>
          <p:nvPr>
            <p:ph type="dt" sz="half" idx="2"/>
          </p:nvPr>
        </p:nvSpPr>
        <p:spPr bwMode="auto">
          <a:xfrm>
            <a:off x="687388"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eaLnBrk="0" hangingPunct="0">
              <a:defRPr sz="1400" b="0">
                <a:solidFill>
                  <a:srgbClr val="FFFF00"/>
                </a:solidFill>
                <a:latin typeface="+mj-lt"/>
                <a:cs typeface="+mn-cs"/>
              </a:defRPr>
            </a:lvl1pPr>
          </a:lstStyle>
          <a:p>
            <a:pPr>
              <a:defRPr/>
            </a:pPr>
            <a:endParaRPr lang="en-US" altLang="en-US"/>
          </a:p>
        </p:txBody>
      </p:sp>
      <p:sp>
        <p:nvSpPr>
          <p:cNvPr id="1044" name="Rectangle 20"/>
          <p:cNvSpPr>
            <a:spLocks noGrp="1" noChangeArrowheads="1"/>
          </p:cNvSpPr>
          <p:nvPr>
            <p:ph type="ftr" sz="quarter" idx="3"/>
          </p:nvPr>
        </p:nvSpPr>
        <p:spPr bwMode="auto">
          <a:xfrm>
            <a:off x="3124200" y="6167438"/>
            <a:ext cx="2897188"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ctr" eaLnBrk="0" hangingPunct="0">
              <a:defRPr sz="1400" b="0">
                <a:solidFill>
                  <a:srgbClr val="FFFF00"/>
                </a:solidFill>
                <a:latin typeface="+mj-lt"/>
                <a:cs typeface="+mn-cs"/>
              </a:defRPr>
            </a:lvl1pPr>
          </a:lstStyle>
          <a:p>
            <a:pPr>
              <a:defRPr/>
            </a:pPr>
            <a:endParaRPr lang="en-US" altLang="en-US"/>
          </a:p>
        </p:txBody>
      </p:sp>
      <p:sp>
        <p:nvSpPr>
          <p:cNvPr id="1045" name="Rectangle 21"/>
          <p:cNvSpPr>
            <a:spLocks noGrp="1" noChangeArrowheads="1"/>
          </p:cNvSpPr>
          <p:nvPr>
            <p:ph type="sldNum" sz="quarter" idx="4"/>
          </p:nvPr>
        </p:nvSpPr>
        <p:spPr bwMode="auto">
          <a:xfrm>
            <a:off x="6553200"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r" eaLnBrk="0" hangingPunct="0">
              <a:defRPr sz="1400" b="0">
                <a:solidFill>
                  <a:srgbClr val="FFFF00"/>
                </a:solidFill>
                <a:latin typeface="+mj-lt"/>
                <a:cs typeface="+mn-cs"/>
              </a:defRPr>
            </a:lvl1pPr>
          </a:lstStyle>
          <a:p>
            <a:pPr>
              <a:defRPr/>
            </a:pPr>
            <a:fld id="{FC19FA2A-A513-453F-950F-A5115376CD6B}"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8785" r:id="rId1"/>
    <p:sldLayoutId id="2147488710" r:id="rId2"/>
    <p:sldLayoutId id="2147488711" r:id="rId3"/>
    <p:sldLayoutId id="2147488712" r:id="rId4"/>
    <p:sldLayoutId id="2147488713" r:id="rId5"/>
    <p:sldLayoutId id="2147488714" r:id="rId6"/>
    <p:sldLayoutId id="2147488715" r:id="rId7"/>
    <p:sldLayoutId id="2147488716" r:id="rId8"/>
    <p:sldLayoutId id="2147488717" r:id="rId9"/>
    <p:sldLayoutId id="2147488718" r:id="rId10"/>
    <p:sldLayoutId id="2147488719" r:id="rId11"/>
  </p:sldLayoutIdLst>
  <p:txStyles>
    <p:titleStyle>
      <a:lvl1pPr algn="l" rtl="0" eaLnBrk="0" fontAlgn="base" hangingPunct="0">
        <a:spcBef>
          <a:spcPct val="0"/>
        </a:spcBef>
        <a:spcAft>
          <a:spcPct val="0"/>
        </a:spcAft>
        <a:defRPr sz="4500">
          <a:solidFill>
            <a:schemeClr val="tx2"/>
          </a:solidFill>
          <a:latin typeface="+mj-lt"/>
          <a:ea typeface="+mj-ea"/>
          <a:cs typeface="+mj-cs"/>
        </a:defRPr>
      </a:lvl1pPr>
      <a:lvl2pPr algn="l" rtl="0" eaLnBrk="0" fontAlgn="base" hangingPunct="0">
        <a:spcBef>
          <a:spcPct val="0"/>
        </a:spcBef>
        <a:spcAft>
          <a:spcPct val="0"/>
        </a:spcAft>
        <a:defRPr sz="4500">
          <a:solidFill>
            <a:schemeClr val="tx2"/>
          </a:solidFill>
          <a:latin typeface="Times New Roman" pitchFamily="18" charset="0"/>
        </a:defRPr>
      </a:lvl2pPr>
      <a:lvl3pPr algn="l" rtl="0" eaLnBrk="0" fontAlgn="base" hangingPunct="0">
        <a:spcBef>
          <a:spcPct val="0"/>
        </a:spcBef>
        <a:spcAft>
          <a:spcPct val="0"/>
        </a:spcAft>
        <a:defRPr sz="4500">
          <a:solidFill>
            <a:schemeClr val="tx2"/>
          </a:solidFill>
          <a:latin typeface="Times New Roman" pitchFamily="18" charset="0"/>
        </a:defRPr>
      </a:lvl3pPr>
      <a:lvl4pPr algn="l" rtl="0" eaLnBrk="0" fontAlgn="base" hangingPunct="0">
        <a:spcBef>
          <a:spcPct val="0"/>
        </a:spcBef>
        <a:spcAft>
          <a:spcPct val="0"/>
        </a:spcAft>
        <a:defRPr sz="4500">
          <a:solidFill>
            <a:schemeClr val="tx2"/>
          </a:solidFill>
          <a:latin typeface="Times New Roman" pitchFamily="18" charset="0"/>
        </a:defRPr>
      </a:lvl4pPr>
      <a:lvl5pPr algn="l" rtl="0" eaLnBrk="0" fontAlgn="base" hangingPunct="0">
        <a:spcBef>
          <a:spcPct val="0"/>
        </a:spcBef>
        <a:spcAft>
          <a:spcPct val="0"/>
        </a:spcAft>
        <a:defRPr sz="4500">
          <a:solidFill>
            <a:schemeClr val="tx2"/>
          </a:solidFill>
          <a:latin typeface="Times New Roman" pitchFamily="18" charset="0"/>
        </a:defRPr>
      </a:lvl5pPr>
      <a:lvl6pPr marL="457200" algn="l" rtl="0" eaLnBrk="0" fontAlgn="base" hangingPunct="0">
        <a:spcBef>
          <a:spcPct val="0"/>
        </a:spcBef>
        <a:spcAft>
          <a:spcPct val="0"/>
        </a:spcAft>
        <a:defRPr sz="4500">
          <a:solidFill>
            <a:schemeClr val="tx2"/>
          </a:solidFill>
          <a:latin typeface="Times New Roman" pitchFamily="18" charset="0"/>
        </a:defRPr>
      </a:lvl6pPr>
      <a:lvl7pPr marL="914400" algn="l" rtl="0" eaLnBrk="0" fontAlgn="base" hangingPunct="0">
        <a:spcBef>
          <a:spcPct val="0"/>
        </a:spcBef>
        <a:spcAft>
          <a:spcPct val="0"/>
        </a:spcAft>
        <a:defRPr sz="4500">
          <a:solidFill>
            <a:schemeClr val="tx2"/>
          </a:solidFill>
          <a:latin typeface="Times New Roman" pitchFamily="18" charset="0"/>
        </a:defRPr>
      </a:lvl7pPr>
      <a:lvl8pPr marL="1371600" algn="l" rtl="0" eaLnBrk="0" fontAlgn="base" hangingPunct="0">
        <a:spcBef>
          <a:spcPct val="0"/>
        </a:spcBef>
        <a:spcAft>
          <a:spcPct val="0"/>
        </a:spcAft>
        <a:defRPr sz="4500">
          <a:solidFill>
            <a:schemeClr val="tx2"/>
          </a:solidFill>
          <a:latin typeface="Times New Roman" pitchFamily="18" charset="0"/>
        </a:defRPr>
      </a:lvl8pPr>
      <a:lvl9pPr marL="1828800" algn="l" rtl="0" eaLnBrk="0" fontAlgn="base" hangingPunct="0">
        <a:spcBef>
          <a:spcPct val="0"/>
        </a:spcBef>
        <a:spcAft>
          <a:spcPct val="0"/>
        </a:spcAft>
        <a:defRPr sz="45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100" b="1">
          <a:solidFill>
            <a:schemeClr val="tx1"/>
          </a:solidFill>
          <a:latin typeface="+mn-lt"/>
          <a:ea typeface="+mn-ea"/>
          <a:cs typeface="+mn-cs"/>
        </a:defRPr>
      </a:lvl1pPr>
      <a:lvl2pPr marL="744538" indent="-287338" algn="l" rtl="0" eaLnBrk="0" fontAlgn="base" hangingPunct="0">
        <a:spcBef>
          <a:spcPct val="20000"/>
        </a:spcBef>
        <a:spcAft>
          <a:spcPct val="0"/>
        </a:spcAft>
        <a:buChar char="–"/>
        <a:defRPr sz="2700">
          <a:solidFill>
            <a:schemeClr val="tx1"/>
          </a:solidFill>
          <a:latin typeface="+mj-lt"/>
        </a:defRPr>
      </a:lvl2pPr>
      <a:lvl3pPr marL="1141413" indent="-227013" algn="l" rtl="0" eaLnBrk="0" fontAlgn="base" hangingPunct="0">
        <a:spcBef>
          <a:spcPct val="20000"/>
        </a:spcBef>
        <a:spcAft>
          <a:spcPct val="0"/>
        </a:spcAft>
        <a:buChar char="•"/>
        <a:defRPr sz="2300">
          <a:solidFill>
            <a:schemeClr val="tx1"/>
          </a:solidFill>
          <a:latin typeface="+mj-lt"/>
        </a:defRPr>
      </a:lvl3pPr>
      <a:lvl4pPr marL="1598613" indent="-228600" algn="l" rtl="0" eaLnBrk="0" fontAlgn="base" hangingPunct="0">
        <a:spcBef>
          <a:spcPct val="20000"/>
        </a:spcBef>
        <a:spcAft>
          <a:spcPct val="0"/>
        </a:spcAft>
        <a:buChar char="–"/>
        <a:defRPr sz="1900">
          <a:solidFill>
            <a:schemeClr val="tx1"/>
          </a:solidFill>
          <a:latin typeface="+mj-lt"/>
        </a:defRPr>
      </a:lvl4pPr>
      <a:lvl5pPr marL="2055813" indent="-228600" algn="l" rtl="0" eaLnBrk="0" fontAlgn="base" hangingPunct="0">
        <a:spcBef>
          <a:spcPct val="20000"/>
        </a:spcBef>
        <a:spcAft>
          <a:spcPct val="0"/>
        </a:spcAft>
        <a:buChar char="•"/>
        <a:defRPr sz="1900">
          <a:solidFill>
            <a:schemeClr val="tx1"/>
          </a:solidFill>
          <a:latin typeface="+mj-lt"/>
        </a:defRPr>
      </a:lvl5pPr>
      <a:lvl6pPr marL="2513013" indent="-228600" algn="l" rtl="0" eaLnBrk="0" fontAlgn="base" hangingPunct="0">
        <a:spcBef>
          <a:spcPct val="20000"/>
        </a:spcBef>
        <a:spcAft>
          <a:spcPct val="0"/>
        </a:spcAft>
        <a:buChar char="•"/>
        <a:defRPr sz="1900">
          <a:solidFill>
            <a:schemeClr val="tx1"/>
          </a:solidFill>
          <a:latin typeface="+mj-lt"/>
        </a:defRPr>
      </a:lvl6pPr>
      <a:lvl7pPr marL="2970213" indent="-228600" algn="l" rtl="0" eaLnBrk="0" fontAlgn="base" hangingPunct="0">
        <a:spcBef>
          <a:spcPct val="20000"/>
        </a:spcBef>
        <a:spcAft>
          <a:spcPct val="0"/>
        </a:spcAft>
        <a:buChar char="•"/>
        <a:defRPr sz="1900">
          <a:solidFill>
            <a:schemeClr val="tx1"/>
          </a:solidFill>
          <a:latin typeface="+mj-lt"/>
        </a:defRPr>
      </a:lvl7pPr>
      <a:lvl8pPr marL="3427413" indent="-228600" algn="l" rtl="0" eaLnBrk="0" fontAlgn="base" hangingPunct="0">
        <a:spcBef>
          <a:spcPct val="20000"/>
        </a:spcBef>
        <a:spcAft>
          <a:spcPct val="0"/>
        </a:spcAft>
        <a:buChar char="•"/>
        <a:defRPr sz="1900">
          <a:solidFill>
            <a:schemeClr val="tx1"/>
          </a:solidFill>
          <a:latin typeface="+mj-lt"/>
        </a:defRPr>
      </a:lvl8pPr>
      <a:lvl9pPr marL="3884613" indent="-228600" algn="l" rtl="0" eaLnBrk="0" fontAlgn="base" hangingPunct="0">
        <a:spcBef>
          <a:spcPct val="20000"/>
        </a:spcBef>
        <a:spcAft>
          <a:spcPct val="0"/>
        </a:spcAft>
        <a:buChar char="•"/>
        <a:defRPr sz="1900">
          <a:solidFill>
            <a:schemeClr val="tx1"/>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011F5B"/>
        </a:solidFill>
        <a:effectLst/>
      </p:bgPr>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defTabSz="457200">
              <a:defRPr sz="1200" b="0">
                <a:solidFill>
                  <a:srgbClr val="FFFFFF"/>
                </a:solidFill>
                <a:latin typeface="Calibri" pitchFamily="34" charset="0"/>
                <a:cs typeface="Arial" pitchFamily="34" charset="0"/>
              </a:defRPr>
            </a:lvl1pPr>
          </a:lstStyle>
          <a:p>
            <a:pPr>
              <a:defRPr/>
            </a:pPr>
            <a:fld id="{47C4994D-9E15-42EF-8B18-E971C67C47F8}" type="datetime1">
              <a:rPr lang="en-US"/>
              <a:pPr>
                <a:defRPr/>
              </a:pPr>
              <a:t>11/16/2015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defTabSz="457200">
              <a:defRPr sz="1200" b="0">
                <a:solidFill>
                  <a:srgbClr val="FFFFFF"/>
                </a:solidFill>
                <a:latin typeface="Calibri" pitchFamily="34" charset="0"/>
                <a:cs typeface="Arial" pitchFamily="34" charset="0"/>
              </a:defRPr>
            </a:lvl1pPr>
          </a:lstStyle>
          <a:p>
            <a:pPr>
              <a:defRPr/>
            </a:pPr>
            <a:r>
              <a:rPr lang="en-US"/>
              <a:t>(c) 2011, Trustees of the University of Pennsylvania    Center for Substance Abuse Solutions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defTabSz="457200">
              <a:defRPr sz="1200" b="0">
                <a:solidFill>
                  <a:srgbClr val="FFFFFF"/>
                </a:solidFill>
                <a:latin typeface="Calibri" pitchFamily="34" charset="0"/>
                <a:cs typeface="Arial" pitchFamily="34" charset="0"/>
              </a:defRPr>
            </a:lvl1pPr>
          </a:lstStyle>
          <a:p>
            <a:pPr>
              <a:defRPr/>
            </a:pPr>
            <a:fld id="{82B2BD30-C6EB-4BEE-BE19-1919EB8C1058}"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8786" r:id="rId1"/>
    <p:sldLayoutId id="2147488787" r:id="rId2"/>
    <p:sldLayoutId id="2147488788" r:id="rId3"/>
    <p:sldLayoutId id="2147488789" r:id="rId4"/>
    <p:sldLayoutId id="2147488790" r:id="rId5"/>
    <p:sldLayoutId id="2147488791" r:id="rId6"/>
    <p:sldLayoutId id="2147488792" r:id="rId7"/>
    <p:sldLayoutId id="2147488793" r:id="rId8"/>
    <p:sldLayoutId id="2147488794" r:id="rId9"/>
    <p:sldLayoutId id="2147488795" r:id="rId10"/>
    <p:sldLayoutId id="2147488796" r:id="rId11"/>
  </p:sldLayoutIdLst>
  <p:hf hdr="0" dt="0"/>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34" charset="-128"/>
          <a:cs typeface="ＭＳ Ｐゴシック" pitchFamily="-105" charset="-128"/>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pitchFamily="34" charset="-128"/>
          <a:cs typeface="ＭＳ Ｐゴシック" pitchFamily="-105" charset="-128"/>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pitchFamily="34" charset="-128"/>
          <a:cs typeface="ＭＳ Ｐゴシック" pitchFamily="-105" charset="-128"/>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pitchFamily="34" charset="-128"/>
          <a:cs typeface="ＭＳ Ｐゴシック" pitchFamily="-105" charset="-128"/>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pitchFamily="34" charset="-128"/>
          <a:cs typeface="ＭＳ Ｐゴシック" pitchFamily="-105" charset="-128"/>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34" charset="-128"/>
          <a:cs typeface="ＭＳ Ｐゴシック" pitchFamily="-10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46" name="Group 16"/>
          <p:cNvGrpSpPr>
            <a:grpSpLocks/>
          </p:cNvGrpSpPr>
          <p:nvPr/>
        </p:nvGrpSpPr>
        <p:grpSpPr bwMode="auto">
          <a:xfrm>
            <a:off x="688975" y="119063"/>
            <a:ext cx="8455025" cy="6738937"/>
            <a:chOff x="432" y="74"/>
            <a:chExt cx="5327" cy="4245"/>
          </a:xfrm>
        </p:grpSpPr>
        <p:sp>
          <p:nvSpPr>
            <p:cNvPr id="2056" name="Rectangle 2"/>
            <p:cNvSpPr>
              <a:spLocks noChangeArrowheads="1"/>
            </p:cNvSpPr>
            <p:nvPr/>
          </p:nvSpPr>
          <p:spPr bwMode="ltGray">
            <a:xfrm>
              <a:off x="432" y="4176"/>
              <a:ext cx="2208" cy="14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grpSp>
          <p:nvGrpSpPr>
            <p:cNvPr id="6153" name="Group 11"/>
            <p:cNvGrpSpPr>
              <a:grpSpLocks/>
            </p:cNvGrpSpPr>
            <p:nvPr/>
          </p:nvGrpSpPr>
          <p:grpSpPr bwMode="auto">
            <a:xfrm>
              <a:off x="2859" y="4250"/>
              <a:ext cx="2729" cy="41"/>
              <a:chOff x="2859" y="4250"/>
              <a:chExt cx="2729" cy="41"/>
            </a:xfrm>
          </p:grpSpPr>
          <p:sp>
            <p:nvSpPr>
              <p:cNvPr id="2062" name="Oval 3"/>
              <p:cNvSpPr>
                <a:spLocks noChangeArrowheads="1"/>
              </p:cNvSpPr>
              <p:nvPr/>
            </p:nvSpPr>
            <p:spPr bwMode="auto">
              <a:xfrm>
                <a:off x="285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2063" name="Oval 4"/>
              <p:cNvSpPr>
                <a:spLocks noChangeArrowheads="1"/>
              </p:cNvSpPr>
              <p:nvPr/>
            </p:nvSpPr>
            <p:spPr bwMode="auto">
              <a:xfrm>
                <a:off x="3264"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2064" name="Oval 5"/>
              <p:cNvSpPr>
                <a:spLocks noChangeArrowheads="1"/>
              </p:cNvSpPr>
              <p:nvPr/>
            </p:nvSpPr>
            <p:spPr bwMode="auto">
              <a:xfrm>
                <a:off x="3648"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2065" name="Oval 6"/>
              <p:cNvSpPr>
                <a:spLocks noChangeArrowheads="1"/>
              </p:cNvSpPr>
              <p:nvPr/>
            </p:nvSpPr>
            <p:spPr bwMode="auto">
              <a:xfrm>
                <a:off x="4032"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2066" name="Oval 7"/>
              <p:cNvSpPr>
                <a:spLocks noChangeArrowheads="1"/>
              </p:cNvSpPr>
              <p:nvPr/>
            </p:nvSpPr>
            <p:spPr bwMode="auto">
              <a:xfrm>
                <a:off x="4395"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2067" name="Oval 8"/>
              <p:cNvSpPr>
                <a:spLocks noChangeArrowheads="1"/>
              </p:cNvSpPr>
              <p:nvPr/>
            </p:nvSpPr>
            <p:spPr bwMode="auto">
              <a:xfrm>
                <a:off x="477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2068" name="Oval 9"/>
              <p:cNvSpPr>
                <a:spLocks noChangeArrowheads="1"/>
              </p:cNvSpPr>
              <p:nvPr/>
            </p:nvSpPr>
            <p:spPr bwMode="auto">
              <a:xfrm>
                <a:off x="5163"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2069" name="Oval 10"/>
              <p:cNvSpPr>
                <a:spLocks noChangeArrowheads="1"/>
              </p:cNvSpPr>
              <p:nvPr/>
            </p:nvSpPr>
            <p:spPr bwMode="auto">
              <a:xfrm>
                <a:off x="5547"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grpSp>
        <p:sp>
          <p:nvSpPr>
            <p:cNvPr id="2058" name="Rectangle 12"/>
            <p:cNvSpPr>
              <a:spLocks noChangeArrowheads="1"/>
            </p:cNvSpPr>
            <p:nvPr/>
          </p:nvSpPr>
          <p:spPr bwMode="ltGray">
            <a:xfrm>
              <a:off x="480" y="480"/>
              <a:ext cx="5279"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2059" name="Oval 13"/>
            <p:cNvSpPr>
              <a:spLocks noChangeArrowheads="1"/>
            </p:cNvSpPr>
            <p:nvPr/>
          </p:nvSpPr>
          <p:spPr bwMode="auto">
            <a:xfrm>
              <a:off x="507"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2060" name="Oval 14"/>
            <p:cNvSpPr>
              <a:spLocks noChangeArrowheads="1"/>
            </p:cNvSpPr>
            <p:nvPr/>
          </p:nvSpPr>
          <p:spPr bwMode="auto">
            <a:xfrm>
              <a:off x="507"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sp>
          <p:nvSpPr>
            <p:cNvPr id="2061" name="Oval 15"/>
            <p:cNvSpPr>
              <a:spLocks noChangeArrowheads="1"/>
            </p:cNvSpPr>
            <p:nvPr/>
          </p:nvSpPr>
          <p:spPr bwMode="auto">
            <a:xfrm>
              <a:off x="507"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smtClean="0">
                <a:solidFill>
                  <a:srgbClr val="000066"/>
                </a:solidFill>
              </a:endParaRPr>
            </a:p>
          </p:txBody>
        </p:sp>
      </p:grpSp>
      <p:sp>
        <p:nvSpPr>
          <p:cNvPr id="6147" name="Rectangle 17"/>
          <p:cNvSpPr>
            <a:spLocks noGrp="1" noChangeArrowheads="1"/>
          </p:cNvSpPr>
          <p:nvPr>
            <p:ph type="title"/>
          </p:nvPr>
        </p:nvSpPr>
        <p:spPr bwMode="auto">
          <a:xfrm>
            <a:off x="687388" y="608013"/>
            <a:ext cx="77708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ctr" anchorCtr="0" compatLnSpc="1">
            <a:prstTxWarp prst="textNoShape">
              <a:avLst/>
            </a:prstTxWarp>
          </a:bodyPr>
          <a:lstStyle/>
          <a:p>
            <a:pPr lvl="0"/>
            <a:r>
              <a:rPr lang="en-US" altLang="en-US" smtClean="0"/>
              <a:t>Click to edit Master title style</a:t>
            </a:r>
          </a:p>
        </p:txBody>
      </p:sp>
      <p:sp>
        <p:nvSpPr>
          <p:cNvPr id="6148" name="Rectangle 18"/>
          <p:cNvSpPr>
            <a:spLocks noGrp="1" noChangeArrowheads="1"/>
          </p:cNvSpPr>
          <p:nvPr>
            <p:ph type="body" idx="1"/>
          </p:nvPr>
        </p:nvSpPr>
        <p:spPr bwMode="auto">
          <a:xfrm>
            <a:off x="687388" y="1976438"/>
            <a:ext cx="7770812" cy="411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43" name="Rectangle 19"/>
          <p:cNvSpPr>
            <a:spLocks noGrp="1" noChangeArrowheads="1"/>
          </p:cNvSpPr>
          <p:nvPr>
            <p:ph type="dt" sz="half" idx="2"/>
          </p:nvPr>
        </p:nvSpPr>
        <p:spPr bwMode="auto">
          <a:xfrm>
            <a:off x="687388"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defTabSz="914400" eaLnBrk="0" hangingPunct="0">
              <a:defRPr sz="1400" b="0">
                <a:solidFill>
                  <a:srgbClr val="FFFF00"/>
                </a:solidFill>
                <a:latin typeface="+mj-lt"/>
                <a:cs typeface="+mn-cs"/>
              </a:defRPr>
            </a:lvl1pPr>
          </a:lstStyle>
          <a:p>
            <a:pPr>
              <a:defRPr/>
            </a:pPr>
            <a:endParaRPr lang="en-US" altLang="en-US"/>
          </a:p>
        </p:txBody>
      </p:sp>
      <p:sp>
        <p:nvSpPr>
          <p:cNvPr id="1044" name="Rectangle 20"/>
          <p:cNvSpPr>
            <a:spLocks noGrp="1" noChangeArrowheads="1"/>
          </p:cNvSpPr>
          <p:nvPr>
            <p:ph type="ftr" sz="quarter" idx="3"/>
          </p:nvPr>
        </p:nvSpPr>
        <p:spPr bwMode="auto">
          <a:xfrm>
            <a:off x="3124200" y="6167438"/>
            <a:ext cx="2897188"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ctr" defTabSz="914400" eaLnBrk="0" hangingPunct="0">
              <a:defRPr sz="1400" b="0">
                <a:solidFill>
                  <a:srgbClr val="FFFF00"/>
                </a:solidFill>
                <a:latin typeface="+mj-lt"/>
                <a:cs typeface="+mn-cs"/>
              </a:defRPr>
            </a:lvl1pPr>
          </a:lstStyle>
          <a:p>
            <a:pPr>
              <a:defRPr/>
            </a:pPr>
            <a:endParaRPr lang="en-US" altLang="en-US"/>
          </a:p>
        </p:txBody>
      </p:sp>
      <p:sp>
        <p:nvSpPr>
          <p:cNvPr id="1045" name="Rectangle 21"/>
          <p:cNvSpPr>
            <a:spLocks noGrp="1" noChangeArrowheads="1"/>
          </p:cNvSpPr>
          <p:nvPr>
            <p:ph type="sldNum" sz="quarter" idx="4"/>
          </p:nvPr>
        </p:nvSpPr>
        <p:spPr bwMode="auto">
          <a:xfrm>
            <a:off x="6553200"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r" defTabSz="914400" eaLnBrk="0" hangingPunct="0">
              <a:defRPr sz="1400" b="0">
                <a:solidFill>
                  <a:srgbClr val="FFFF00"/>
                </a:solidFill>
                <a:latin typeface="+mj-lt"/>
                <a:cs typeface="+mn-cs"/>
              </a:defRPr>
            </a:lvl1pPr>
          </a:lstStyle>
          <a:p>
            <a:pPr>
              <a:defRPr/>
            </a:pPr>
            <a:fld id="{013728C9-8CE9-497A-BB16-31FBD7C65F8A}"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8797" r:id="rId1"/>
    <p:sldLayoutId id="2147488798" r:id="rId2"/>
    <p:sldLayoutId id="2147488799" r:id="rId3"/>
    <p:sldLayoutId id="2147488800" r:id="rId4"/>
    <p:sldLayoutId id="2147488801" r:id="rId5"/>
    <p:sldLayoutId id="2147488802" r:id="rId6"/>
    <p:sldLayoutId id="2147488803" r:id="rId7"/>
    <p:sldLayoutId id="2147488804" r:id="rId8"/>
    <p:sldLayoutId id="2147488805" r:id="rId9"/>
    <p:sldLayoutId id="2147488806" r:id="rId10"/>
    <p:sldLayoutId id="2147488807" r:id="rId11"/>
    <p:sldLayoutId id="2147488808" r:id="rId12"/>
  </p:sldLayoutIdLst>
  <p:txStyles>
    <p:titleStyle>
      <a:lvl1pPr algn="l" rtl="0" eaLnBrk="0" fontAlgn="base" hangingPunct="0">
        <a:spcBef>
          <a:spcPct val="0"/>
        </a:spcBef>
        <a:spcAft>
          <a:spcPct val="0"/>
        </a:spcAft>
        <a:defRPr sz="4500">
          <a:solidFill>
            <a:schemeClr val="tx2"/>
          </a:solidFill>
          <a:latin typeface="+mj-lt"/>
          <a:ea typeface="+mj-ea"/>
          <a:cs typeface="+mj-cs"/>
        </a:defRPr>
      </a:lvl1pPr>
      <a:lvl2pPr algn="l" rtl="0" eaLnBrk="0" fontAlgn="base" hangingPunct="0">
        <a:spcBef>
          <a:spcPct val="0"/>
        </a:spcBef>
        <a:spcAft>
          <a:spcPct val="0"/>
        </a:spcAft>
        <a:defRPr sz="4500">
          <a:solidFill>
            <a:schemeClr val="tx2"/>
          </a:solidFill>
          <a:latin typeface="Times New Roman" pitchFamily="18" charset="0"/>
        </a:defRPr>
      </a:lvl2pPr>
      <a:lvl3pPr algn="l" rtl="0" eaLnBrk="0" fontAlgn="base" hangingPunct="0">
        <a:spcBef>
          <a:spcPct val="0"/>
        </a:spcBef>
        <a:spcAft>
          <a:spcPct val="0"/>
        </a:spcAft>
        <a:defRPr sz="4500">
          <a:solidFill>
            <a:schemeClr val="tx2"/>
          </a:solidFill>
          <a:latin typeface="Times New Roman" pitchFamily="18" charset="0"/>
        </a:defRPr>
      </a:lvl3pPr>
      <a:lvl4pPr algn="l" rtl="0" eaLnBrk="0" fontAlgn="base" hangingPunct="0">
        <a:spcBef>
          <a:spcPct val="0"/>
        </a:spcBef>
        <a:spcAft>
          <a:spcPct val="0"/>
        </a:spcAft>
        <a:defRPr sz="4500">
          <a:solidFill>
            <a:schemeClr val="tx2"/>
          </a:solidFill>
          <a:latin typeface="Times New Roman" pitchFamily="18" charset="0"/>
        </a:defRPr>
      </a:lvl4pPr>
      <a:lvl5pPr algn="l" rtl="0" eaLnBrk="0" fontAlgn="base" hangingPunct="0">
        <a:spcBef>
          <a:spcPct val="0"/>
        </a:spcBef>
        <a:spcAft>
          <a:spcPct val="0"/>
        </a:spcAft>
        <a:defRPr sz="4500">
          <a:solidFill>
            <a:schemeClr val="tx2"/>
          </a:solidFill>
          <a:latin typeface="Times New Roman" pitchFamily="18" charset="0"/>
        </a:defRPr>
      </a:lvl5pPr>
      <a:lvl6pPr marL="457200" algn="l" rtl="0" eaLnBrk="0" fontAlgn="base" hangingPunct="0">
        <a:spcBef>
          <a:spcPct val="0"/>
        </a:spcBef>
        <a:spcAft>
          <a:spcPct val="0"/>
        </a:spcAft>
        <a:defRPr sz="4500">
          <a:solidFill>
            <a:schemeClr val="tx2"/>
          </a:solidFill>
          <a:latin typeface="Times New Roman" pitchFamily="18" charset="0"/>
        </a:defRPr>
      </a:lvl6pPr>
      <a:lvl7pPr marL="914400" algn="l" rtl="0" eaLnBrk="0" fontAlgn="base" hangingPunct="0">
        <a:spcBef>
          <a:spcPct val="0"/>
        </a:spcBef>
        <a:spcAft>
          <a:spcPct val="0"/>
        </a:spcAft>
        <a:defRPr sz="4500">
          <a:solidFill>
            <a:schemeClr val="tx2"/>
          </a:solidFill>
          <a:latin typeface="Times New Roman" pitchFamily="18" charset="0"/>
        </a:defRPr>
      </a:lvl7pPr>
      <a:lvl8pPr marL="1371600" algn="l" rtl="0" eaLnBrk="0" fontAlgn="base" hangingPunct="0">
        <a:spcBef>
          <a:spcPct val="0"/>
        </a:spcBef>
        <a:spcAft>
          <a:spcPct val="0"/>
        </a:spcAft>
        <a:defRPr sz="4500">
          <a:solidFill>
            <a:schemeClr val="tx2"/>
          </a:solidFill>
          <a:latin typeface="Times New Roman" pitchFamily="18" charset="0"/>
        </a:defRPr>
      </a:lvl8pPr>
      <a:lvl9pPr marL="1828800" algn="l" rtl="0" eaLnBrk="0" fontAlgn="base" hangingPunct="0">
        <a:spcBef>
          <a:spcPct val="0"/>
        </a:spcBef>
        <a:spcAft>
          <a:spcPct val="0"/>
        </a:spcAft>
        <a:defRPr sz="45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100" b="1">
          <a:solidFill>
            <a:schemeClr val="tx1"/>
          </a:solidFill>
          <a:latin typeface="+mn-lt"/>
          <a:ea typeface="+mn-ea"/>
          <a:cs typeface="+mn-cs"/>
        </a:defRPr>
      </a:lvl1pPr>
      <a:lvl2pPr marL="744538" indent="-287338" algn="l" rtl="0" eaLnBrk="0" fontAlgn="base" hangingPunct="0">
        <a:spcBef>
          <a:spcPct val="20000"/>
        </a:spcBef>
        <a:spcAft>
          <a:spcPct val="0"/>
        </a:spcAft>
        <a:buChar char="–"/>
        <a:defRPr sz="2700">
          <a:solidFill>
            <a:schemeClr val="tx1"/>
          </a:solidFill>
          <a:latin typeface="+mj-lt"/>
        </a:defRPr>
      </a:lvl2pPr>
      <a:lvl3pPr marL="1141413" indent="-227013" algn="l" rtl="0" eaLnBrk="0" fontAlgn="base" hangingPunct="0">
        <a:spcBef>
          <a:spcPct val="20000"/>
        </a:spcBef>
        <a:spcAft>
          <a:spcPct val="0"/>
        </a:spcAft>
        <a:buChar char="•"/>
        <a:defRPr sz="2300">
          <a:solidFill>
            <a:schemeClr val="tx1"/>
          </a:solidFill>
          <a:latin typeface="+mj-lt"/>
        </a:defRPr>
      </a:lvl3pPr>
      <a:lvl4pPr marL="1598613" indent="-228600" algn="l" rtl="0" eaLnBrk="0" fontAlgn="base" hangingPunct="0">
        <a:spcBef>
          <a:spcPct val="20000"/>
        </a:spcBef>
        <a:spcAft>
          <a:spcPct val="0"/>
        </a:spcAft>
        <a:buChar char="–"/>
        <a:defRPr sz="1900">
          <a:solidFill>
            <a:schemeClr val="tx1"/>
          </a:solidFill>
          <a:latin typeface="+mj-lt"/>
        </a:defRPr>
      </a:lvl4pPr>
      <a:lvl5pPr marL="2055813" indent="-228600" algn="l" rtl="0" eaLnBrk="0" fontAlgn="base" hangingPunct="0">
        <a:spcBef>
          <a:spcPct val="20000"/>
        </a:spcBef>
        <a:spcAft>
          <a:spcPct val="0"/>
        </a:spcAft>
        <a:buChar char="•"/>
        <a:defRPr sz="1900">
          <a:solidFill>
            <a:schemeClr val="tx1"/>
          </a:solidFill>
          <a:latin typeface="+mj-lt"/>
        </a:defRPr>
      </a:lvl5pPr>
      <a:lvl6pPr marL="2513013" indent="-228600" algn="l" rtl="0" eaLnBrk="0" fontAlgn="base" hangingPunct="0">
        <a:spcBef>
          <a:spcPct val="20000"/>
        </a:spcBef>
        <a:spcAft>
          <a:spcPct val="0"/>
        </a:spcAft>
        <a:buChar char="•"/>
        <a:defRPr sz="1900">
          <a:solidFill>
            <a:schemeClr val="tx1"/>
          </a:solidFill>
          <a:latin typeface="+mj-lt"/>
        </a:defRPr>
      </a:lvl6pPr>
      <a:lvl7pPr marL="2970213" indent="-228600" algn="l" rtl="0" eaLnBrk="0" fontAlgn="base" hangingPunct="0">
        <a:spcBef>
          <a:spcPct val="20000"/>
        </a:spcBef>
        <a:spcAft>
          <a:spcPct val="0"/>
        </a:spcAft>
        <a:buChar char="•"/>
        <a:defRPr sz="1900">
          <a:solidFill>
            <a:schemeClr val="tx1"/>
          </a:solidFill>
          <a:latin typeface="+mj-lt"/>
        </a:defRPr>
      </a:lvl7pPr>
      <a:lvl8pPr marL="3427413" indent="-228600" algn="l" rtl="0" eaLnBrk="0" fontAlgn="base" hangingPunct="0">
        <a:spcBef>
          <a:spcPct val="20000"/>
        </a:spcBef>
        <a:spcAft>
          <a:spcPct val="0"/>
        </a:spcAft>
        <a:buChar char="•"/>
        <a:defRPr sz="1900">
          <a:solidFill>
            <a:schemeClr val="tx1"/>
          </a:solidFill>
          <a:latin typeface="+mj-lt"/>
        </a:defRPr>
      </a:lvl8pPr>
      <a:lvl9pPr marL="3884613" indent="-228600" algn="l" rtl="0" eaLnBrk="0" fontAlgn="base" hangingPunct="0">
        <a:spcBef>
          <a:spcPct val="20000"/>
        </a:spcBef>
        <a:spcAft>
          <a:spcPct val="0"/>
        </a:spcAft>
        <a:buChar char="•"/>
        <a:defRPr sz="1900">
          <a:solidFill>
            <a:schemeClr val="tx1"/>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70" name="Group 16"/>
          <p:cNvGrpSpPr>
            <a:grpSpLocks/>
          </p:cNvGrpSpPr>
          <p:nvPr/>
        </p:nvGrpSpPr>
        <p:grpSpPr bwMode="auto">
          <a:xfrm>
            <a:off x="688975" y="119063"/>
            <a:ext cx="8455025" cy="6738937"/>
            <a:chOff x="432" y="74"/>
            <a:chExt cx="5327" cy="4245"/>
          </a:xfrm>
        </p:grpSpPr>
        <p:sp>
          <p:nvSpPr>
            <p:cNvPr id="1032" name="Rectangle 2"/>
            <p:cNvSpPr>
              <a:spLocks noChangeArrowheads="1"/>
            </p:cNvSpPr>
            <p:nvPr/>
          </p:nvSpPr>
          <p:spPr bwMode="ltGray">
            <a:xfrm>
              <a:off x="432" y="4176"/>
              <a:ext cx="2208" cy="14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nvGrpSpPr>
            <p:cNvPr id="7177" name="Group 11"/>
            <p:cNvGrpSpPr>
              <a:grpSpLocks/>
            </p:cNvGrpSpPr>
            <p:nvPr/>
          </p:nvGrpSpPr>
          <p:grpSpPr bwMode="auto">
            <a:xfrm>
              <a:off x="2859" y="4250"/>
              <a:ext cx="2729" cy="41"/>
              <a:chOff x="2859" y="4250"/>
              <a:chExt cx="2729" cy="41"/>
            </a:xfrm>
          </p:grpSpPr>
          <p:sp>
            <p:nvSpPr>
              <p:cNvPr id="1038" name="Oval 3"/>
              <p:cNvSpPr>
                <a:spLocks noChangeArrowheads="1"/>
              </p:cNvSpPr>
              <p:nvPr/>
            </p:nvSpPr>
            <p:spPr bwMode="auto">
              <a:xfrm>
                <a:off x="285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39" name="Oval 4"/>
              <p:cNvSpPr>
                <a:spLocks noChangeArrowheads="1"/>
              </p:cNvSpPr>
              <p:nvPr/>
            </p:nvSpPr>
            <p:spPr bwMode="auto">
              <a:xfrm>
                <a:off x="3271"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40" name="Oval 5"/>
              <p:cNvSpPr>
                <a:spLocks noChangeArrowheads="1"/>
              </p:cNvSpPr>
              <p:nvPr/>
            </p:nvSpPr>
            <p:spPr bwMode="auto">
              <a:xfrm>
                <a:off x="3655"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41" name="Oval 6"/>
              <p:cNvSpPr>
                <a:spLocks noChangeArrowheads="1"/>
              </p:cNvSpPr>
              <p:nvPr/>
            </p:nvSpPr>
            <p:spPr bwMode="auto">
              <a:xfrm>
                <a:off x="4039"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42" name="Oval 7"/>
              <p:cNvSpPr>
                <a:spLocks noChangeArrowheads="1"/>
              </p:cNvSpPr>
              <p:nvPr/>
            </p:nvSpPr>
            <p:spPr bwMode="auto">
              <a:xfrm>
                <a:off x="4395"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 name="Oval 8"/>
              <p:cNvSpPr>
                <a:spLocks noChangeArrowheads="1"/>
              </p:cNvSpPr>
              <p:nvPr/>
            </p:nvSpPr>
            <p:spPr bwMode="auto">
              <a:xfrm>
                <a:off x="477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3" name="Oval 9"/>
              <p:cNvSpPr>
                <a:spLocks noChangeArrowheads="1"/>
              </p:cNvSpPr>
              <p:nvPr/>
            </p:nvSpPr>
            <p:spPr bwMode="auto">
              <a:xfrm>
                <a:off x="5163"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4" name="Oval 10"/>
              <p:cNvSpPr>
                <a:spLocks noChangeArrowheads="1"/>
              </p:cNvSpPr>
              <p:nvPr/>
            </p:nvSpPr>
            <p:spPr bwMode="auto">
              <a:xfrm>
                <a:off x="5547"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sp>
          <p:nvSpPr>
            <p:cNvPr id="1034" name="Rectangle 12"/>
            <p:cNvSpPr>
              <a:spLocks noChangeArrowheads="1"/>
            </p:cNvSpPr>
            <p:nvPr/>
          </p:nvSpPr>
          <p:spPr bwMode="ltGray">
            <a:xfrm>
              <a:off x="480" y="480"/>
              <a:ext cx="5279"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35" name="Oval 13"/>
            <p:cNvSpPr>
              <a:spLocks noChangeArrowheads="1"/>
            </p:cNvSpPr>
            <p:nvPr/>
          </p:nvSpPr>
          <p:spPr bwMode="auto">
            <a:xfrm>
              <a:off x="507"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36" name="Oval 14"/>
            <p:cNvSpPr>
              <a:spLocks noChangeArrowheads="1"/>
            </p:cNvSpPr>
            <p:nvPr/>
          </p:nvSpPr>
          <p:spPr bwMode="auto">
            <a:xfrm>
              <a:off x="507"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37" name="Oval 15"/>
            <p:cNvSpPr>
              <a:spLocks noChangeArrowheads="1"/>
            </p:cNvSpPr>
            <p:nvPr/>
          </p:nvSpPr>
          <p:spPr bwMode="auto">
            <a:xfrm>
              <a:off x="507"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sp>
        <p:nvSpPr>
          <p:cNvPr id="7171" name="Rectangle 17"/>
          <p:cNvSpPr>
            <a:spLocks noGrp="1" noChangeArrowheads="1"/>
          </p:cNvSpPr>
          <p:nvPr>
            <p:ph type="title"/>
          </p:nvPr>
        </p:nvSpPr>
        <p:spPr bwMode="auto">
          <a:xfrm>
            <a:off x="687388" y="608013"/>
            <a:ext cx="77708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ctr" anchorCtr="0" compatLnSpc="1">
            <a:prstTxWarp prst="textNoShape">
              <a:avLst/>
            </a:prstTxWarp>
          </a:bodyPr>
          <a:lstStyle/>
          <a:p>
            <a:pPr lvl="0"/>
            <a:r>
              <a:rPr lang="en-US" altLang="en-US" smtClean="0"/>
              <a:t>Click to edit Master title style</a:t>
            </a:r>
          </a:p>
        </p:txBody>
      </p:sp>
      <p:sp>
        <p:nvSpPr>
          <p:cNvPr id="7172" name="Rectangle 18"/>
          <p:cNvSpPr>
            <a:spLocks noGrp="1" noChangeArrowheads="1"/>
          </p:cNvSpPr>
          <p:nvPr>
            <p:ph type="body" idx="1"/>
          </p:nvPr>
        </p:nvSpPr>
        <p:spPr bwMode="auto">
          <a:xfrm>
            <a:off x="687388" y="1976438"/>
            <a:ext cx="7770812" cy="411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43" name="Rectangle 19"/>
          <p:cNvSpPr>
            <a:spLocks noGrp="1" noChangeArrowheads="1"/>
          </p:cNvSpPr>
          <p:nvPr>
            <p:ph type="dt" sz="half" idx="2"/>
          </p:nvPr>
        </p:nvSpPr>
        <p:spPr bwMode="auto">
          <a:xfrm>
            <a:off x="687388"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eaLnBrk="0" hangingPunct="0">
              <a:defRPr sz="1400" b="0">
                <a:solidFill>
                  <a:srgbClr val="FFFF00"/>
                </a:solidFill>
                <a:latin typeface="+mj-lt"/>
                <a:cs typeface="+mn-cs"/>
              </a:defRPr>
            </a:lvl1pPr>
          </a:lstStyle>
          <a:p>
            <a:pPr>
              <a:defRPr/>
            </a:pPr>
            <a:endParaRPr lang="en-US" altLang="en-US"/>
          </a:p>
        </p:txBody>
      </p:sp>
      <p:sp>
        <p:nvSpPr>
          <p:cNvPr id="1044" name="Rectangle 20"/>
          <p:cNvSpPr>
            <a:spLocks noGrp="1" noChangeArrowheads="1"/>
          </p:cNvSpPr>
          <p:nvPr>
            <p:ph type="ftr" sz="quarter" idx="3"/>
          </p:nvPr>
        </p:nvSpPr>
        <p:spPr bwMode="auto">
          <a:xfrm>
            <a:off x="3124200" y="6167438"/>
            <a:ext cx="2897188"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ctr" eaLnBrk="0" hangingPunct="0">
              <a:defRPr sz="1400" b="0">
                <a:solidFill>
                  <a:srgbClr val="FFFF00"/>
                </a:solidFill>
                <a:latin typeface="+mj-lt"/>
                <a:cs typeface="+mn-cs"/>
              </a:defRPr>
            </a:lvl1pPr>
          </a:lstStyle>
          <a:p>
            <a:pPr>
              <a:defRPr/>
            </a:pPr>
            <a:endParaRPr lang="en-US" altLang="en-US"/>
          </a:p>
        </p:txBody>
      </p:sp>
      <p:sp>
        <p:nvSpPr>
          <p:cNvPr id="1045" name="Rectangle 21"/>
          <p:cNvSpPr>
            <a:spLocks noGrp="1" noChangeArrowheads="1"/>
          </p:cNvSpPr>
          <p:nvPr>
            <p:ph type="sldNum" sz="quarter" idx="4"/>
          </p:nvPr>
        </p:nvSpPr>
        <p:spPr bwMode="auto">
          <a:xfrm>
            <a:off x="6553200"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r" eaLnBrk="0" hangingPunct="0">
              <a:defRPr sz="1400" b="0">
                <a:solidFill>
                  <a:srgbClr val="FFFF00"/>
                </a:solidFill>
                <a:latin typeface="+mj-lt"/>
                <a:cs typeface="+mn-cs"/>
              </a:defRPr>
            </a:lvl1pPr>
          </a:lstStyle>
          <a:p>
            <a:pPr>
              <a:defRPr/>
            </a:pPr>
            <a:fld id="{BAAB0AC6-99C6-4F2E-BB18-22D769065B6B}"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8809" r:id="rId1"/>
    <p:sldLayoutId id="2147488720" r:id="rId2"/>
    <p:sldLayoutId id="2147488721" r:id="rId3"/>
    <p:sldLayoutId id="2147488722" r:id="rId4"/>
    <p:sldLayoutId id="2147488723" r:id="rId5"/>
    <p:sldLayoutId id="2147488724" r:id="rId6"/>
    <p:sldLayoutId id="2147488725" r:id="rId7"/>
    <p:sldLayoutId id="2147488726" r:id="rId8"/>
    <p:sldLayoutId id="2147488727" r:id="rId9"/>
    <p:sldLayoutId id="2147488728" r:id="rId10"/>
    <p:sldLayoutId id="2147488729" r:id="rId11"/>
    <p:sldLayoutId id="2147488730" r:id="rId12"/>
  </p:sldLayoutIdLst>
  <p:txStyles>
    <p:titleStyle>
      <a:lvl1pPr algn="l" rtl="0" eaLnBrk="0" fontAlgn="base" hangingPunct="0">
        <a:spcBef>
          <a:spcPct val="0"/>
        </a:spcBef>
        <a:spcAft>
          <a:spcPct val="0"/>
        </a:spcAft>
        <a:defRPr sz="4500">
          <a:solidFill>
            <a:schemeClr val="tx2"/>
          </a:solidFill>
          <a:latin typeface="+mj-lt"/>
          <a:ea typeface="+mj-ea"/>
          <a:cs typeface="+mj-cs"/>
        </a:defRPr>
      </a:lvl1pPr>
      <a:lvl2pPr algn="l" rtl="0" eaLnBrk="0" fontAlgn="base" hangingPunct="0">
        <a:spcBef>
          <a:spcPct val="0"/>
        </a:spcBef>
        <a:spcAft>
          <a:spcPct val="0"/>
        </a:spcAft>
        <a:defRPr sz="4500">
          <a:solidFill>
            <a:schemeClr val="tx2"/>
          </a:solidFill>
          <a:latin typeface="Times New Roman" pitchFamily="18" charset="0"/>
        </a:defRPr>
      </a:lvl2pPr>
      <a:lvl3pPr algn="l" rtl="0" eaLnBrk="0" fontAlgn="base" hangingPunct="0">
        <a:spcBef>
          <a:spcPct val="0"/>
        </a:spcBef>
        <a:spcAft>
          <a:spcPct val="0"/>
        </a:spcAft>
        <a:defRPr sz="4500">
          <a:solidFill>
            <a:schemeClr val="tx2"/>
          </a:solidFill>
          <a:latin typeface="Times New Roman" pitchFamily="18" charset="0"/>
        </a:defRPr>
      </a:lvl3pPr>
      <a:lvl4pPr algn="l" rtl="0" eaLnBrk="0" fontAlgn="base" hangingPunct="0">
        <a:spcBef>
          <a:spcPct val="0"/>
        </a:spcBef>
        <a:spcAft>
          <a:spcPct val="0"/>
        </a:spcAft>
        <a:defRPr sz="4500">
          <a:solidFill>
            <a:schemeClr val="tx2"/>
          </a:solidFill>
          <a:latin typeface="Times New Roman" pitchFamily="18" charset="0"/>
        </a:defRPr>
      </a:lvl4pPr>
      <a:lvl5pPr algn="l" rtl="0" eaLnBrk="0" fontAlgn="base" hangingPunct="0">
        <a:spcBef>
          <a:spcPct val="0"/>
        </a:spcBef>
        <a:spcAft>
          <a:spcPct val="0"/>
        </a:spcAft>
        <a:defRPr sz="4500">
          <a:solidFill>
            <a:schemeClr val="tx2"/>
          </a:solidFill>
          <a:latin typeface="Times New Roman" pitchFamily="18" charset="0"/>
        </a:defRPr>
      </a:lvl5pPr>
      <a:lvl6pPr marL="457200" algn="l" rtl="0" eaLnBrk="0" fontAlgn="base" hangingPunct="0">
        <a:spcBef>
          <a:spcPct val="0"/>
        </a:spcBef>
        <a:spcAft>
          <a:spcPct val="0"/>
        </a:spcAft>
        <a:defRPr sz="4500">
          <a:solidFill>
            <a:schemeClr val="tx2"/>
          </a:solidFill>
          <a:latin typeface="Times New Roman" pitchFamily="18" charset="0"/>
        </a:defRPr>
      </a:lvl6pPr>
      <a:lvl7pPr marL="914400" algn="l" rtl="0" eaLnBrk="0" fontAlgn="base" hangingPunct="0">
        <a:spcBef>
          <a:spcPct val="0"/>
        </a:spcBef>
        <a:spcAft>
          <a:spcPct val="0"/>
        </a:spcAft>
        <a:defRPr sz="4500">
          <a:solidFill>
            <a:schemeClr val="tx2"/>
          </a:solidFill>
          <a:latin typeface="Times New Roman" pitchFamily="18" charset="0"/>
        </a:defRPr>
      </a:lvl7pPr>
      <a:lvl8pPr marL="1371600" algn="l" rtl="0" eaLnBrk="0" fontAlgn="base" hangingPunct="0">
        <a:spcBef>
          <a:spcPct val="0"/>
        </a:spcBef>
        <a:spcAft>
          <a:spcPct val="0"/>
        </a:spcAft>
        <a:defRPr sz="4500">
          <a:solidFill>
            <a:schemeClr val="tx2"/>
          </a:solidFill>
          <a:latin typeface="Times New Roman" pitchFamily="18" charset="0"/>
        </a:defRPr>
      </a:lvl8pPr>
      <a:lvl9pPr marL="1828800" algn="l" rtl="0" eaLnBrk="0" fontAlgn="base" hangingPunct="0">
        <a:spcBef>
          <a:spcPct val="0"/>
        </a:spcBef>
        <a:spcAft>
          <a:spcPct val="0"/>
        </a:spcAft>
        <a:defRPr sz="45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100" b="1">
          <a:solidFill>
            <a:schemeClr val="tx1"/>
          </a:solidFill>
          <a:latin typeface="+mn-lt"/>
          <a:ea typeface="+mn-ea"/>
          <a:cs typeface="+mn-cs"/>
        </a:defRPr>
      </a:lvl1pPr>
      <a:lvl2pPr marL="744538" indent="-287338" algn="l" rtl="0" eaLnBrk="0" fontAlgn="base" hangingPunct="0">
        <a:spcBef>
          <a:spcPct val="20000"/>
        </a:spcBef>
        <a:spcAft>
          <a:spcPct val="0"/>
        </a:spcAft>
        <a:buChar char="–"/>
        <a:defRPr sz="2700">
          <a:solidFill>
            <a:schemeClr val="tx1"/>
          </a:solidFill>
          <a:latin typeface="+mj-lt"/>
        </a:defRPr>
      </a:lvl2pPr>
      <a:lvl3pPr marL="1141413" indent="-227013" algn="l" rtl="0" eaLnBrk="0" fontAlgn="base" hangingPunct="0">
        <a:spcBef>
          <a:spcPct val="20000"/>
        </a:spcBef>
        <a:spcAft>
          <a:spcPct val="0"/>
        </a:spcAft>
        <a:buChar char="•"/>
        <a:defRPr sz="2300">
          <a:solidFill>
            <a:schemeClr val="tx1"/>
          </a:solidFill>
          <a:latin typeface="+mj-lt"/>
        </a:defRPr>
      </a:lvl3pPr>
      <a:lvl4pPr marL="1598613" indent="-228600" algn="l" rtl="0" eaLnBrk="0" fontAlgn="base" hangingPunct="0">
        <a:spcBef>
          <a:spcPct val="20000"/>
        </a:spcBef>
        <a:spcAft>
          <a:spcPct val="0"/>
        </a:spcAft>
        <a:buChar char="–"/>
        <a:defRPr sz="1900">
          <a:solidFill>
            <a:schemeClr val="tx1"/>
          </a:solidFill>
          <a:latin typeface="+mj-lt"/>
        </a:defRPr>
      </a:lvl4pPr>
      <a:lvl5pPr marL="2055813" indent="-228600" algn="l" rtl="0" eaLnBrk="0" fontAlgn="base" hangingPunct="0">
        <a:spcBef>
          <a:spcPct val="20000"/>
        </a:spcBef>
        <a:spcAft>
          <a:spcPct val="0"/>
        </a:spcAft>
        <a:buChar char="•"/>
        <a:defRPr sz="1900">
          <a:solidFill>
            <a:schemeClr val="tx1"/>
          </a:solidFill>
          <a:latin typeface="+mj-lt"/>
        </a:defRPr>
      </a:lvl5pPr>
      <a:lvl6pPr marL="2513013" indent="-228600" algn="l" rtl="0" eaLnBrk="0" fontAlgn="base" hangingPunct="0">
        <a:spcBef>
          <a:spcPct val="20000"/>
        </a:spcBef>
        <a:spcAft>
          <a:spcPct val="0"/>
        </a:spcAft>
        <a:buChar char="•"/>
        <a:defRPr sz="1900">
          <a:solidFill>
            <a:schemeClr val="tx1"/>
          </a:solidFill>
          <a:latin typeface="+mj-lt"/>
        </a:defRPr>
      </a:lvl6pPr>
      <a:lvl7pPr marL="2970213" indent="-228600" algn="l" rtl="0" eaLnBrk="0" fontAlgn="base" hangingPunct="0">
        <a:spcBef>
          <a:spcPct val="20000"/>
        </a:spcBef>
        <a:spcAft>
          <a:spcPct val="0"/>
        </a:spcAft>
        <a:buChar char="•"/>
        <a:defRPr sz="1900">
          <a:solidFill>
            <a:schemeClr val="tx1"/>
          </a:solidFill>
          <a:latin typeface="+mj-lt"/>
        </a:defRPr>
      </a:lvl7pPr>
      <a:lvl8pPr marL="3427413" indent="-228600" algn="l" rtl="0" eaLnBrk="0" fontAlgn="base" hangingPunct="0">
        <a:spcBef>
          <a:spcPct val="20000"/>
        </a:spcBef>
        <a:spcAft>
          <a:spcPct val="0"/>
        </a:spcAft>
        <a:buChar char="•"/>
        <a:defRPr sz="1900">
          <a:solidFill>
            <a:schemeClr val="tx1"/>
          </a:solidFill>
          <a:latin typeface="+mj-lt"/>
        </a:defRPr>
      </a:lvl8pPr>
      <a:lvl9pPr marL="3884613" indent="-228600" algn="l" rtl="0" eaLnBrk="0" fontAlgn="base" hangingPunct="0">
        <a:spcBef>
          <a:spcPct val="20000"/>
        </a:spcBef>
        <a:spcAft>
          <a:spcPct val="0"/>
        </a:spcAft>
        <a:buChar char="•"/>
        <a:defRPr sz="1900">
          <a:solidFill>
            <a:schemeClr val="tx1"/>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194" name="Group 16"/>
          <p:cNvGrpSpPr>
            <a:grpSpLocks/>
          </p:cNvGrpSpPr>
          <p:nvPr/>
        </p:nvGrpSpPr>
        <p:grpSpPr bwMode="auto">
          <a:xfrm>
            <a:off x="688975" y="119063"/>
            <a:ext cx="8455025" cy="6738937"/>
            <a:chOff x="432" y="74"/>
            <a:chExt cx="5327" cy="4245"/>
          </a:xfrm>
        </p:grpSpPr>
        <p:sp>
          <p:nvSpPr>
            <p:cNvPr id="1032" name="Rectangle 2"/>
            <p:cNvSpPr>
              <a:spLocks noChangeArrowheads="1"/>
            </p:cNvSpPr>
            <p:nvPr/>
          </p:nvSpPr>
          <p:spPr bwMode="ltGray">
            <a:xfrm>
              <a:off x="432" y="4176"/>
              <a:ext cx="2208" cy="14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nvGrpSpPr>
            <p:cNvPr id="8201" name="Group 11"/>
            <p:cNvGrpSpPr>
              <a:grpSpLocks/>
            </p:cNvGrpSpPr>
            <p:nvPr/>
          </p:nvGrpSpPr>
          <p:grpSpPr bwMode="auto">
            <a:xfrm>
              <a:off x="2859" y="4250"/>
              <a:ext cx="2729" cy="41"/>
              <a:chOff x="2859" y="4250"/>
              <a:chExt cx="2729" cy="41"/>
            </a:xfrm>
          </p:grpSpPr>
          <p:sp>
            <p:nvSpPr>
              <p:cNvPr id="1038" name="Oval 3"/>
              <p:cNvSpPr>
                <a:spLocks noChangeArrowheads="1"/>
              </p:cNvSpPr>
              <p:nvPr/>
            </p:nvSpPr>
            <p:spPr bwMode="auto">
              <a:xfrm>
                <a:off x="285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39" name="Oval 4"/>
              <p:cNvSpPr>
                <a:spLocks noChangeArrowheads="1"/>
              </p:cNvSpPr>
              <p:nvPr/>
            </p:nvSpPr>
            <p:spPr bwMode="auto">
              <a:xfrm>
                <a:off x="3271"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40" name="Oval 5"/>
              <p:cNvSpPr>
                <a:spLocks noChangeArrowheads="1"/>
              </p:cNvSpPr>
              <p:nvPr/>
            </p:nvSpPr>
            <p:spPr bwMode="auto">
              <a:xfrm>
                <a:off x="3655"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41" name="Oval 6"/>
              <p:cNvSpPr>
                <a:spLocks noChangeArrowheads="1"/>
              </p:cNvSpPr>
              <p:nvPr/>
            </p:nvSpPr>
            <p:spPr bwMode="auto">
              <a:xfrm>
                <a:off x="4039"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42" name="Oval 7"/>
              <p:cNvSpPr>
                <a:spLocks noChangeArrowheads="1"/>
              </p:cNvSpPr>
              <p:nvPr/>
            </p:nvSpPr>
            <p:spPr bwMode="auto">
              <a:xfrm>
                <a:off x="4395"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2" name="Oval 8"/>
              <p:cNvSpPr>
                <a:spLocks noChangeArrowheads="1"/>
              </p:cNvSpPr>
              <p:nvPr/>
            </p:nvSpPr>
            <p:spPr bwMode="auto">
              <a:xfrm>
                <a:off x="4779"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3" name="Oval 9"/>
              <p:cNvSpPr>
                <a:spLocks noChangeArrowheads="1"/>
              </p:cNvSpPr>
              <p:nvPr/>
            </p:nvSpPr>
            <p:spPr bwMode="auto">
              <a:xfrm>
                <a:off x="5163" y="4250"/>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4" name="Oval 10"/>
              <p:cNvSpPr>
                <a:spLocks noChangeArrowheads="1"/>
              </p:cNvSpPr>
              <p:nvPr/>
            </p:nvSpPr>
            <p:spPr bwMode="auto">
              <a:xfrm>
                <a:off x="5547" y="4250"/>
                <a:ext cx="41"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sp>
          <p:nvSpPr>
            <p:cNvPr id="1034" name="Rectangle 12"/>
            <p:cNvSpPr>
              <a:spLocks noChangeArrowheads="1"/>
            </p:cNvSpPr>
            <p:nvPr/>
          </p:nvSpPr>
          <p:spPr bwMode="ltGray">
            <a:xfrm>
              <a:off x="480" y="480"/>
              <a:ext cx="5279" cy="48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35" name="Oval 13"/>
            <p:cNvSpPr>
              <a:spLocks noChangeArrowheads="1"/>
            </p:cNvSpPr>
            <p:nvPr/>
          </p:nvSpPr>
          <p:spPr bwMode="auto">
            <a:xfrm>
              <a:off x="507" y="74"/>
              <a:ext cx="42" cy="42"/>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36" name="Oval 14"/>
            <p:cNvSpPr>
              <a:spLocks noChangeArrowheads="1"/>
            </p:cNvSpPr>
            <p:nvPr/>
          </p:nvSpPr>
          <p:spPr bwMode="auto">
            <a:xfrm>
              <a:off x="507" y="219"/>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sp>
          <p:nvSpPr>
            <p:cNvPr id="1037" name="Oval 15"/>
            <p:cNvSpPr>
              <a:spLocks noChangeArrowheads="1"/>
            </p:cNvSpPr>
            <p:nvPr/>
          </p:nvSpPr>
          <p:spPr bwMode="auto">
            <a:xfrm>
              <a:off x="507" y="362"/>
              <a:ext cx="42" cy="4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4000" b="1">
                  <a:solidFill>
                    <a:schemeClr val="bg1"/>
                  </a:solidFill>
                  <a:latin typeface="Arial" charset="0"/>
                </a:defRPr>
              </a:lvl1pPr>
              <a:lvl2pPr marL="742950" indent="-285750">
                <a:defRPr sz="4000" b="1">
                  <a:solidFill>
                    <a:schemeClr val="bg1"/>
                  </a:solidFill>
                  <a:latin typeface="Arial" charset="0"/>
                </a:defRPr>
              </a:lvl2pPr>
              <a:lvl3pPr marL="1143000" indent="-228600">
                <a:defRPr sz="4000" b="1">
                  <a:solidFill>
                    <a:schemeClr val="bg1"/>
                  </a:solidFill>
                  <a:latin typeface="Arial" charset="0"/>
                </a:defRPr>
              </a:lvl3pPr>
              <a:lvl4pPr marL="1600200" indent="-228600">
                <a:defRPr sz="4000" b="1">
                  <a:solidFill>
                    <a:schemeClr val="bg1"/>
                  </a:solidFill>
                  <a:latin typeface="Arial" charset="0"/>
                </a:defRPr>
              </a:lvl4pPr>
              <a:lvl5pPr marL="2057400" indent="-228600">
                <a:defRPr sz="4000" b="1">
                  <a:solidFill>
                    <a:schemeClr val="bg1"/>
                  </a:solidFill>
                  <a:latin typeface="Arial" charset="0"/>
                </a:defRPr>
              </a:lvl5pPr>
              <a:lvl6pPr marL="2514600" indent="-228600" eaLnBrk="0" fontAlgn="base" hangingPunct="0">
                <a:spcBef>
                  <a:spcPct val="0"/>
                </a:spcBef>
                <a:spcAft>
                  <a:spcPct val="0"/>
                </a:spcAft>
                <a:defRPr sz="4000" b="1">
                  <a:solidFill>
                    <a:schemeClr val="bg1"/>
                  </a:solidFill>
                  <a:latin typeface="Arial" charset="0"/>
                </a:defRPr>
              </a:lvl6pPr>
              <a:lvl7pPr marL="2971800" indent="-228600" eaLnBrk="0" fontAlgn="base" hangingPunct="0">
                <a:spcBef>
                  <a:spcPct val="0"/>
                </a:spcBef>
                <a:spcAft>
                  <a:spcPct val="0"/>
                </a:spcAft>
                <a:defRPr sz="4000" b="1">
                  <a:solidFill>
                    <a:schemeClr val="bg1"/>
                  </a:solidFill>
                  <a:latin typeface="Arial" charset="0"/>
                </a:defRPr>
              </a:lvl7pPr>
              <a:lvl8pPr marL="3429000" indent="-228600" eaLnBrk="0" fontAlgn="base" hangingPunct="0">
                <a:spcBef>
                  <a:spcPct val="0"/>
                </a:spcBef>
                <a:spcAft>
                  <a:spcPct val="0"/>
                </a:spcAft>
                <a:defRPr sz="4000" b="1">
                  <a:solidFill>
                    <a:schemeClr val="bg1"/>
                  </a:solidFill>
                  <a:latin typeface="Arial" charset="0"/>
                </a:defRPr>
              </a:lvl8pPr>
              <a:lvl9pPr marL="3886200" indent="-228600" eaLnBrk="0" fontAlgn="base" hangingPunct="0">
                <a:spcBef>
                  <a:spcPct val="0"/>
                </a:spcBef>
                <a:spcAft>
                  <a:spcPct val="0"/>
                </a:spcAft>
                <a:defRPr sz="4000" b="1">
                  <a:solidFill>
                    <a:schemeClr val="bg1"/>
                  </a:solidFill>
                  <a:latin typeface="Arial" charset="0"/>
                </a:defRPr>
              </a:lvl9pPr>
            </a:lstStyle>
            <a:p>
              <a:pPr eaLnBrk="0" hangingPunct="0">
                <a:defRPr/>
              </a:pPr>
              <a:endParaRPr lang="en-US" altLang="en-US" smtClean="0">
                <a:solidFill>
                  <a:srgbClr val="000066"/>
                </a:solidFill>
                <a:cs typeface="+mn-cs"/>
              </a:endParaRPr>
            </a:p>
          </p:txBody>
        </p:sp>
      </p:grpSp>
      <p:sp>
        <p:nvSpPr>
          <p:cNvPr id="8195" name="Rectangle 17"/>
          <p:cNvSpPr>
            <a:spLocks noGrp="1" noChangeArrowheads="1"/>
          </p:cNvSpPr>
          <p:nvPr>
            <p:ph type="title"/>
          </p:nvPr>
        </p:nvSpPr>
        <p:spPr bwMode="auto">
          <a:xfrm>
            <a:off x="687388" y="608013"/>
            <a:ext cx="77708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ctr" anchorCtr="0" compatLnSpc="1">
            <a:prstTxWarp prst="textNoShape">
              <a:avLst/>
            </a:prstTxWarp>
          </a:bodyPr>
          <a:lstStyle/>
          <a:p>
            <a:pPr lvl="0"/>
            <a:r>
              <a:rPr lang="en-US" altLang="en-US" smtClean="0"/>
              <a:t>Click to edit Master title style</a:t>
            </a:r>
          </a:p>
        </p:txBody>
      </p:sp>
      <p:sp>
        <p:nvSpPr>
          <p:cNvPr id="8196" name="Rectangle 18"/>
          <p:cNvSpPr>
            <a:spLocks noGrp="1" noChangeArrowheads="1"/>
          </p:cNvSpPr>
          <p:nvPr>
            <p:ph type="body" idx="1"/>
          </p:nvPr>
        </p:nvSpPr>
        <p:spPr bwMode="auto">
          <a:xfrm>
            <a:off x="687388" y="1976438"/>
            <a:ext cx="7770812" cy="411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58" tIns="46030" rIns="92058" bIns="4603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43" name="Rectangle 19"/>
          <p:cNvSpPr>
            <a:spLocks noGrp="1" noChangeArrowheads="1"/>
          </p:cNvSpPr>
          <p:nvPr>
            <p:ph type="dt" sz="half" idx="2"/>
          </p:nvPr>
        </p:nvSpPr>
        <p:spPr bwMode="auto">
          <a:xfrm>
            <a:off x="687388"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eaLnBrk="0" hangingPunct="0">
              <a:defRPr sz="1400" b="0">
                <a:solidFill>
                  <a:srgbClr val="FFFF00"/>
                </a:solidFill>
                <a:latin typeface="+mj-lt"/>
                <a:cs typeface="+mn-cs"/>
              </a:defRPr>
            </a:lvl1pPr>
          </a:lstStyle>
          <a:p>
            <a:pPr>
              <a:defRPr/>
            </a:pPr>
            <a:endParaRPr lang="en-US" altLang="en-US"/>
          </a:p>
        </p:txBody>
      </p:sp>
      <p:sp>
        <p:nvSpPr>
          <p:cNvPr id="1044" name="Rectangle 20"/>
          <p:cNvSpPr>
            <a:spLocks noGrp="1" noChangeArrowheads="1"/>
          </p:cNvSpPr>
          <p:nvPr>
            <p:ph type="ftr" sz="quarter" idx="3"/>
          </p:nvPr>
        </p:nvSpPr>
        <p:spPr bwMode="auto">
          <a:xfrm>
            <a:off x="3124200" y="6167438"/>
            <a:ext cx="2897188"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ctr" eaLnBrk="0" hangingPunct="0">
              <a:defRPr sz="1400" b="0">
                <a:solidFill>
                  <a:srgbClr val="FFFF00"/>
                </a:solidFill>
                <a:latin typeface="+mj-lt"/>
                <a:cs typeface="+mn-cs"/>
              </a:defRPr>
            </a:lvl1pPr>
          </a:lstStyle>
          <a:p>
            <a:pPr>
              <a:defRPr/>
            </a:pPr>
            <a:endParaRPr lang="en-US" altLang="en-US"/>
          </a:p>
        </p:txBody>
      </p:sp>
      <p:sp>
        <p:nvSpPr>
          <p:cNvPr id="1045" name="Rectangle 21"/>
          <p:cNvSpPr>
            <a:spLocks noGrp="1" noChangeArrowheads="1"/>
          </p:cNvSpPr>
          <p:nvPr>
            <p:ph type="sldNum" sz="quarter" idx="4"/>
          </p:nvPr>
        </p:nvSpPr>
        <p:spPr bwMode="auto">
          <a:xfrm>
            <a:off x="6553200" y="6167438"/>
            <a:ext cx="1905000" cy="465137"/>
          </a:xfrm>
          <a:prstGeom prst="rect">
            <a:avLst/>
          </a:prstGeom>
          <a:noFill/>
          <a:ln w="9525">
            <a:noFill/>
            <a:miter lim="800000"/>
            <a:headEnd/>
            <a:tailEnd/>
          </a:ln>
          <a:effectLst/>
        </p:spPr>
        <p:txBody>
          <a:bodyPr vert="horz" wrap="none" lIns="92058" tIns="46030" rIns="92058" bIns="46030" numCol="1" anchor="ctr" anchorCtr="0" compatLnSpc="1">
            <a:prstTxWarp prst="textNoShape">
              <a:avLst/>
            </a:prstTxWarp>
          </a:bodyPr>
          <a:lstStyle>
            <a:lvl1pPr algn="r" eaLnBrk="0" hangingPunct="0">
              <a:defRPr sz="1400" b="0">
                <a:solidFill>
                  <a:srgbClr val="FFFF00"/>
                </a:solidFill>
                <a:latin typeface="+mj-lt"/>
                <a:cs typeface="+mn-cs"/>
              </a:defRPr>
            </a:lvl1pPr>
          </a:lstStyle>
          <a:p>
            <a:pPr>
              <a:defRPr/>
            </a:pPr>
            <a:fld id="{ECE01321-6253-4CA2-A207-BA0A12D1E1CC}"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8810" r:id="rId1"/>
    <p:sldLayoutId id="2147488731" r:id="rId2"/>
    <p:sldLayoutId id="2147488732" r:id="rId3"/>
    <p:sldLayoutId id="2147488733" r:id="rId4"/>
    <p:sldLayoutId id="2147488734" r:id="rId5"/>
    <p:sldLayoutId id="2147488735" r:id="rId6"/>
    <p:sldLayoutId id="2147488736" r:id="rId7"/>
    <p:sldLayoutId id="2147488737" r:id="rId8"/>
    <p:sldLayoutId id="2147488738" r:id="rId9"/>
    <p:sldLayoutId id="2147488739" r:id="rId10"/>
    <p:sldLayoutId id="2147488740" r:id="rId11"/>
  </p:sldLayoutIdLst>
  <p:txStyles>
    <p:titleStyle>
      <a:lvl1pPr algn="l" rtl="0" eaLnBrk="0" fontAlgn="base" hangingPunct="0">
        <a:spcBef>
          <a:spcPct val="0"/>
        </a:spcBef>
        <a:spcAft>
          <a:spcPct val="0"/>
        </a:spcAft>
        <a:defRPr sz="4500">
          <a:solidFill>
            <a:schemeClr val="tx2"/>
          </a:solidFill>
          <a:latin typeface="+mj-lt"/>
          <a:ea typeface="+mj-ea"/>
          <a:cs typeface="+mj-cs"/>
        </a:defRPr>
      </a:lvl1pPr>
      <a:lvl2pPr algn="l" rtl="0" eaLnBrk="0" fontAlgn="base" hangingPunct="0">
        <a:spcBef>
          <a:spcPct val="0"/>
        </a:spcBef>
        <a:spcAft>
          <a:spcPct val="0"/>
        </a:spcAft>
        <a:defRPr sz="4500">
          <a:solidFill>
            <a:schemeClr val="tx2"/>
          </a:solidFill>
          <a:latin typeface="Times New Roman" pitchFamily="18" charset="0"/>
        </a:defRPr>
      </a:lvl2pPr>
      <a:lvl3pPr algn="l" rtl="0" eaLnBrk="0" fontAlgn="base" hangingPunct="0">
        <a:spcBef>
          <a:spcPct val="0"/>
        </a:spcBef>
        <a:spcAft>
          <a:spcPct val="0"/>
        </a:spcAft>
        <a:defRPr sz="4500">
          <a:solidFill>
            <a:schemeClr val="tx2"/>
          </a:solidFill>
          <a:latin typeface="Times New Roman" pitchFamily="18" charset="0"/>
        </a:defRPr>
      </a:lvl3pPr>
      <a:lvl4pPr algn="l" rtl="0" eaLnBrk="0" fontAlgn="base" hangingPunct="0">
        <a:spcBef>
          <a:spcPct val="0"/>
        </a:spcBef>
        <a:spcAft>
          <a:spcPct val="0"/>
        </a:spcAft>
        <a:defRPr sz="4500">
          <a:solidFill>
            <a:schemeClr val="tx2"/>
          </a:solidFill>
          <a:latin typeface="Times New Roman" pitchFamily="18" charset="0"/>
        </a:defRPr>
      </a:lvl4pPr>
      <a:lvl5pPr algn="l" rtl="0" eaLnBrk="0" fontAlgn="base" hangingPunct="0">
        <a:spcBef>
          <a:spcPct val="0"/>
        </a:spcBef>
        <a:spcAft>
          <a:spcPct val="0"/>
        </a:spcAft>
        <a:defRPr sz="4500">
          <a:solidFill>
            <a:schemeClr val="tx2"/>
          </a:solidFill>
          <a:latin typeface="Times New Roman" pitchFamily="18" charset="0"/>
        </a:defRPr>
      </a:lvl5pPr>
      <a:lvl6pPr marL="457200" algn="l" rtl="0" eaLnBrk="0" fontAlgn="base" hangingPunct="0">
        <a:spcBef>
          <a:spcPct val="0"/>
        </a:spcBef>
        <a:spcAft>
          <a:spcPct val="0"/>
        </a:spcAft>
        <a:defRPr sz="4500">
          <a:solidFill>
            <a:schemeClr val="tx2"/>
          </a:solidFill>
          <a:latin typeface="Times New Roman" pitchFamily="18" charset="0"/>
        </a:defRPr>
      </a:lvl6pPr>
      <a:lvl7pPr marL="914400" algn="l" rtl="0" eaLnBrk="0" fontAlgn="base" hangingPunct="0">
        <a:spcBef>
          <a:spcPct val="0"/>
        </a:spcBef>
        <a:spcAft>
          <a:spcPct val="0"/>
        </a:spcAft>
        <a:defRPr sz="4500">
          <a:solidFill>
            <a:schemeClr val="tx2"/>
          </a:solidFill>
          <a:latin typeface="Times New Roman" pitchFamily="18" charset="0"/>
        </a:defRPr>
      </a:lvl7pPr>
      <a:lvl8pPr marL="1371600" algn="l" rtl="0" eaLnBrk="0" fontAlgn="base" hangingPunct="0">
        <a:spcBef>
          <a:spcPct val="0"/>
        </a:spcBef>
        <a:spcAft>
          <a:spcPct val="0"/>
        </a:spcAft>
        <a:defRPr sz="4500">
          <a:solidFill>
            <a:schemeClr val="tx2"/>
          </a:solidFill>
          <a:latin typeface="Times New Roman" pitchFamily="18" charset="0"/>
        </a:defRPr>
      </a:lvl8pPr>
      <a:lvl9pPr marL="1828800" algn="l" rtl="0" eaLnBrk="0" fontAlgn="base" hangingPunct="0">
        <a:spcBef>
          <a:spcPct val="0"/>
        </a:spcBef>
        <a:spcAft>
          <a:spcPct val="0"/>
        </a:spcAft>
        <a:defRPr sz="45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100" b="1">
          <a:solidFill>
            <a:schemeClr val="tx1"/>
          </a:solidFill>
          <a:latin typeface="+mn-lt"/>
          <a:ea typeface="+mn-ea"/>
          <a:cs typeface="+mn-cs"/>
        </a:defRPr>
      </a:lvl1pPr>
      <a:lvl2pPr marL="744538" indent="-287338" algn="l" rtl="0" eaLnBrk="0" fontAlgn="base" hangingPunct="0">
        <a:spcBef>
          <a:spcPct val="20000"/>
        </a:spcBef>
        <a:spcAft>
          <a:spcPct val="0"/>
        </a:spcAft>
        <a:buChar char="–"/>
        <a:defRPr sz="2700">
          <a:solidFill>
            <a:schemeClr val="tx1"/>
          </a:solidFill>
          <a:latin typeface="+mj-lt"/>
        </a:defRPr>
      </a:lvl2pPr>
      <a:lvl3pPr marL="1141413" indent="-227013" algn="l" rtl="0" eaLnBrk="0" fontAlgn="base" hangingPunct="0">
        <a:spcBef>
          <a:spcPct val="20000"/>
        </a:spcBef>
        <a:spcAft>
          <a:spcPct val="0"/>
        </a:spcAft>
        <a:buChar char="•"/>
        <a:defRPr sz="2300">
          <a:solidFill>
            <a:schemeClr val="tx1"/>
          </a:solidFill>
          <a:latin typeface="+mj-lt"/>
        </a:defRPr>
      </a:lvl3pPr>
      <a:lvl4pPr marL="1598613" indent="-228600" algn="l" rtl="0" eaLnBrk="0" fontAlgn="base" hangingPunct="0">
        <a:spcBef>
          <a:spcPct val="20000"/>
        </a:spcBef>
        <a:spcAft>
          <a:spcPct val="0"/>
        </a:spcAft>
        <a:buChar char="–"/>
        <a:defRPr sz="1900">
          <a:solidFill>
            <a:schemeClr val="tx1"/>
          </a:solidFill>
          <a:latin typeface="+mj-lt"/>
        </a:defRPr>
      </a:lvl4pPr>
      <a:lvl5pPr marL="2055813" indent="-228600" algn="l" rtl="0" eaLnBrk="0" fontAlgn="base" hangingPunct="0">
        <a:spcBef>
          <a:spcPct val="20000"/>
        </a:spcBef>
        <a:spcAft>
          <a:spcPct val="0"/>
        </a:spcAft>
        <a:buChar char="•"/>
        <a:defRPr sz="1900">
          <a:solidFill>
            <a:schemeClr val="tx1"/>
          </a:solidFill>
          <a:latin typeface="+mj-lt"/>
        </a:defRPr>
      </a:lvl5pPr>
      <a:lvl6pPr marL="2513013" indent="-228600" algn="l" rtl="0" eaLnBrk="0" fontAlgn="base" hangingPunct="0">
        <a:spcBef>
          <a:spcPct val="20000"/>
        </a:spcBef>
        <a:spcAft>
          <a:spcPct val="0"/>
        </a:spcAft>
        <a:buChar char="•"/>
        <a:defRPr sz="1900">
          <a:solidFill>
            <a:schemeClr val="tx1"/>
          </a:solidFill>
          <a:latin typeface="+mj-lt"/>
        </a:defRPr>
      </a:lvl6pPr>
      <a:lvl7pPr marL="2970213" indent="-228600" algn="l" rtl="0" eaLnBrk="0" fontAlgn="base" hangingPunct="0">
        <a:spcBef>
          <a:spcPct val="20000"/>
        </a:spcBef>
        <a:spcAft>
          <a:spcPct val="0"/>
        </a:spcAft>
        <a:buChar char="•"/>
        <a:defRPr sz="1900">
          <a:solidFill>
            <a:schemeClr val="tx1"/>
          </a:solidFill>
          <a:latin typeface="+mj-lt"/>
        </a:defRPr>
      </a:lvl7pPr>
      <a:lvl8pPr marL="3427413" indent="-228600" algn="l" rtl="0" eaLnBrk="0" fontAlgn="base" hangingPunct="0">
        <a:spcBef>
          <a:spcPct val="20000"/>
        </a:spcBef>
        <a:spcAft>
          <a:spcPct val="0"/>
        </a:spcAft>
        <a:buChar char="•"/>
        <a:defRPr sz="1900">
          <a:solidFill>
            <a:schemeClr val="tx1"/>
          </a:solidFill>
          <a:latin typeface="+mj-lt"/>
        </a:defRPr>
      </a:lvl8pPr>
      <a:lvl9pPr marL="3884613" indent="-228600" algn="l" rtl="0" eaLnBrk="0" fontAlgn="base" hangingPunct="0">
        <a:spcBef>
          <a:spcPct val="20000"/>
        </a:spcBef>
        <a:spcAft>
          <a:spcPct val="0"/>
        </a:spcAft>
        <a:buChar char="•"/>
        <a:defRPr sz="1900">
          <a:solidFill>
            <a:schemeClr val="tx1"/>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rgbClr val="011F5B"/>
        </a:solidFill>
        <a:effectLst/>
      </p:bgPr>
    </p:bg>
    <p:spTree>
      <p:nvGrpSpPr>
        <p:cNvPr id="1" name=""/>
        <p:cNvGrpSpPr/>
        <p:nvPr/>
      </p:nvGrpSpPr>
      <p:grpSpPr>
        <a:xfrm>
          <a:off x="0" y="0"/>
          <a:ext cx="0" cy="0"/>
          <a:chOff x="0" y="0"/>
          <a:chExt cx="0" cy="0"/>
        </a:xfrm>
      </p:grpSpPr>
      <p:sp>
        <p:nvSpPr>
          <p:cNvPr id="921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921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defTabSz="457200">
              <a:defRPr sz="1200" b="0">
                <a:solidFill>
                  <a:srgbClr val="FFFFFF"/>
                </a:solidFill>
                <a:latin typeface="Calibri" pitchFamily="34" charset="0"/>
                <a:cs typeface="Arial" pitchFamily="34" charset="0"/>
              </a:defRPr>
            </a:lvl1pPr>
          </a:lstStyle>
          <a:p>
            <a:pPr>
              <a:defRPr/>
            </a:pPr>
            <a:fld id="{7C3E3F08-1509-4467-AC68-F1AE245887CE}" type="datetime1">
              <a:rPr lang="en-US"/>
              <a:pPr>
                <a:defRPr/>
              </a:pPr>
              <a:t>11/16/2015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defTabSz="457200">
              <a:defRPr sz="1200" b="0">
                <a:solidFill>
                  <a:srgbClr val="FFFFFF"/>
                </a:solidFill>
                <a:latin typeface="Calibri" pitchFamily="34" charset="0"/>
                <a:cs typeface="Arial" pitchFamily="34" charset="0"/>
              </a:defRPr>
            </a:lvl1pPr>
          </a:lstStyle>
          <a:p>
            <a:pPr>
              <a:defRPr/>
            </a:pPr>
            <a:r>
              <a:rPr lang="en-US"/>
              <a:t>(c) 2011, Trustees of the University of Pennsylvania    Center for Substance Abuse Solutions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defTabSz="457200">
              <a:defRPr sz="1200" b="0">
                <a:solidFill>
                  <a:srgbClr val="FFFFFF"/>
                </a:solidFill>
                <a:latin typeface="Calibri" pitchFamily="34" charset="0"/>
                <a:cs typeface="Arial" pitchFamily="34" charset="0"/>
              </a:defRPr>
            </a:lvl1pPr>
          </a:lstStyle>
          <a:p>
            <a:pPr>
              <a:defRPr/>
            </a:pPr>
            <a:fld id="{F3EF0460-0FEB-4AD0-ADE4-5FB5614F46D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8811" r:id="rId1"/>
    <p:sldLayoutId id="2147488812" r:id="rId2"/>
    <p:sldLayoutId id="2147488813" r:id="rId3"/>
    <p:sldLayoutId id="2147488814" r:id="rId4"/>
    <p:sldLayoutId id="2147488815" r:id="rId5"/>
    <p:sldLayoutId id="2147488816" r:id="rId6"/>
    <p:sldLayoutId id="2147488817" r:id="rId7"/>
    <p:sldLayoutId id="2147488818" r:id="rId8"/>
    <p:sldLayoutId id="2147488819" r:id="rId9"/>
    <p:sldLayoutId id="2147488820" r:id="rId10"/>
    <p:sldLayoutId id="2147488821" r:id="rId11"/>
  </p:sldLayoutIdLst>
  <p:hf hdr="0" dt="0"/>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34" charset="-128"/>
          <a:cs typeface="ＭＳ Ｐゴシック" pitchFamily="-105" charset="-128"/>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pitchFamily="34" charset="-128"/>
          <a:cs typeface="ＭＳ Ｐゴシック" pitchFamily="-105" charset="-128"/>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pitchFamily="34" charset="-128"/>
          <a:cs typeface="ＭＳ Ｐゴシック" pitchFamily="-105" charset="-128"/>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pitchFamily="34" charset="-128"/>
          <a:cs typeface="ＭＳ Ｐゴシック" pitchFamily="-105" charset="-128"/>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pitchFamily="34" charset="-128"/>
          <a:cs typeface="ＭＳ Ｐゴシック" pitchFamily="-105" charset="-128"/>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34" charset="-128"/>
          <a:cs typeface="ＭＳ Ｐゴシック" pitchFamily="-10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74.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6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75.xml"/><Relationship Id="rId1" Type="http://schemas.openxmlformats.org/officeDocument/2006/relationships/vmlDrawing" Target="../drawings/vmlDrawing1.vml"/><Relationship Id="rId6" Type="http://schemas.openxmlformats.org/officeDocument/2006/relationships/image" Target="../media/image8.png"/><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2.xml"/></Relationships>
</file>

<file path=ppt/slides/_rels/slide3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4.xml"/><Relationship Id="rId1" Type="http://schemas.openxmlformats.org/officeDocument/2006/relationships/slideLayout" Target="../slideLayouts/slideLayout129.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9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b="0">
              <a:solidFill>
                <a:prstClr val="white"/>
              </a:solidFill>
            </a:endParaRPr>
          </a:p>
        </p:txBody>
      </p:sp>
      <p:sp>
        <p:nvSpPr>
          <p:cNvPr id="10" name="Rectangle 9"/>
          <p:cNvSpPr/>
          <p:nvPr/>
        </p:nvSpPr>
        <p:spPr>
          <a:xfrm rot="16200000">
            <a:off x="3657600" y="-3657600"/>
            <a:ext cx="1828800" cy="9144000"/>
          </a:xfrm>
          <a:prstGeom prst="rect">
            <a:avLst/>
          </a:prstGeom>
          <a:solidFill>
            <a:srgbClr val="52778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b="0">
              <a:solidFill>
                <a:srgbClr val="313131">
                  <a:lumMod val="50000"/>
                  <a:lumOff val="50000"/>
                </a:srgbClr>
              </a:solidFill>
            </a:endParaRPr>
          </a:p>
        </p:txBody>
      </p:sp>
      <p:sp>
        <p:nvSpPr>
          <p:cNvPr id="111620" name="TextBox 15"/>
          <p:cNvSpPr txBox="1">
            <a:spLocks noChangeArrowheads="1"/>
          </p:cNvSpPr>
          <p:nvPr/>
        </p:nvSpPr>
        <p:spPr bwMode="auto">
          <a:xfrm>
            <a:off x="-17463" y="3581400"/>
            <a:ext cx="9144001"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a:spAutoFit/>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a:defRPr sz="2400">
                <a:solidFill>
                  <a:schemeClr val="tx1"/>
                </a:solidFill>
                <a:latin typeface="Arial" charset="0"/>
                <a:ea typeface="ＭＳ Ｐゴシック" pitchFamily="34" charset="-128"/>
              </a:defRPr>
            </a:lvl3pPr>
            <a:lvl4pPr>
              <a:defRPr sz="2000">
                <a:solidFill>
                  <a:schemeClr val="tx1"/>
                </a:solidFill>
                <a:latin typeface="Arial" charset="0"/>
                <a:ea typeface="ＭＳ Ｐゴシック" pitchFamily="34" charset="-128"/>
              </a:defRPr>
            </a:lvl4pPr>
            <a:lvl5pPr>
              <a:defRPr sz="2000">
                <a:solidFill>
                  <a:schemeClr val="tx1"/>
                </a:solidFill>
                <a:latin typeface="Arial" charset="0"/>
                <a:ea typeface="ＭＳ Ｐゴシック" pitchFamily="34" charset="-128"/>
              </a:defRPr>
            </a:lvl5pPr>
            <a:lvl6pPr eaLnBrk="0" fontAlgn="base" hangingPunct="0">
              <a:spcAft>
                <a:spcPct val="0"/>
              </a:spcAft>
              <a:buClr>
                <a:srgbClr val="52778C"/>
              </a:buClr>
              <a:buFont typeface="Wingdings" pitchFamily="2" charset="2"/>
              <a:buChar char="§"/>
              <a:defRPr sz="2000">
                <a:solidFill>
                  <a:schemeClr val="tx1"/>
                </a:solidFill>
                <a:latin typeface="Arial" charset="0"/>
                <a:ea typeface="ＭＳ Ｐゴシック" pitchFamily="34" charset="-128"/>
              </a:defRPr>
            </a:lvl6pPr>
            <a:lvl7pPr eaLnBrk="0" fontAlgn="base" hangingPunct="0">
              <a:spcAft>
                <a:spcPct val="0"/>
              </a:spcAft>
              <a:buClr>
                <a:srgbClr val="52778C"/>
              </a:buClr>
              <a:buFont typeface="Wingdings" pitchFamily="2" charset="2"/>
              <a:buChar char="§"/>
              <a:defRPr sz="2000">
                <a:solidFill>
                  <a:schemeClr val="tx1"/>
                </a:solidFill>
                <a:latin typeface="Arial" charset="0"/>
                <a:ea typeface="ＭＳ Ｐゴシック" pitchFamily="34" charset="-128"/>
              </a:defRPr>
            </a:lvl7pPr>
            <a:lvl8pPr eaLnBrk="0" fontAlgn="base" hangingPunct="0">
              <a:spcAft>
                <a:spcPct val="0"/>
              </a:spcAft>
              <a:buClr>
                <a:srgbClr val="52778C"/>
              </a:buClr>
              <a:buFont typeface="Wingdings" pitchFamily="2" charset="2"/>
              <a:buChar char="§"/>
              <a:defRPr sz="2000">
                <a:solidFill>
                  <a:schemeClr val="tx1"/>
                </a:solidFill>
                <a:latin typeface="Arial" charset="0"/>
                <a:ea typeface="ＭＳ Ｐゴシック" pitchFamily="34" charset="-128"/>
              </a:defRPr>
            </a:lvl8pPr>
            <a:lvl9pPr eaLnBrk="0" fontAlgn="base" hangingPunct="0">
              <a:spcAft>
                <a:spcPct val="0"/>
              </a:spcAft>
              <a:buClr>
                <a:srgbClr val="52778C"/>
              </a:buClr>
              <a:buFont typeface="Wingdings" pitchFamily="2" charset="2"/>
              <a:buChar char="§"/>
              <a:defRPr sz="2000">
                <a:solidFill>
                  <a:schemeClr val="tx1"/>
                </a:solidFill>
                <a:latin typeface="Arial" charset="0"/>
                <a:ea typeface="ＭＳ Ｐゴシック" pitchFamily="34" charset="-128"/>
              </a:defRPr>
            </a:lvl9pPr>
          </a:lstStyle>
          <a:p>
            <a:pPr algn="ctr"/>
            <a:r>
              <a:rPr lang="en-US" altLang="en-US" sz="4800">
                <a:solidFill>
                  <a:srgbClr val="52778C"/>
                </a:solidFill>
              </a:rPr>
              <a:t>Why Integrate Addiction Care into Mainstream Medicine?</a:t>
            </a:r>
          </a:p>
        </p:txBody>
      </p:sp>
      <p:sp>
        <p:nvSpPr>
          <p:cNvPr id="111621" name="Footer Placeholder 18"/>
          <p:cNvSpPr>
            <a:spLocks noGrp="1"/>
          </p:cNvSpPr>
          <p:nvPr>
            <p:ph type="ftr" sz="quarter" idx="4294967295"/>
          </p:nvPr>
        </p:nvSpPr>
        <p:spPr bwMode="auto">
          <a:xfrm>
            <a:off x="5791200" y="6584950"/>
            <a:ext cx="2895600" cy="1968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a:defRPr sz="2400">
                <a:solidFill>
                  <a:schemeClr val="tx1"/>
                </a:solidFill>
                <a:latin typeface="Arial" charset="0"/>
                <a:ea typeface="ＭＳ Ｐゴシック" pitchFamily="34" charset="-128"/>
              </a:defRPr>
            </a:lvl3pPr>
            <a:lvl4pPr>
              <a:defRPr sz="2000">
                <a:solidFill>
                  <a:schemeClr val="tx1"/>
                </a:solidFill>
                <a:latin typeface="Arial" charset="0"/>
                <a:ea typeface="ＭＳ Ｐゴシック" pitchFamily="34" charset="-128"/>
              </a:defRPr>
            </a:lvl4pPr>
            <a:lvl5pPr>
              <a:defRPr sz="2000">
                <a:solidFill>
                  <a:schemeClr val="tx1"/>
                </a:solidFill>
                <a:latin typeface="Arial" charset="0"/>
                <a:ea typeface="ＭＳ Ｐゴシック" pitchFamily="34" charset="-128"/>
              </a:defRPr>
            </a:lvl5pPr>
            <a:lvl6pPr eaLnBrk="0" fontAlgn="base" hangingPunct="0">
              <a:spcAft>
                <a:spcPct val="0"/>
              </a:spcAft>
              <a:buClr>
                <a:srgbClr val="52778C"/>
              </a:buClr>
              <a:buFont typeface="Wingdings" pitchFamily="2" charset="2"/>
              <a:buChar char="§"/>
              <a:defRPr sz="2000">
                <a:solidFill>
                  <a:schemeClr val="tx1"/>
                </a:solidFill>
                <a:latin typeface="Arial" charset="0"/>
                <a:ea typeface="ＭＳ Ｐゴシック" pitchFamily="34" charset="-128"/>
              </a:defRPr>
            </a:lvl6pPr>
            <a:lvl7pPr eaLnBrk="0" fontAlgn="base" hangingPunct="0">
              <a:spcAft>
                <a:spcPct val="0"/>
              </a:spcAft>
              <a:buClr>
                <a:srgbClr val="52778C"/>
              </a:buClr>
              <a:buFont typeface="Wingdings" pitchFamily="2" charset="2"/>
              <a:buChar char="§"/>
              <a:defRPr sz="2000">
                <a:solidFill>
                  <a:schemeClr val="tx1"/>
                </a:solidFill>
                <a:latin typeface="Arial" charset="0"/>
                <a:ea typeface="ＭＳ Ｐゴシック" pitchFamily="34" charset="-128"/>
              </a:defRPr>
            </a:lvl7pPr>
            <a:lvl8pPr eaLnBrk="0" fontAlgn="base" hangingPunct="0">
              <a:spcAft>
                <a:spcPct val="0"/>
              </a:spcAft>
              <a:buClr>
                <a:srgbClr val="52778C"/>
              </a:buClr>
              <a:buFont typeface="Wingdings" pitchFamily="2" charset="2"/>
              <a:buChar char="§"/>
              <a:defRPr sz="2000">
                <a:solidFill>
                  <a:schemeClr val="tx1"/>
                </a:solidFill>
                <a:latin typeface="Arial" charset="0"/>
                <a:ea typeface="ＭＳ Ｐゴシック" pitchFamily="34" charset="-128"/>
              </a:defRPr>
            </a:lvl8pPr>
            <a:lvl9pPr eaLnBrk="0" fontAlgn="base" hangingPunct="0">
              <a:spcAft>
                <a:spcPct val="0"/>
              </a:spcAft>
              <a:buClr>
                <a:srgbClr val="52778C"/>
              </a:buClr>
              <a:buFont typeface="Wingdings" pitchFamily="2" charset="2"/>
              <a:buChar char="§"/>
              <a:defRPr sz="2000">
                <a:solidFill>
                  <a:schemeClr val="tx1"/>
                </a:solidFill>
                <a:latin typeface="Arial" charset="0"/>
                <a:ea typeface="ＭＳ Ｐゴシック" pitchFamily="34" charset="-128"/>
              </a:defRPr>
            </a:lvl9pPr>
          </a:lstStyle>
          <a:p>
            <a:pPr algn="r"/>
            <a:r>
              <a:rPr lang="en-US" altLang="en-US" sz="900" b="0">
                <a:solidFill>
                  <a:srgbClr val="595959"/>
                </a:solidFill>
                <a:latin typeface="Calibri" pitchFamily="34" charset="0"/>
              </a:rPr>
              <a:t>©Treatment Research Institute, 2013</a:t>
            </a:r>
          </a:p>
        </p:txBody>
      </p:sp>
      <p:pic>
        <p:nvPicPr>
          <p:cNvPr id="111622" name="Picture 6" descr="bannerImages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905000"/>
            <a:ext cx="9144000"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1623" name="TextBox 16"/>
          <p:cNvSpPr txBox="1">
            <a:spLocks noChangeArrowheads="1"/>
          </p:cNvSpPr>
          <p:nvPr/>
        </p:nvSpPr>
        <p:spPr bwMode="auto">
          <a:xfrm>
            <a:off x="1266825" y="5597525"/>
            <a:ext cx="5946775"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a:defRPr sz="2400">
                <a:solidFill>
                  <a:schemeClr val="tx1"/>
                </a:solidFill>
                <a:latin typeface="Arial" charset="0"/>
                <a:ea typeface="ＭＳ Ｐゴシック" pitchFamily="34" charset="-128"/>
              </a:defRPr>
            </a:lvl3pPr>
            <a:lvl4pPr>
              <a:defRPr sz="2000">
                <a:solidFill>
                  <a:schemeClr val="tx1"/>
                </a:solidFill>
                <a:latin typeface="Arial" charset="0"/>
                <a:ea typeface="ＭＳ Ｐゴシック" pitchFamily="34" charset="-128"/>
              </a:defRPr>
            </a:lvl4pPr>
            <a:lvl5pPr>
              <a:defRPr sz="2000">
                <a:solidFill>
                  <a:schemeClr val="tx1"/>
                </a:solidFill>
                <a:latin typeface="Arial" charset="0"/>
                <a:ea typeface="ＭＳ Ｐゴシック" pitchFamily="34" charset="-128"/>
              </a:defRPr>
            </a:lvl5pPr>
            <a:lvl6pPr eaLnBrk="0" fontAlgn="base" hangingPunct="0">
              <a:spcAft>
                <a:spcPct val="0"/>
              </a:spcAft>
              <a:buClr>
                <a:srgbClr val="52778C"/>
              </a:buClr>
              <a:buFont typeface="Wingdings" pitchFamily="2" charset="2"/>
              <a:buChar char="§"/>
              <a:defRPr sz="2000">
                <a:solidFill>
                  <a:schemeClr val="tx1"/>
                </a:solidFill>
                <a:latin typeface="Arial" charset="0"/>
                <a:ea typeface="ＭＳ Ｐゴシック" pitchFamily="34" charset="-128"/>
              </a:defRPr>
            </a:lvl6pPr>
            <a:lvl7pPr eaLnBrk="0" fontAlgn="base" hangingPunct="0">
              <a:spcAft>
                <a:spcPct val="0"/>
              </a:spcAft>
              <a:buClr>
                <a:srgbClr val="52778C"/>
              </a:buClr>
              <a:buFont typeface="Wingdings" pitchFamily="2" charset="2"/>
              <a:buChar char="§"/>
              <a:defRPr sz="2000">
                <a:solidFill>
                  <a:schemeClr val="tx1"/>
                </a:solidFill>
                <a:latin typeface="Arial" charset="0"/>
                <a:ea typeface="ＭＳ Ｐゴシック" pitchFamily="34" charset="-128"/>
              </a:defRPr>
            </a:lvl7pPr>
            <a:lvl8pPr eaLnBrk="0" fontAlgn="base" hangingPunct="0">
              <a:spcAft>
                <a:spcPct val="0"/>
              </a:spcAft>
              <a:buClr>
                <a:srgbClr val="52778C"/>
              </a:buClr>
              <a:buFont typeface="Wingdings" pitchFamily="2" charset="2"/>
              <a:buChar char="§"/>
              <a:defRPr sz="2000">
                <a:solidFill>
                  <a:schemeClr val="tx1"/>
                </a:solidFill>
                <a:latin typeface="Arial" charset="0"/>
                <a:ea typeface="ＭＳ Ｐゴシック" pitchFamily="34" charset="-128"/>
              </a:defRPr>
            </a:lvl8pPr>
            <a:lvl9pPr eaLnBrk="0" fontAlgn="base" hangingPunct="0">
              <a:spcAft>
                <a:spcPct val="0"/>
              </a:spcAft>
              <a:buClr>
                <a:srgbClr val="52778C"/>
              </a:buClr>
              <a:buFont typeface="Wingdings" pitchFamily="2" charset="2"/>
              <a:buChar char="§"/>
              <a:defRPr sz="2000">
                <a:solidFill>
                  <a:schemeClr val="tx1"/>
                </a:solidFill>
                <a:latin typeface="Arial" charset="0"/>
                <a:ea typeface="ＭＳ Ｐゴシック" pitchFamily="34" charset="-128"/>
              </a:defRPr>
            </a:lvl9pPr>
          </a:lstStyle>
          <a:p>
            <a:pPr algn="ctr"/>
            <a:r>
              <a:rPr lang="en-US" altLang="en-US" sz="3600">
                <a:solidFill>
                  <a:srgbClr val="B13D31"/>
                </a:solidFill>
                <a:latin typeface="Calibri" pitchFamily="34" charset="0"/>
              </a:rPr>
              <a:t>A. Thomas McLellan</a:t>
            </a:r>
          </a:p>
          <a:p>
            <a:pPr algn="ctr"/>
            <a:r>
              <a:rPr lang="en-US" altLang="en-US" sz="3600">
                <a:solidFill>
                  <a:srgbClr val="B13D31"/>
                </a:solidFill>
                <a:latin typeface="Calibri" pitchFamily="34" charset="0"/>
              </a:rPr>
              <a:t>Treatment Research Institute</a:t>
            </a:r>
          </a:p>
        </p:txBody>
      </p:sp>
      <p:pic>
        <p:nvPicPr>
          <p:cNvPr id="111624" name="Picture 2" descr="TRI-Vert-white-OL.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96850"/>
            <a:ext cx="990600" cy="147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1625" name="TextBox 2"/>
          <p:cNvSpPr txBox="1">
            <a:spLocks noChangeArrowheads="1"/>
          </p:cNvSpPr>
          <p:nvPr/>
        </p:nvSpPr>
        <p:spPr bwMode="auto">
          <a:xfrm>
            <a:off x="3716338" y="606425"/>
            <a:ext cx="2532062"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ea typeface="ＭＳ Ｐゴシック" pitchFamily="34" charset="-128"/>
              </a:defRPr>
            </a:lvl1pPr>
            <a:lvl2pPr>
              <a:defRPr sz="2800">
                <a:solidFill>
                  <a:schemeClr val="tx1"/>
                </a:solidFill>
                <a:latin typeface="Arial" charset="0"/>
                <a:ea typeface="ＭＳ Ｐゴシック" pitchFamily="34" charset="-128"/>
              </a:defRPr>
            </a:lvl2pPr>
            <a:lvl3pPr>
              <a:defRPr sz="2400">
                <a:solidFill>
                  <a:schemeClr val="tx1"/>
                </a:solidFill>
                <a:latin typeface="Arial" charset="0"/>
                <a:ea typeface="ＭＳ Ｐゴシック" pitchFamily="34" charset="-128"/>
              </a:defRPr>
            </a:lvl3pPr>
            <a:lvl4pPr>
              <a:defRPr sz="2000">
                <a:solidFill>
                  <a:schemeClr val="tx1"/>
                </a:solidFill>
                <a:latin typeface="Arial" charset="0"/>
                <a:ea typeface="ＭＳ Ｐゴシック" pitchFamily="34" charset="-128"/>
              </a:defRPr>
            </a:lvl4pPr>
            <a:lvl5pPr>
              <a:defRPr sz="2000">
                <a:solidFill>
                  <a:schemeClr val="tx1"/>
                </a:solidFill>
                <a:latin typeface="Arial" charset="0"/>
                <a:ea typeface="ＭＳ Ｐゴシック" pitchFamily="34" charset="-128"/>
              </a:defRPr>
            </a:lvl5pPr>
            <a:lvl6pPr eaLnBrk="0" fontAlgn="base" hangingPunct="0">
              <a:spcAft>
                <a:spcPct val="0"/>
              </a:spcAft>
              <a:buClr>
                <a:srgbClr val="52778C"/>
              </a:buClr>
              <a:buFont typeface="Wingdings" pitchFamily="2" charset="2"/>
              <a:buChar char="§"/>
              <a:defRPr sz="2000">
                <a:solidFill>
                  <a:schemeClr val="tx1"/>
                </a:solidFill>
                <a:latin typeface="Arial" charset="0"/>
                <a:ea typeface="ＭＳ Ｐゴシック" pitchFamily="34" charset="-128"/>
              </a:defRPr>
            </a:lvl6pPr>
            <a:lvl7pPr eaLnBrk="0" fontAlgn="base" hangingPunct="0">
              <a:spcAft>
                <a:spcPct val="0"/>
              </a:spcAft>
              <a:buClr>
                <a:srgbClr val="52778C"/>
              </a:buClr>
              <a:buFont typeface="Wingdings" pitchFamily="2" charset="2"/>
              <a:buChar char="§"/>
              <a:defRPr sz="2000">
                <a:solidFill>
                  <a:schemeClr val="tx1"/>
                </a:solidFill>
                <a:latin typeface="Arial" charset="0"/>
                <a:ea typeface="ＭＳ Ｐゴシック" pitchFamily="34" charset="-128"/>
              </a:defRPr>
            </a:lvl7pPr>
            <a:lvl8pPr eaLnBrk="0" fontAlgn="base" hangingPunct="0">
              <a:spcAft>
                <a:spcPct val="0"/>
              </a:spcAft>
              <a:buClr>
                <a:srgbClr val="52778C"/>
              </a:buClr>
              <a:buFont typeface="Wingdings" pitchFamily="2" charset="2"/>
              <a:buChar char="§"/>
              <a:defRPr sz="2000">
                <a:solidFill>
                  <a:schemeClr val="tx1"/>
                </a:solidFill>
                <a:latin typeface="Arial" charset="0"/>
                <a:ea typeface="ＭＳ Ｐゴシック" pitchFamily="34" charset="-128"/>
              </a:defRPr>
            </a:lvl8pPr>
            <a:lvl9pPr eaLnBrk="0" fontAlgn="base" hangingPunct="0">
              <a:spcAft>
                <a:spcPct val="0"/>
              </a:spcAft>
              <a:buClr>
                <a:srgbClr val="52778C"/>
              </a:buClr>
              <a:buFont typeface="Wingdings" pitchFamily="2" charset="2"/>
              <a:buChar char="§"/>
              <a:defRPr sz="2000">
                <a:solidFill>
                  <a:schemeClr val="tx1"/>
                </a:solidFill>
                <a:latin typeface="Arial" charset="0"/>
                <a:ea typeface="ＭＳ Ｐゴシック" pitchFamily="34" charset="-128"/>
              </a:defRPr>
            </a:lvl9pPr>
          </a:lstStyle>
          <a:p>
            <a:r>
              <a:rPr lang="en-US" altLang="en-US" sz="5400">
                <a:solidFill>
                  <a:schemeClr val="bg1"/>
                </a:solidFill>
              </a:rPr>
              <a:t>Part 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4" name="Text Box 2"/>
          <p:cNvSpPr txBox="1">
            <a:spLocks noChangeArrowheads="1"/>
          </p:cNvSpPr>
          <p:nvPr/>
        </p:nvSpPr>
        <p:spPr bwMode="auto">
          <a:xfrm>
            <a:off x="4343400" y="-152400"/>
            <a:ext cx="4667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4000">
                <a:solidFill>
                  <a:schemeClr val="bg1"/>
                </a:solidFill>
              </a:rPr>
              <a:t>1</a:t>
            </a:r>
          </a:p>
        </p:txBody>
      </p:sp>
      <p:sp>
        <p:nvSpPr>
          <p:cNvPr id="120835" name="Rectangle 3"/>
          <p:cNvSpPr>
            <a:spLocks noChangeArrowheads="1"/>
          </p:cNvSpPr>
          <p:nvPr/>
        </p:nvSpPr>
        <p:spPr bwMode="auto">
          <a:xfrm>
            <a:off x="152400" y="0"/>
            <a:ext cx="8991600" cy="1447800"/>
          </a:xfrm>
          <a:prstGeom prst="rect">
            <a:avLst/>
          </a:prstGeom>
          <a:solidFill>
            <a:schemeClr val="folHlink"/>
          </a:solidFill>
          <a:ln w="12700">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a:p>
        </p:txBody>
      </p:sp>
      <p:sp>
        <p:nvSpPr>
          <p:cNvPr id="120836" name="Rectangle 4"/>
          <p:cNvSpPr>
            <a:spLocks noChangeArrowheads="1"/>
          </p:cNvSpPr>
          <p:nvPr/>
        </p:nvSpPr>
        <p:spPr bwMode="auto">
          <a:xfrm>
            <a:off x="0" y="549275"/>
            <a:ext cx="8991600" cy="3108325"/>
          </a:xfrm>
          <a:prstGeom prst="rect">
            <a:avLst/>
          </a:prstGeom>
          <a:solidFill>
            <a:srgbClr val="FF00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ltLang="en-US"/>
          </a:p>
        </p:txBody>
      </p:sp>
      <p:sp>
        <p:nvSpPr>
          <p:cNvPr id="120837" name="WordArt 5"/>
          <p:cNvSpPr>
            <a:spLocks noChangeArrowheads="1" noChangeShapeType="1" noTextEdit="1"/>
          </p:cNvSpPr>
          <p:nvPr/>
        </p:nvSpPr>
        <p:spPr bwMode="auto">
          <a:xfrm>
            <a:off x="228600" y="838200"/>
            <a:ext cx="8763000" cy="2667000"/>
          </a:xfrm>
          <a:prstGeom prst="rect">
            <a:avLst/>
          </a:prstGeom>
        </p:spPr>
        <p:txBody>
          <a:bodyPr wrap="none" fromWordArt="1">
            <a:prstTxWarp prst="textPlain">
              <a:avLst>
                <a:gd name="adj" fmla="val 50727"/>
              </a:avLst>
            </a:prstTxWarp>
          </a:bodyPr>
          <a:lstStyle/>
          <a:p>
            <a:pPr algn="ctr"/>
            <a:r>
              <a:rPr lang="en-GB" sz="2800" kern="1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rPr>
              <a:t>Example 1  </a:t>
            </a:r>
          </a:p>
          <a:p>
            <a:pPr algn="ctr"/>
            <a:r>
              <a:rPr lang="en-GB" sz="2800" kern="1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rPr>
              <a:t>Alcohol &amp;</a:t>
            </a:r>
          </a:p>
          <a:p>
            <a:pPr algn="ctr"/>
            <a:r>
              <a:rPr lang="en-GB" sz="2800" kern="1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rPr>
              <a:t>Breast Cancer</a:t>
            </a:r>
          </a:p>
        </p:txBody>
      </p:sp>
      <p:sp>
        <p:nvSpPr>
          <p:cNvPr id="120838" name="Rectangle 7"/>
          <p:cNvSpPr>
            <a:spLocks noChangeArrowheads="1"/>
          </p:cNvSpPr>
          <p:nvPr/>
        </p:nvSpPr>
        <p:spPr bwMode="auto">
          <a:xfrm>
            <a:off x="0" y="6400800"/>
            <a:ext cx="9144000" cy="457200"/>
          </a:xfrm>
          <a:prstGeom prst="rect">
            <a:avLst/>
          </a:prstGeom>
          <a:solidFill>
            <a:schemeClr val="folHlink"/>
          </a:solidFill>
          <a:ln w="12700">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228600" y="608013"/>
            <a:ext cx="9067800" cy="1143000"/>
          </a:xfrm>
        </p:spPr>
        <p:txBody>
          <a:bodyPr/>
          <a:lstStyle/>
          <a:p>
            <a:r>
              <a:rPr lang="en-US" altLang="en-US" b="1" smtClean="0">
                <a:solidFill>
                  <a:srgbClr val="FFFFFF"/>
                </a:solidFill>
              </a:rPr>
              <a:t>	Alcohol Use and Breast Cancer</a:t>
            </a:r>
          </a:p>
        </p:txBody>
      </p:sp>
      <p:sp>
        <p:nvSpPr>
          <p:cNvPr id="2560003" name="Rectangle 3"/>
          <p:cNvSpPr>
            <a:spLocks noGrp="1" noChangeArrowheads="1"/>
          </p:cNvSpPr>
          <p:nvPr>
            <p:ph type="body" idx="1"/>
          </p:nvPr>
        </p:nvSpPr>
        <p:spPr>
          <a:xfrm>
            <a:off x="76200" y="1524000"/>
            <a:ext cx="8839200" cy="5181600"/>
          </a:xfrm>
        </p:spPr>
        <p:txBody>
          <a:bodyPr/>
          <a:lstStyle/>
          <a:p>
            <a:pPr>
              <a:buFontTx/>
              <a:buNone/>
            </a:pPr>
            <a:r>
              <a:rPr lang="en-US" altLang="en-US" sz="4000" u="sng" smtClean="0">
                <a:solidFill>
                  <a:srgbClr val="FFFFFF"/>
                </a:solidFill>
              </a:rPr>
              <a:t>Before</a:t>
            </a:r>
            <a:r>
              <a:rPr lang="en-US" altLang="en-US" sz="4000" smtClean="0">
                <a:solidFill>
                  <a:srgbClr val="FFFFFF"/>
                </a:solidFill>
              </a:rPr>
              <a:t> Diagnosis – heavy drinkers</a:t>
            </a:r>
          </a:p>
          <a:p>
            <a:pPr>
              <a:buFontTx/>
              <a:buNone/>
            </a:pPr>
            <a:r>
              <a:rPr lang="en-US" altLang="en-US" sz="5400" smtClean="0">
                <a:solidFill>
                  <a:srgbClr val="FFFFFF"/>
                </a:solidFill>
              </a:rPr>
              <a:t>	1.5</a:t>
            </a:r>
            <a:r>
              <a:rPr lang="en-US" altLang="en-US" sz="4000" smtClean="0"/>
              <a:t> times chance of contracting</a:t>
            </a:r>
          </a:p>
          <a:p>
            <a:pPr>
              <a:buFontTx/>
              <a:buNone/>
            </a:pPr>
            <a:r>
              <a:rPr lang="en-US" altLang="en-US" sz="5400" smtClean="0">
                <a:solidFill>
                  <a:srgbClr val="FFFFFF"/>
                </a:solidFill>
              </a:rPr>
              <a:t>	2.3</a:t>
            </a:r>
            <a:r>
              <a:rPr lang="en-US" altLang="en-US" sz="4000" smtClean="0"/>
              <a:t> times chance w/BRCa2 gene</a:t>
            </a:r>
          </a:p>
          <a:p>
            <a:pPr>
              <a:buFontTx/>
              <a:buNone/>
            </a:pPr>
            <a:r>
              <a:rPr lang="en-US" altLang="en-US" sz="4000" u="sng" smtClean="0">
                <a:solidFill>
                  <a:srgbClr val="FFFFFF"/>
                </a:solidFill>
              </a:rPr>
              <a:t>After</a:t>
            </a:r>
            <a:r>
              <a:rPr lang="en-US" altLang="en-US" sz="4000" smtClean="0">
                <a:solidFill>
                  <a:srgbClr val="FFFFFF"/>
                </a:solidFill>
              </a:rPr>
              <a:t> Diagnosis – ANY Drinking </a:t>
            </a:r>
          </a:p>
          <a:p>
            <a:pPr>
              <a:buFontTx/>
              <a:buNone/>
            </a:pPr>
            <a:r>
              <a:rPr lang="en-US" altLang="en-US" sz="4000" smtClean="0"/>
              <a:t>	Increases risk of relapse</a:t>
            </a:r>
          </a:p>
          <a:p>
            <a:pPr>
              <a:buFontTx/>
              <a:buNone/>
            </a:pPr>
            <a:r>
              <a:rPr lang="en-US" altLang="en-US" sz="4000" smtClean="0"/>
              <a:t>	Interferes radio &amp; chemo therapy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00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6000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6000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00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6000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5600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00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2" name="Text Box 2"/>
          <p:cNvSpPr txBox="1">
            <a:spLocks noChangeArrowheads="1"/>
          </p:cNvSpPr>
          <p:nvPr/>
        </p:nvSpPr>
        <p:spPr bwMode="auto">
          <a:xfrm>
            <a:off x="4343400" y="-152400"/>
            <a:ext cx="4667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4000">
                <a:solidFill>
                  <a:schemeClr val="bg1"/>
                </a:solidFill>
              </a:rPr>
              <a:t>1</a:t>
            </a:r>
          </a:p>
        </p:txBody>
      </p:sp>
      <p:sp>
        <p:nvSpPr>
          <p:cNvPr id="122883" name="Rectangle 3"/>
          <p:cNvSpPr>
            <a:spLocks noChangeArrowheads="1"/>
          </p:cNvSpPr>
          <p:nvPr/>
        </p:nvSpPr>
        <p:spPr bwMode="auto">
          <a:xfrm>
            <a:off x="152400" y="0"/>
            <a:ext cx="8991600" cy="1447800"/>
          </a:xfrm>
          <a:prstGeom prst="rect">
            <a:avLst/>
          </a:prstGeom>
          <a:solidFill>
            <a:schemeClr val="folHlink"/>
          </a:solidFill>
          <a:ln w="12700">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a:p>
        </p:txBody>
      </p:sp>
      <p:sp>
        <p:nvSpPr>
          <p:cNvPr id="122884" name="Rectangle 4"/>
          <p:cNvSpPr>
            <a:spLocks noChangeArrowheads="1"/>
          </p:cNvSpPr>
          <p:nvPr/>
        </p:nvSpPr>
        <p:spPr bwMode="auto">
          <a:xfrm>
            <a:off x="0" y="1066800"/>
            <a:ext cx="9144000" cy="3886200"/>
          </a:xfrm>
          <a:prstGeom prst="rect">
            <a:avLst/>
          </a:prstGeom>
          <a:solidFill>
            <a:srgbClr val="FF00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ltLang="en-US"/>
          </a:p>
        </p:txBody>
      </p:sp>
      <p:sp>
        <p:nvSpPr>
          <p:cNvPr id="122885" name="WordArt 5"/>
          <p:cNvSpPr>
            <a:spLocks noChangeArrowheads="1" noChangeShapeType="1" noTextEdit="1"/>
          </p:cNvSpPr>
          <p:nvPr/>
        </p:nvSpPr>
        <p:spPr bwMode="auto">
          <a:xfrm>
            <a:off x="228600" y="1219200"/>
            <a:ext cx="8763000" cy="3429000"/>
          </a:xfrm>
          <a:prstGeom prst="rect">
            <a:avLst/>
          </a:prstGeom>
        </p:spPr>
        <p:txBody>
          <a:bodyPr wrap="none" fromWordArt="1">
            <a:prstTxWarp prst="textPlain">
              <a:avLst>
                <a:gd name="adj" fmla="val 50231"/>
              </a:avLst>
            </a:prstTxWarp>
          </a:bodyPr>
          <a:lstStyle/>
          <a:p>
            <a:pPr algn="ctr"/>
            <a:r>
              <a:rPr lang="fr-FR" sz="2800" kern="1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rPr>
              <a:t>Example 2  </a:t>
            </a:r>
          </a:p>
          <a:p>
            <a:pPr algn="ctr"/>
            <a:r>
              <a:rPr lang="fr-FR" sz="2800" kern="1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rPr>
              <a:t>Drug X Drug</a:t>
            </a:r>
          </a:p>
          <a:p>
            <a:pPr algn="ctr"/>
            <a:r>
              <a:rPr lang="fr-FR" sz="2800" kern="1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rPr>
              <a:t>Interactions</a:t>
            </a:r>
            <a:endParaRPr lang="en-GB" sz="2800" kern="1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endParaRPr>
          </a:p>
        </p:txBody>
      </p:sp>
      <p:sp>
        <p:nvSpPr>
          <p:cNvPr id="122886" name="Rectangle 7"/>
          <p:cNvSpPr>
            <a:spLocks noChangeArrowheads="1"/>
          </p:cNvSpPr>
          <p:nvPr/>
        </p:nvSpPr>
        <p:spPr bwMode="auto">
          <a:xfrm>
            <a:off x="0" y="6400800"/>
            <a:ext cx="9144000" cy="457200"/>
          </a:xfrm>
          <a:prstGeom prst="rect">
            <a:avLst/>
          </a:prstGeom>
          <a:solidFill>
            <a:schemeClr val="folHlink"/>
          </a:solidFill>
          <a:ln w="12700">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90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4538" y="5291138"/>
            <a:ext cx="3124200"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90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512888"/>
            <a:ext cx="5715000" cy="53451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23908" name="Text Box 5"/>
          <p:cNvSpPr txBox="1">
            <a:spLocks noChangeArrowheads="1"/>
          </p:cNvSpPr>
          <p:nvPr/>
        </p:nvSpPr>
        <p:spPr bwMode="auto">
          <a:xfrm>
            <a:off x="5715000" y="5943600"/>
            <a:ext cx="342900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30263">
              <a:tabLst>
                <a:tab pos="0" algn="l"/>
                <a:tab pos="830263" algn="l"/>
                <a:tab pos="1658938" algn="l"/>
                <a:tab pos="2489200" algn="l"/>
                <a:tab pos="3317875" algn="l"/>
                <a:tab pos="4148138" algn="l"/>
                <a:tab pos="4976813" algn="l"/>
                <a:tab pos="5807075" algn="l"/>
                <a:tab pos="6635750" algn="l"/>
                <a:tab pos="7466013" algn="l"/>
                <a:tab pos="8294688" algn="l"/>
                <a:tab pos="9124950" algn="l"/>
              </a:tabLst>
              <a:defRPr sz="3100" b="1">
                <a:solidFill>
                  <a:schemeClr val="tx1"/>
                </a:solidFill>
                <a:latin typeface="Arial" charset="0"/>
              </a:defRPr>
            </a:lvl1pPr>
            <a:lvl2pPr marL="742950" indent="-285750" defTabSz="830263">
              <a:tabLst>
                <a:tab pos="0" algn="l"/>
                <a:tab pos="830263" algn="l"/>
                <a:tab pos="1658938" algn="l"/>
                <a:tab pos="2489200" algn="l"/>
                <a:tab pos="3317875" algn="l"/>
                <a:tab pos="4148138" algn="l"/>
                <a:tab pos="4976813" algn="l"/>
                <a:tab pos="5807075" algn="l"/>
                <a:tab pos="6635750" algn="l"/>
                <a:tab pos="7466013" algn="l"/>
                <a:tab pos="8294688" algn="l"/>
                <a:tab pos="9124950" algn="l"/>
              </a:tabLst>
              <a:defRPr sz="2700">
                <a:solidFill>
                  <a:schemeClr val="tx1"/>
                </a:solidFill>
                <a:latin typeface="Times New Roman" pitchFamily="18" charset="0"/>
              </a:defRPr>
            </a:lvl2pPr>
            <a:lvl3pPr marL="1143000" indent="-228600" defTabSz="830263">
              <a:tabLst>
                <a:tab pos="0" algn="l"/>
                <a:tab pos="830263" algn="l"/>
                <a:tab pos="1658938" algn="l"/>
                <a:tab pos="2489200" algn="l"/>
                <a:tab pos="3317875" algn="l"/>
                <a:tab pos="4148138" algn="l"/>
                <a:tab pos="4976813" algn="l"/>
                <a:tab pos="5807075" algn="l"/>
                <a:tab pos="6635750" algn="l"/>
                <a:tab pos="7466013" algn="l"/>
                <a:tab pos="8294688" algn="l"/>
                <a:tab pos="9124950" algn="l"/>
              </a:tabLst>
              <a:defRPr sz="2300">
                <a:solidFill>
                  <a:schemeClr val="tx1"/>
                </a:solidFill>
                <a:latin typeface="Times New Roman" pitchFamily="18" charset="0"/>
              </a:defRPr>
            </a:lvl3pPr>
            <a:lvl4pPr marL="1600200" defTabSz="830263">
              <a:tabLst>
                <a:tab pos="0" algn="l"/>
                <a:tab pos="830263" algn="l"/>
                <a:tab pos="1658938" algn="l"/>
                <a:tab pos="2489200" algn="l"/>
                <a:tab pos="3317875" algn="l"/>
                <a:tab pos="4148138" algn="l"/>
                <a:tab pos="4976813" algn="l"/>
                <a:tab pos="5807075" algn="l"/>
                <a:tab pos="6635750" algn="l"/>
                <a:tab pos="7466013" algn="l"/>
                <a:tab pos="8294688" algn="l"/>
                <a:tab pos="9124950" algn="l"/>
              </a:tabLst>
              <a:defRPr sz="1900">
                <a:solidFill>
                  <a:schemeClr val="tx1"/>
                </a:solidFill>
                <a:latin typeface="Times New Roman" pitchFamily="18" charset="0"/>
              </a:defRPr>
            </a:lvl4pPr>
            <a:lvl5pPr marL="2057400" defTabSz="830263">
              <a:tabLst>
                <a:tab pos="0" algn="l"/>
                <a:tab pos="830263" algn="l"/>
                <a:tab pos="1658938" algn="l"/>
                <a:tab pos="2489200" algn="l"/>
                <a:tab pos="3317875" algn="l"/>
                <a:tab pos="4148138" algn="l"/>
                <a:tab pos="4976813" algn="l"/>
                <a:tab pos="5807075" algn="l"/>
                <a:tab pos="6635750" algn="l"/>
                <a:tab pos="7466013" algn="l"/>
                <a:tab pos="8294688" algn="l"/>
                <a:tab pos="9124950" algn="l"/>
              </a:tabLst>
              <a:defRPr sz="1900">
                <a:solidFill>
                  <a:schemeClr val="tx1"/>
                </a:solidFill>
                <a:latin typeface="Times New Roman" pitchFamily="18" charset="0"/>
              </a:defRPr>
            </a:lvl5pPr>
            <a:lvl6pPr marL="2514600" defTabSz="830263">
              <a:tabLst>
                <a:tab pos="0" algn="l"/>
                <a:tab pos="830263" algn="l"/>
                <a:tab pos="1658938" algn="l"/>
                <a:tab pos="2489200" algn="l"/>
                <a:tab pos="3317875" algn="l"/>
                <a:tab pos="4148138" algn="l"/>
                <a:tab pos="4976813" algn="l"/>
                <a:tab pos="5807075" algn="l"/>
                <a:tab pos="6635750" algn="l"/>
                <a:tab pos="7466013" algn="l"/>
                <a:tab pos="8294688" algn="l"/>
                <a:tab pos="9124950" algn="l"/>
              </a:tabLst>
              <a:defRPr sz="1900">
                <a:solidFill>
                  <a:schemeClr val="tx1"/>
                </a:solidFill>
                <a:latin typeface="Times New Roman" pitchFamily="18" charset="0"/>
              </a:defRPr>
            </a:lvl6pPr>
            <a:lvl7pPr marL="2971800" defTabSz="830263">
              <a:tabLst>
                <a:tab pos="0" algn="l"/>
                <a:tab pos="830263" algn="l"/>
                <a:tab pos="1658938" algn="l"/>
                <a:tab pos="2489200" algn="l"/>
                <a:tab pos="3317875" algn="l"/>
                <a:tab pos="4148138" algn="l"/>
                <a:tab pos="4976813" algn="l"/>
                <a:tab pos="5807075" algn="l"/>
                <a:tab pos="6635750" algn="l"/>
                <a:tab pos="7466013" algn="l"/>
                <a:tab pos="8294688" algn="l"/>
                <a:tab pos="9124950" algn="l"/>
              </a:tabLst>
              <a:defRPr sz="1900">
                <a:solidFill>
                  <a:schemeClr val="tx1"/>
                </a:solidFill>
                <a:latin typeface="Times New Roman" pitchFamily="18" charset="0"/>
              </a:defRPr>
            </a:lvl7pPr>
            <a:lvl8pPr marL="3429000" defTabSz="830263">
              <a:tabLst>
                <a:tab pos="0" algn="l"/>
                <a:tab pos="830263" algn="l"/>
                <a:tab pos="1658938" algn="l"/>
                <a:tab pos="2489200" algn="l"/>
                <a:tab pos="3317875" algn="l"/>
                <a:tab pos="4148138" algn="l"/>
                <a:tab pos="4976813" algn="l"/>
                <a:tab pos="5807075" algn="l"/>
                <a:tab pos="6635750" algn="l"/>
                <a:tab pos="7466013" algn="l"/>
                <a:tab pos="8294688" algn="l"/>
                <a:tab pos="9124950" algn="l"/>
              </a:tabLst>
              <a:defRPr sz="1900">
                <a:solidFill>
                  <a:schemeClr val="tx1"/>
                </a:solidFill>
                <a:latin typeface="Times New Roman" pitchFamily="18" charset="0"/>
              </a:defRPr>
            </a:lvl8pPr>
            <a:lvl9pPr marL="3886200" defTabSz="830263">
              <a:tabLst>
                <a:tab pos="0" algn="l"/>
                <a:tab pos="830263" algn="l"/>
                <a:tab pos="1658938" algn="l"/>
                <a:tab pos="2489200" algn="l"/>
                <a:tab pos="3317875" algn="l"/>
                <a:tab pos="4148138" algn="l"/>
                <a:tab pos="4976813" algn="l"/>
                <a:tab pos="5807075" algn="l"/>
                <a:tab pos="6635750" algn="l"/>
                <a:tab pos="7466013" algn="l"/>
                <a:tab pos="8294688" algn="l"/>
                <a:tab pos="9124950" algn="l"/>
              </a:tabLst>
              <a:defRPr sz="1900">
                <a:solidFill>
                  <a:schemeClr val="tx1"/>
                </a:solidFill>
                <a:latin typeface="Times New Roman" pitchFamily="18" charset="0"/>
              </a:defRPr>
            </a:lvl9pPr>
          </a:lstStyle>
          <a:p>
            <a:pPr eaLnBrk="0" hangingPunct="0">
              <a:lnSpc>
                <a:spcPct val="97000"/>
              </a:lnSpc>
              <a:buClr>
                <a:srgbClr val="000000"/>
              </a:buClr>
              <a:buFont typeface="Times New Roman" pitchFamily="18" charset="0"/>
              <a:buNone/>
            </a:pPr>
            <a:r>
              <a:rPr lang="en-GB" altLang="en-US" sz="1400">
                <a:solidFill>
                  <a:srgbClr val="FFFFFF"/>
                </a:solidFill>
              </a:rPr>
              <a:t>Phillips, D. P. et al. 2008;168:1561-1566</a:t>
            </a:r>
            <a:r>
              <a:rPr lang="en-GB" altLang="en-US" sz="1100">
                <a:solidFill>
                  <a:srgbClr val="000000"/>
                </a:solidFill>
              </a:rPr>
              <a:t>.</a:t>
            </a:r>
          </a:p>
        </p:txBody>
      </p:sp>
      <p:sp>
        <p:nvSpPr>
          <p:cNvPr id="8" name="Line 4"/>
          <p:cNvSpPr>
            <a:spLocks noChangeShapeType="1"/>
          </p:cNvSpPr>
          <p:nvPr/>
        </p:nvSpPr>
        <p:spPr bwMode="auto">
          <a:xfrm>
            <a:off x="0" y="469900"/>
            <a:ext cx="9144000" cy="0"/>
          </a:xfrm>
          <a:prstGeom prst="line">
            <a:avLst/>
          </a:prstGeom>
          <a:noFill/>
          <a:ln w="57150">
            <a:solidFill>
              <a:srgbClr val="FF0000"/>
            </a:solidFill>
            <a:round/>
            <a:headEnd/>
            <a:tailEnd/>
          </a:ln>
          <a:effectLst/>
          <a:scene3d>
            <a:camera prst="orthographicFront"/>
            <a:lightRig rig="threePt" dir="t"/>
          </a:scene3d>
          <a:sp3d>
            <a:bevelT w="165100" prst="coolSlant"/>
          </a:sp3d>
        </p:spPr>
        <p:txBody>
          <a:bodyPr/>
          <a:lstStyle/>
          <a:p>
            <a:pPr eaLnBrk="0" hangingPunct="0">
              <a:defRPr/>
            </a:pPr>
            <a:endParaRPr lang="en-US" sz="2400">
              <a:solidFill>
                <a:srgbClr val="000000"/>
              </a:solidFill>
              <a:latin typeface="Arial" pitchFamily="34" charset="0"/>
              <a:cs typeface="+mn-cs"/>
            </a:endParaRPr>
          </a:p>
        </p:txBody>
      </p:sp>
      <p:sp>
        <p:nvSpPr>
          <p:cNvPr id="11" name="Right Arrow 10"/>
          <p:cNvSpPr/>
          <p:nvPr/>
        </p:nvSpPr>
        <p:spPr>
          <a:xfrm rot="1910121" flipH="1" flipV="1">
            <a:off x="4959350" y="3132138"/>
            <a:ext cx="2713038" cy="288925"/>
          </a:xfrm>
          <a:prstGeom prst="rightArrow">
            <a:avLst>
              <a:gd name="adj1" fmla="val 27272"/>
              <a:gd name="adj2" fmla="val 5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solidFill>
                <a:srgbClr val="FFFF00"/>
              </a:solidFill>
            </a:endParaRPr>
          </a:p>
        </p:txBody>
      </p:sp>
      <p:sp>
        <p:nvSpPr>
          <p:cNvPr id="14" name="Right Arrow 13"/>
          <p:cNvSpPr/>
          <p:nvPr/>
        </p:nvSpPr>
        <p:spPr>
          <a:xfrm rot="20712782" flipH="1">
            <a:off x="5176838" y="4340225"/>
            <a:ext cx="2363787" cy="334963"/>
          </a:xfrm>
          <a:prstGeom prst="rightArrow">
            <a:avLst>
              <a:gd name="adj1" fmla="val 27272"/>
              <a:gd name="adj2" fmla="val 5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solidFill>
                <a:srgbClr val="FFFF00"/>
              </a:solidFill>
            </a:endParaRPr>
          </a:p>
        </p:txBody>
      </p:sp>
      <p:sp>
        <p:nvSpPr>
          <p:cNvPr id="123914" name="TextBox 4"/>
          <p:cNvSpPr txBox="1">
            <a:spLocks noChangeArrowheads="1"/>
          </p:cNvSpPr>
          <p:nvPr/>
        </p:nvSpPr>
        <p:spPr bwMode="auto">
          <a:xfrm>
            <a:off x="5907088" y="3703638"/>
            <a:ext cx="3236912" cy="113982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pPr algn="ctr" eaLnBrk="0" hangingPunct="0"/>
            <a:r>
              <a:rPr lang="en-US" altLang="en-US" sz="3200">
                <a:solidFill>
                  <a:srgbClr val="FFFF00"/>
                </a:solidFill>
              </a:rPr>
              <a:t>Alc/Drg Related</a:t>
            </a:r>
          </a:p>
          <a:p>
            <a:pPr algn="ctr" eaLnBrk="0" hangingPunct="0"/>
            <a:r>
              <a:rPr lang="en-US" altLang="en-US" sz="3600">
                <a:solidFill>
                  <a:srgbClr val="FFFF00"/>
                </a:solidFill>
              </a:rPr>
              <a:t>Fatal </a:t>
            </a:r>
            <a:r>
              <a:rPr lang="en-US" altLang="en-US" sz="3200">
                <a:solidFill>
                  <a:srgbClr val="FFFF00"/>
                </a:solidFill>
              </a:rPr>
              <a:t>Errors</a:t>
            </a:r>
            <a:endParaRPr lang="en-US" altLang="en-US" sz="4000">
              <a:solidFill>
                <a:srgbClr val="FFFF00"/>
              </a:solidFill>
            </a:endParaRPr>
          </a:p>
        </p:txBody>
      </p:sp>
      <p:sp>
        <p:nvSpPr>
          <p:cNvPr id="123915" name="TextBox 1"/>
          <p:cNvSpPr txBox="1">
            <a:spLocks noChangeArrowheads="1"/>
          </p:cNvSpPr>
          <p:nvPr/>
        </p:nvSpPr>
        <p:spPr bwMode="auto">
          <a:xfrm>
            <a:off x="6175375" y="2022475"/>
            <a:ext cx="2528888" cy="83185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pPr algn="ctr" eaLnBrk="0" hangingPunct="0"/>
            <a:r>
              <a:rPr lang="en-US" altLang="en-US" sz="2400">
                <a:solidFill>
                  <a:srgbClr val="FFFF00"/>
                </a:solidFill>
              </a:rPr>
              <a:t>FME Death Rate</a:t>
            </a:r>
          </a:p>
          <a:p>
            <a:pPr algn="ctr" eaLnBrk="0" hangingPunct="0"/>
            <a:r>
              <a:rPr lang="en-US" altLang="en-US" sz="2400">
                <a:solidFill>
                  <a:srgbClr val="FFFF00"/>
                </a:solidFill>
              </a:rPr>
              <a:t>1983 - 2004</a:t>
            </a:r>
          </a:p>
        </p:txBody>
      </p:sp>
      <p:sp>
        <p:nvSpPr>
          <p:cNvPr id="123916" name="Rectangle 2"/>
          <p:cNvSpPr>
            <a:spLocks noChangeArrowheads="1"/>
          </p:cNvSpPr>
          <p:nvPr/>
        </p:nvSpPr>
        <p:spPr bwMode="auto">
          <a:xfrm>
            <a:off x="0" y="0"/>
            <a:ext cx="9144000" cy="1512888"/>
          </a:xfrm>
          <a:prstGeom prst="rect">
            <a:avLst/>
          </a:prstGeom>
          <a:solidFill>
            <a:srgbClr val="990000"/>
          </a:solidFill>
          <a:ln w="9525">
            <a:solidFill>
              <a:schemeClr val="tx1"/>
            </a:solidFill>
            <a:miter lim="800000"/>
            <a:headEnd/>
            <a:tailEnd/>
          </a:ln>
        </p:spPr>
        <p:txBody>
          <a:bodyPr wrap="none" lIns="91365" tIns="45685" rIns="91365" bIns="45685" anchor="ctr"/>
          <a:lstStyle/>
          <a:p>
            <a:pPr algn="ctr" eaLnBrk="0" hangingPunct="0"/>
            <a:r>
              <a:rPr lang="en-US" altLang="en-US" sz="3600">
                <a:solidFill>
                  <a:srgbClr val="FFFFFF"/>
                </a:solidFill>
                <a:latin typeface="Calibri" pitchFamily="34" charset="0"/>
              </a:rPr>
              <a:t>P</a:t>
            </a:r>
            <a:r>
              <a:rPr lang="en-US" altLang="en-US" sz="3200">
                <a:solidFill>
                  <a:srgbClr val="FFFFFF"/>
                </a:solidFill>
                <a:latin typeface="Calibri" pitchFamily="34" charset="0"/>
              </a:rPr>
              <a:t>otential impact on </a:t>
            </a:r>
            <a:r>
              <a:rPr lang="en-US" altLang="en-US" u="sng">
                <a:solidFill>
                  <a:srgbClr val="FFFFFF"/>
                </a:solidFill>
                <a:latin typeface="Calibri" pitchFamily="34" charset="0"/>
              </a:rPr>
              <a:t>Safety</a:t>
            </a:r>
            <a:r>
              <a:rPr lang="en-US" altLang="en-US" sz="3600">
                <a:solidFill>
                  <a:srgbClr val="FFFFFF"/>
                </a:solidFill>
                <a:latin typeface="Calibri" pitchFamily="34" charset="0"/>
              </a:rPr>
              <a:t>:  Fatal Medical Errors</a:t>
            </a: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ChangeArrowheads="1"/>
          </p:cNvSpPr>
          <p:nvPr/>
        </p:nvSpPr>
        <p:spPr bwMode="auto">
          <a:xfrm>
            <a:off x="0" y="6400800"/>
            <a:ext cx="9144000" cy="457200"/>
          </a:xfrm>
          <a:prstGeom prst="rect">
            <a:avLst/>
          </a:prstGeom>
          <a:solidFill>
            <a:schemeClr val="bg1"/>
          </a:solidFill>
          <a:ln w="12700" algn="ctr">
            <a:solidFill>
              <a:schemeClr val="bg1"/>
            </a:solidFill>
            <a:round/>
            <a:headEnd type="none" w="sm" len="sm"/>
            <a:tailEnd type="none" w="sm" len="sm"/>
          </a:ln>
        </p:spPr>
        <p:txBody>
          <a:bodyPr/>
          <a:lstStyle/>
          <a:p>
            <a:pPr eaLnBrk="0" hangingPunct="0"/>
            <a:endParaRPr lang="en-US" altLang="en-US">
              <a:solidFill>
                <a:srgbClr val="000066"/>
              </a:solidFill>
            </a:endParaRPr>
          </a:p>
        </p:txBody>
      </p:sp>
      <p:sp>
        <p:nvSpPr>
          <p:cNvPr id="17412" name="Rectangle 4"/>
          <p:cNvSpPr>
            <a:spLocks noChangeArrowheads="1"/>
          </p:cNvSpPr>
          <p:nvPr/>
        </p:nvSpPr>
        <p:spPr bwMode="auto">
          <a:xfrm>
            <a:off x="0" y="1524000"/>
            <a:ext cx="9093200" cy="420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eaLnBrk="0" hangingPunct="0">
              <a:spcAft>
                <a:spcPts val="1800"/>
              </a:spcAft>
              <a:buFontTx/>
              <a:buChar char="•"/>
            </a:pPr>
            <a:r>
              <a:rPr lang="en-US" altLang="en-US" sz="2800">
                <a:solidFill>
                  <a:srgbClr val="FFFFFF"/>
                </a:solidFill>
              </a:rPr>
              <a:t>BU study of 87 patients with undisclosed opioid use receiving primary care at BU Medical Center.</a:t>
            </a:r>
          </a:p>
          <a:p>
            <a:pPr marL="342900" indent="-342900" eaLnBrk="0" hangingPunct="0">
              <a:spcAft>
                <a:spcPts val="1200"/>
              </a:spcAft>
              <a:buFontTx/>
              <a:buChar char="•"/>
            </a:pPr>
            <a:r>
              <a:rPr lang="en-US" altLang="en-US" sz="3200">
                <a:solidFill>
                  <a:srgbClr val="FFFF00"/>
                </a:solidFill>
              </a:rPr>
              <a:t>100%</a:t>
            </a:r>
            <a:r>
              <a:rPr lang="en-US" altLang="en-US" sz="2800">
                <a:solidFill>
                  <a:srgbClr val="FFFFFF"/>
                </a:solidFill>
              </a:rPr>
              <a:t> received at least one medication with a significant drug-drug interaction </a:t>
            </a:r>
          </a:p>
          <a:p>
            <a:pPr marL="800100" lvl="1" indent="-342900" eaLnBrk="0" hangingPunct="0">
              <a:spcAft>
                <a:spcPts val="1200"/>
              </a:spcAft>
              <a:buFont typeface="Arial" charset="0"/>
              <a:buChar char="•"/>
            </a:pPr>
            <a:r>
              <a:rPr lang="en-US" altLang="en-US" sz="2800">
                <a:solidFill>
                  <a:srgbClr val="FFFFFF"/>
                </a:solidFill>
              </a:rPr>
              <a:t>Average number of significant interactions = </a:t>
            </a:r>
            <a:r>
              <a:rPr lang="en-US" altLang="en-US" sz="4400">
                <a:solidFill>
                  <a:srgbClr val="FFFF00"/>
                </a:solidFill>
              </a:rPr>
              <a:t>5</a:t>
            </a:r>
            <a:endParaRPr lang="en-US" altLang="en-US" sz="2800">
              <a:solidFill>
                <a:srgbClr val="FFFF00"/>
              </a:solidFill>
            </a:endParaRPr>
          </a:p>
          <a:p>
            <a:pPr marL="800100" lvl="1" indent="-342900" eaLnBrk="0" hangingPunct="0">
              <a:spcAft>
                <a:spcPts val="1200"/>
              </a:spcAft>
              <a:buFont typeface="Arial" charset="0"/>
              <a:buChar char="•"/>
            </a:pPr>
            <a:r>
              <a:rPr lang="en-US" altLang="en-US" sz="2800">
                <a:solidFill>
                  <a:srgbClr val="FFFFFF"/>
                </a:solidFill>
              </a:rPr>
              <a:t>15 of 87 patients (</a:t>
            </a:r>
            <a:r>
              <a:rPr lang="en-US" altLang="en-US" sz="3600">
                <a:solidFill>
                  <a:srgbClr val="FFFF00"/>
                </a:solidFill>
              </a:rPr>
              <a:t>17%</a:t>
            </a:r>
            <a:r>
              <a:rPr lang="en-US" altLang="en-US" sz="2800">
                <a:solidFill>
                  <a:srgbClr val="FFFFFF"/>
                </a:solidFill>
              </a:rPr>
              <a:t>) were treated by ED for their interaction (</a:t>
            </a:r>
            <a:r>
              <a:rPr lang="en-US" altLang="en-US" sz="3600">
                <a:solidFill>
                  <a:srgbClr val="FFFF00"/>
                </a:solidFill>
              </a:rPr>
              <a:t>$$$</a:t>
            </a:r>
            <a:r>
              <a:rPr lang="en-US" altLang="en-US" sz="2800">
                <a:solidFill>
                  <a:srgbClr val="FFFFFF"/>
                </a:solidFill>
              </a:rPr>
              <a:t>)</a:t>
            </a:r>
          </a:p>
        </p:txBody>
      </p:sp>
      <p:sp>
        <p:nvSpPr>
          <p:cNvPr id="124932" name="Rectangle 2"/>
          <p:cNvSpPr>
            <a:spLocks noChangeArrowheads="1"/>
          </p:cNvSpPr>
          <p:nvPr/>
        </p:nvSpPr>
        <p:spPr bwMode="auto">
          <a:xfrm>
            <a:off x="0" y="0"/>
            <a:ext cx="9144000" cy="1524000"/>
          </a:xfrm>
          <a:prstGeom prst="rect">
            <a:avLst/>
          </a:prstGeom>
          <a:solidFill>
            <a:srgbClr val="C00000"/>
          </a:solidFill>
          <a:ln w="9525">
            <a:solidFill>
              <a:schemeClr val="tx1"/>
            </a:solidFill>
            <a:miter lim="800000"/>
            <a:headEnd/>
            <a:tailEnd/>
          </a:ln>
        </p:spPr>
        <p:txBody>
          <a:bodyPr wrap="none" lIns="91365" tIns="45685" rIns="91365" bIns="45685" anchor="ctr"/>
          <a:lstStyle/>
          <a:p>
            <a:pPr eaLnBrk="0" hangingPunct="0"/>
            <a:r>
              <a:rPr lang="en-US" altLang="en-US" sz="4400">
                <a:solidFill>
                  <a:srgbClr val="FFFFFF"/>
                </a:solidFill>
                <a:latin typeface="Calibri" pitchFamily="34" charset="0"/>
              </a:rPr>
              <a:t>Drug-Drug Interactions – Safety Issues</a:t>
            </a:r>
          </a:p>
        </p:txBody>
      </p:sp>
      <p:sp>
        <p:nvSpPr>
          <p:cNvPr id="124933" name="TextBox 1"/>
          <p:cNvSpPr txBox="1">
            <a:spLocks noChangeArrowheads="1"/>
          </p:cNvSpPr>
          <p:nvPr/>
        </p:nvSpPr>
        <p:spPr bwMode="auto">
          <a:xfrm>
            <a:off x="0" y="6400800"/>
            <a:ext cx="8940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pPr eaLnBrk="0" hangingPunct="0"/>
            <a:r>
              <a:rPr lang="en-US" altLang="en-US" sz="2400">
                <a:solidFill>
                  <a:srgbClr val="FFFF00"/>
                </a:solidFill>
              </a:rPr>
              <a:t>Walley et al., </a:t>
            </a:r>
            <a:r>
              <a:rPr lang="en-US" altLang="en-US" sz="2400" u="sng">
                <a:solidFill>
                  <a:srgbClr val="FFFF00"/>
                </a:solidFill>
              </a:rPr>
              <a:t>J. Gen Internal Medicine</a:t>
            </a:r>
            <a:r>
              <a:rPr lang="en-US" altLang="en-US" sz="2400">
                <a:solidFill>
                  <a:srgbClr val="FFFF00"/>
                </a:solidFill>
              </a:rPr>
              <a:t>, 24(9): 1007-11, 2009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2">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412">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41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4" name="Text Box 2"/>
          <p:cNvSpPr txBox="1">
            <a:spLocks noChangeArrowheads="1"/>
          </p:cNvSpPr>
          <p:nvPr/>
        </p:nvSpPr>
        <p:spPr bwMode="auto">
          <a:xfrm>
            <a:off x="4343400" y="-152400"/>
            <a:ext cx="4667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4000">
                <a:solidFill>
                  <a:schemeClr val="bg1"/>
                </a:solidFill>
              </a:rPr>
              <a:t>1</a:t>
            </a:r>
          </a:p>
        </p:txBody>
      </p:sp>
      <p:sp>
        <p:nvSpPr>
          <p:cNvPr id="125955" name="Rectangle 3"/>
          <p:cNvSpPr>
            <a:spLocks noChangeArrowheads="1"/>
          </p:cNvSpPr>
          <p:nvPr/>
        </p:nvSpPr>
        <p:spPr bwMode="auto">
          <a:xfrm>
            <a:off x="152400" y="0"/>
            <a:ext cx="8991600" cy="1447800"/>
          </a:xfrm>
          <a:prstGeom prst="rect">
            <a:avLst/>
          </a:prstGeom>
          <a:solidFill>
            <a:schemeClr val="folHlink"/>
          </a:solidFill>
          <a:ln w="12700">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a:p>
        </p:txBody>
      </p:sp>
      <p:sp>
        <p:nvSpPr>
          <p:cNvPr id="125956" name="Rectangle 4"/>
          <p:cNvSpPr>
            <a:spLocks noChangeArrowheads="1"/>
          </p:cNvSpPr>
          <p:nvPr/>
        </p:nvSpPr>
        <p:spPr bwMode="auto">
          <a:xfrm>
            <a:off x="0" y="1066800"/>
            <a:ext cx="9144000" cy="3810000"/>
          </a:xfrm>
          <a:prstGeom prst="rect">
            <a:avLst/>
          </a:prstGeom>
          <a:solidFill>
            <a:srgbClr val="FF00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ltLang="en-US"/>
          </a:p>
        </p:txBody>
      </p:sp>
      <p:sp>
        <p:nvSpPr>
          <p:cNvPr id="125957" name="WordArt 5"/>
          <p:cNvSpPr>
            <a:spLocks noChangeArrowheads="1" noChangeShapeType="1" noTextEdit="1"/>
          </p:cNvSpPr>
          <p:nvPr/>
        </p:nvSpPr>
        <p:spPr bwMode="auto">
          <a:xfrm>
            <a:off x="228600" y="1219200"/>
            <a:ext cx="8763000" cy="3352800"/>
          </a:xfrm>
          <a:prstGeom prst="rect">
            <a:avLst/>
          </a:prstGeom>
        </p:spPr>
        <p:txBody>
          <a:bodyPr wrap="none" fromWordArt="1">
            <a:prstTxWarp prst="textPlain">
              <a:avLst>
                <a:gd name="adj" fmla="val 50231"/>
              </a:avLst>
            </a:prstTxWarp>
          </a:bodyPr>
          <a:lstStyle/>
          <a:p>
            <a:pPr algn="ctr"/>
            <a:r>
              <a:rPr lang="en-GB" sz="2800" kern="1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rPr>
              <a:t>Example 3  </a:t>
            </a:r>
          </a:p>
          <a:p>
            <a:pPr algn="ctr"/>
            <a:r>
              <a:rPr lang="en-GB" sz="2800" kern="1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rPr>
              <a:t>Opioids &amp; </a:t>
            </a:r>
          </a:p>
          <a:p>
            <a:pPr algn="ctr"/>
            <a:r>
              <a:rPr lang="en-GB" sz="2800" kern="1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rPr>
              <a:t>Chronic Pain</a:t>
            </a:r>
          </a:p>
        </p:txBody>
      </p:sp>
      <p:sp>
        <p:nvSpPr>
          <p:cNvPr id="125958" name="Rectangle 7"/>
          <p:cNvSpPr>
            <a:spLocks noChangeArrowheads="1"/>
          </p:cNvSpPr>
          <p:nvPr/>
        </p:nvSpPr>
        <p:spPr bwMode="auto">
          <a:xfrm>
            <a:off x="0" y="6400800"/>
            <a:ext cx="9144000" cy="457200"/>
          </a:xfrm>
          <a:prstGeom prst="rect">
            <a:avLst/>
          </a:prstGeom>
          <a:solidFill>
            <a:schemeClr val="folHlink"/>
          </a:solidFill>
          <a:ln w="12700">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0" y="608013"/>
            <a:ext cx="9144000" cy="1143000"/>
          </a:xfrm>
          <a:solidFill>
            <a:srgbClr val="FF0000"/>
          </a:solidFill>
        </p:spPr>
        <p:txBody>
          <a:bodyPr/>
          <a:lstStyle/>
          <a:p>
            <a:r>
              <a:rPr lang="en-US" altLang="en-US" sz="5000" b="1" smtClean="0">
                <a:solidFill>
                  <a:srgbClr val="FFFFFF"/>
                </a:solidFill>
              </a:rPr>
              <a:t>What Causes Accidental Death?</a:t>
            </a:r>
          </a:p>
        </p:txBody>
      </p:sp>
      <p:sp>
        <p:nvSpPr>
          <p:cNvPr id="2560003" name="Rectangle 3"/>
          <p:cNvSpPr>
            <a:spLocks noGrp="1" noChangeArrowheads="1"/>
          </p:cNvSpPr>
          <p:nvPr>
            <p:ph type="body" idx="1"/>
          </p:nvPr>
        </p:nvSpPr>
        <p:spPr>
          <a:xfrm>
            <a:off x="228600" y="1981200"/>
            <a:ext cx="8686800" cy="5181600"/>
          </a:xfrm>
        </p:spPr>
        <p:txBody>
          <a:bodyPr/>
          <a:lstStyle/>
          <a:p>
            <a:pPr>
              <a:buFontTx/>
              <a:buNone/>
            </a:pPr>
            <a:r>
              <a:rPr lang="en-US" altLang="en-US" sz="6600" smtClean="0"/>
              <a:t>#1 Overdose</a:t>
            </a:r>
          </a:p>
          <a:p>
            <a:pPr>
              <a:buFontTx/>
              <a:buNone/>
            </a:pPr>
            <a:r>
              <a:rPr lang="en-US" altLang="en-US" sz="4400" smtClean="0">
                <a:solidFill>
                  <a:srgbClr val="FFFFFF"/>
                </a:solidFill>
              </a:rPr>
              <a:t>#2 Automobile Accidents</a:t>
            </a:r>
            <a:endParaRPr lang="en-US" altLang="en-US" sz="3200" smtClean="0"/>
          </a:p>
          <a:p>
            <a:pPr>
              <a:buFontTx/>
              <a:buNone/>
            </a:pPr>
            <a:r>
              <a:rPr lang="en-US" altLang="en-US" sz="4800" smtClean="0">
                <a:solidFill>
                  <a:srgbClr val="FFFFFF"/>
                </a:solidFill>
              </a:rPr>
              <a:t>#3 Gun Accidents</a:t>
            </a:r>
          </a:p>
          <a:p>
            <a:pPr>
              <a:buFontTx/>
              <a:buNone/>
            </a:pPr>
            <a:endParaRPr lang="en-US" altLang="en-US" sz="4800" smtClean="0">
              <a:solidFill>
                <a:srgbClr val="FFFFFF"/>
              </a:solidFill>
            </a:endParaRPr>
          </a:p>
          <a:p>
            <a:pPr>
              <a:buFontTx/>
              <a:buNone/>
            </a:pPr>
            <a:r>
              <a:rPr lang="en-US" altLang="en-US" sz="4800" b="0" smtClean="0">
                <a:solidFill>
                  <a:srgbClr val="FFFF00"/>
                </a:solidFill>
              </a:rPr>
              <a:t>Source: CDC, 2013</a:t>
            </a:r>
            <a:endParaRPr lang="en-US" altLang="en-US" sz="4800" smtClean="0">
              <a:solidFill>
                <a:srgbClr val="FFFFFF"/>
              </a:solidFill>
            </a:endParaRPr>
          </a:p>
        </p:txBody>
      </p:sp>
      <p:sp>
        <p:nvSpPr>
          <p:cNvPr id="3" name="TextBox 2"/>
          <p:cNvSpPr txBox="1">
            <a:spLocks noChangeArrowheads="1"/>
          </p:cNvSpPr>
          <p:nvPr/>
        </p:nvSpPr>
        <p:spPr bwMode="auto">
          <a:xfrm>
            <a:off x="0" y="1981200"/>
            <a:ext cx="9144000" cy="175418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5400">
                <a:solidFill>
                  <a:srgbClr val="000066"/>
                </a:solidFill>
              </a:rPr>
              <a:t>&gt;60% OD deaths </a:t>
            </a:r>
            <a:r>
              <a:rPr lang="en-US" altLang="en-US" sz="4400">
                <a:solidFill>
                  <a:srgbClr val="000066"/>
                </a:solidFill>
              </a:rPr>
              <a:t>- opioids</a:t>
            </a:r>
          </a:p>
          <a:p>
            <a:r>
              <a:rPr lang="en-US" altLang="en-US" sz="5400">
                <a:solidFill>
                  <a:srgbClr val="000066"/>
                </a:solidFill>
              </a:rPr>
              <a:t>450,000 ED </a:t>
            </a:r>
            <a:r>
              <a:rPr lang="en-US" altLang="en-US" sz="4800">
                <a:solidFill>
                  <a:srgbClr val="000066"/>
                </a:solidFill>
              </a:rPr>
              <a:t>visits </a:t>
            </a:r>
            <a:r>
              <a:rPr lang="en-US" altLang="en-US" sz="4400">
                <a:solidFill>
                  <a:srgbClr val="000066"/>
                </a:solidFill>
              </a:rPr>
              <a:t>- opioids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00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0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003">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003" grpId="0" build="p"/>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2" name="Rectangle 2"/>
          <p:cNvSpPr>
            <a:spLocks noChangeArrowheads="1"/>
          </p:cNvSpPr>
          <p:nvPr/>
        </p:nvSpPr>
        <p:spPr bwMode="auto">
          <a:xfrm>
            <a:off x="304800" y="609600"/>
            <a:ext cx="8839200" cy="1600200"/>
          </a:xfrm>
          <a:prstGeom prst="rect">
            <a:avLst/>
          </a:prstGeom>
          <a:solidFill>
            <a:schemeClr val="hlink"/>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ltLang="en-US">
              <a:solidFill>
                <a:srgbClr val="000066"/>
              </a:solidFill>
            </a:endParaRPr>
          </a:p>
        </p:txBody>
      </p:sp>
      <p:sp>
        <p:nvSpPr>
          <p:cNvPr id="128003" name="Rectangle 3"/>
          <p:cNvSpPr>
            <a:spLocks noGrp="1" noChangeArrowheads="1"/>
          </p:cNvSpPr>
          <p:nvPr>
            <p:ph type="body" idx="1"/>
          </p:nvPr>
        </p:nvSpPr>
        <p:spPr>
          <a:xfrm>
            <a:off x="304800" y="2362200"/>
            <a:ext cx="8839200" cy="4495800"/>
          </a:xfrm>
        </p:spPr>
        <p:txBody>
          <a:bodyPr/>
          <a:lstStyle/>
          <a:p>
            <a:pPr marL="590550" indent="-590550" algn="ctr">
              <a:lnSpc>
                <a:spcPct val="90000"/>
              </a:lnSpc>
              <a:buFontTx/>
              <a:buNone/>
            </a:pPr>
            <a:r>
              <a:rPr lang="en-US" altLang="en-US" sz="3900" smtClean="0">
                <a:solidFill>
                  <a:srgbClr val="FFFFFF"/>
                </a:solidFill>
              </a:rPr>
              <a:t>Pain Society and State Guidelines for Pain Management</a:t>
            </a:r>
          </a:p>
          <a:p>
            <a:pPr marL="590550" indent="-590550">
              <a:lnSpc>
                <a:spcPct val="90000"/>
              </a:lnSpc>
              <a:buFontTx/>
              <a:buNone/>
            </a:pPr>
            <a:r>
              <a:rPr lang="en-US" altLang="en-US" sz="2400" b="0" smtClean="0">
                <a:solidFill>
                  <a:srgbClr val="FFFFFF"/>
                </a:solidFill>
              </a:rPr>
              <a:t>Model policy for the use  of  opioids in the treatment of pain.</a:t>
            </a:r>
          </a:p>
          <a:p>
            <a:pPr marL="590550" indent="-590550">
              <a:lnSpc>
                <a:spcPct val="90000"/>
              </a:lnSpc>
              <a:buFontTx/>
              <a:buNone/>
            </a:pPr>
            <a:r>
              <a:rPr lang="en-US" altLang="en-US" sz="2400" smtClean="0"/>
              <a:t>http://www.fsmb.org/pdf/2004_grpol_Controlled_Substances.pdf</a:t>
            </a:r>
            <a:endParaRPr lang="en-US" altLang="en-US" sz="3900" smtClean="0"/>
          </a:p>
          <a:p>
            <a:pPr marL="590550" indent="-590550">
              <a:lnSpc>
                <a:spcPct val="90000"/>
              </a:lnSpc>
              <a:buFontTx/>
              <a:buNone/>
            </a:pPr>
            <a:endParaRPr lang="en-US" altLang="en-US" sz="2400" b="0" smtClean="0"/>
          </a:p>
          <a:p>
            <a:pPr marL="590550" indent="-590550">
              <a:lnSpc>
                <a:spcPct val="90000"/>
              </a:lnSpc>
              <a:buFontTx/>
              <a:buNone/>
            </a:pPr>
            <a:r>
              <a:rPr lang="en-US" altLang="en-US" sz="2400" b="0" smtClean="0">
                <a:solidFill>
                  <a:srgbClr val="FFFFFF"/>
                </a:solidFill>
              </a:rPr>
              <a:t>Gilson AM, Joranson DE, Maurer MA. Improving state pain policies: recent progress and continuing opportunities.</a:t>
            </a:r>
            <a:r>
              <a:rPr lang="en-US" altLang="en-US" sz="2400" b="0" smtClean="0"/>
              <a:t> </a:t>
            </a:r>
          </a:p>
          <a:p>
            <a:pPr marL="590550" indent="-590550">
              <a:lnSpc>
                <a:spcPct val="90000"/>
              </a:lnSpc>
              <a:buFontTx/>
              <a:buNone/>
            </a:pPr>
            <a:r>
              <a:rPr lang="en-US" altLang="en-US" sz="2400" i="1" smtClean="0"/>
              <a:t>CA Cancer J Clin</a:t>
            </a:r>
            <a:r>
              <a:rPr lang="en-US" altLang="en-US" sz="2400" smtClean="0"/>
              <a:t>. 2007;57(6):341–353</a:t>
            </a:r>
          </a:p>
          <a:p>
            <a:pPr marL="590550" indent="-590550">
              <a:lnSpc>
                <a:spcPct val="90000"/>
              </a:lnSpc>
              <a:buFontTx/>
              <a:buNone/>
            </a:pPr>
            <a:endParaRPr lang="en-US" altLang="en-US" sz="2400" b="0" smtClean="0"/>
          </a:p>
          <a:p>
            <a:pPr marL="590550" indent="-590550">
              <a:lnSpc>
                <a:spcPct val="90000"/>
              </a:lnSpc>
              <a:buFontTx/>
              <a:buNone/>
            </a:pPr>
            <a:endParaRPr lang="en-US" altLang="en-US" sz="2400" b="0" smtClean="0"/>
          </a:p>
        </p:txBody>
      </p:sp>
      <p:sp>
        <p:nvSpPr>
          <p:cNvPr id="128004" name="WordArt 4"/>
          <p:cNvSpPr>
            <a:spLocks noChangeArrowheads="1" noChangeShapeType="1" noTextEdit="1"/>
          </p:cNvSpPr>
          <p:nvPr/>
        </p:nvSpPr>
        <p:spPr bwMode="auto">
          <a:xfrm>
            <a:off x="609600" y="762000"/>
            <a:ext cx="8382000" cy="1295400"/>
          </a:xfrm>
          <a:prstGeom prst="rect">
            <a:avLst/>
          </a:prstGeom>
        </p:spPr>
        <p:txBody>
          <a:bodyPr wrap="none" fromWordArt="1">
            <a:prstTxWarp prst="textPlain">
              <a:avLst>
                <a:gd name="adj" fmla="val 50000"/>
              </a:avLst>
            </a:prstTxWarp>
          </a:bodyPr>
          <a:lstStyle/>
          <a:p>
            <a:pPr algn="ctr"/>
            <a:r>
              <a:rPr lang="en-GB" sz="2800" kern="1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rPr>
              <a:t>Physician Response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p:cNvSpPr>
          <p:nvPr/>
        </p:nvSpPr>
        <p:spPr bwMode="auto">
          <a:xfrm>
            <a:off x="609600" y="685800"/>
            <a:ext cx="8534400" cy="1371600"/>
          </a:xfrm>
          <a:prstGeom prst="rect">
            <a:avLst/>
          </a:prstGeom>
          <a:solidFill>
            <a:schemeClr val="hlink"/>
          </a:solidFill>
          <a:ln w="12700">
            <a:solidFill>
              <a:srgbClr val="FF0066"/>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ltLang="en-US">
              <a:solidFill>
                <a:srgbClr val="000066"/>
              </a:solidFill>
            </a:endParaRPr>
          </a:p>
        </p:txBody>
      </p:sp>
      <p:sp>
        <p:nvSpPr>
          <p:cNvPr id="2546691" name="Rectangle 3"/>
          <p:cNvSpPr>
            <a:spLocks noGrp="1" noChangeArrowheads="1"/>
          </p:cNvSpPr>
          <p:nvPr>
            <p:ph type="body" idx="1"/>
          </p:nvPr>
        </p:nvSpPr>
        <p:spPr>
          <a:xfrm>
            <a:off x="304800" y="2133600"/>
            <a:ext cx="8839200" cy="4419600"/>
          </a:xfrm>
        </p:spPr>
        <p:txBody>
          <a:bodyPr/>
          <a:lstStyle/>
          <a:p>
            <a:pPr marL="590550" indent="-590550">
              <a:spcAft>
                <a:spcPct val="25000"/>
              </a:spcAft>
              <a:buClr>
                <a:schemeClr val="tx1"/>
              </a:buClr>
              <a:buFontTx/>
              <a:buAutoNum type="arabicPeriod"/>
            </a:pPr>
            <a:r>
              <a:rPr lang="en-US" altLang="en-US" i="1" smtClean="0"/>
              <a:t>Screening</a:t>
            </a:r>
            <a:r>
              <a:rPr lang="en-US" altLang="en-US" i="1" smtClean="0">
                <a:solidFill>
                  <a:srgbClr val="FFFFFF"/>
                </a:solidFill>
              </a:rPr>
              <a:t> for &amp; discussing substance use </a:t>
            </a:r>
          </a:p>
          <a:p>
            <a:pPr marL="590550" indent="-590550">
              <a:spcAft>
                <a:spcPct val="25000"/>
              </a:spcAft>
              <a:buClr>
                <a:schemeClr val="tx1"/>
              </a:buClr>
              <a:buFontTx/>
              <a:buAutoNum type="arabicPeriod"/>
            </a:pPr>
            <a:r>
              <a:rPr lang="en-US" altLang="en-US" i="1" smtClean="0"/>
              <a:t>Patient contract</a:t>
            </a:r>
            <a:r>
              <a:rPr lang="en-US" altLang="en-US" i="1" smtClean="0">
                <a:solidFill>
                  <a:srgbClr val="FFFFFF"/>
                </a:solidFill>
              </a:rPr>
              <a:t> – Single doc &amp; pharmacy</a:t>
            </a:r>
          </a:p>
          <a:p>
            <a:pPr marL="590550" indent="-590550">
              <a:spcAft>
                <a:spcPct val="25000"/>
              </a:spcAft>
              <a:buClr>
                <a:schemeClr val="tx1"/>
              </a:buClr>
              <a:buFontTx/>
              <a:buAutoNum type="arabicPeriod"/>
            </a:pPr>
            <a:r>
              <a:rPr lang="en-US" altLang="en-US" i="1" smtClean="0"/>
              <a:t>Patient &amp; family education</a:t>
            </a:r>
            <a:r>
              <a:rPr lang="en-US" altLang="en-US" i="1" smtClean="0">
                <a:solidFill>
                  <a:srgbClr val="FFFFFF"/>
                </a:solidFill>
              </a:rPr>
              <a:t> on safe storage of medications </a:t>
            </a:r>
          </a:p>
          <a:p>
            <a:pPr marL="590550" indent="-590550">
              <a:spcAft>
                <a:spcPct val="25000"/>
              </a:spcAft>
              <a:buClr>
                <a:schemeClr val="tx1"/>
              </a:buClr>
              <a:buFontTx/>
              <a:buAutoNum type="arabicPeriod"/>
            </a:pPr>
            <a:r>
              <a:rPr lang="en-US" altLang="en-US" i="1" smtClean="0"/>
              <a:t>Urine Screening</a:t>
            </a:r>
            <a:r>
              <a:rPr lang="en-US" altLang="en-US" i="1" smtClean="0">
                <a:solidFill>
                  <a:srgbClr val="FFFFFF"/>
                </a:solidFill>
              </a:rPr>
              <a:t> pre and during prescribing (expanded test panel)</a:t>
            </a:r>
          </a:p>
        </p:txBody>
      </p:sp>
      <p:sp>
        <p:nvSpPr>
          <p:cNvPr id="129028" name="WordArt 4"/>
          <p:cNvSpPr>
            <a:spLocks noChangeArrowheads="1" noChangeShapeType="1" noTextEdit="1"/>
          </p:cNvSpPr>
          <p:nvPr/>
        </p:nvSpPr>
        <p:spPr bwMode="auto">
          <a:xfrm>
            <a:off x="609600" y="914400"/>
            <a:ext cx="8305800" cy="990600"/>
          </a:xfrm>
          <a:prstGeom prst="rect">
            <a:avLst/>
          </a:prstGeom>
        </p:spPr>
        <p:txBody>
          <a:bodyPr wrap="none" fromWordArt="1">
            <a:prstTxWarp prst="textPlain">
              <a:avLst>
                <a:gd name="adj" fmla="val 50000"/>
              </a:avLst>
            </a:prstTxWarp>
          </a:bodyPr>
          <a:lstStyle/>
          <a:p>
            <a:pPr algn="ctr"/>
            <a:r>
              <a:rPr lang="en-GB" sz="2800" kern="1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rPr>
              <a:t>Practice Elements</a:t>
            </a:r>
          </a:p>
        </p:txBody>
      </p:sp>
      <p:sp>
        <p:nvSpPr>
          <p:cNvPr id="129029" name="Rectangle 5"/>
          <p:cNvSpPr>
            <a:spLocks noChangeArrowheads="1"/>
          </p:cNvSpPr>
          <p:nvPr/>
        </p:nvSpPr>
        <p:spPr bwMode="auto">
          <a:xfrm>
            <a:off x="152400" y="6400800"/>
            <a:ext cx="8991600" cy="457200"/>
          </a:xfrm>
          <a:prstGeom prst="rect">
            <a:avLst/>
          </a:prstGeom>
          <a:solidFill>
            <a:schemeClr val="folHlink"/>
          </a:solidFill>
          <a:ln w="12700">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ltLang="en-US">
              <a:solidFill>
                <a:srgbClr val="0000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46691">
                                            <p:txEl>
                                              <p:pRg st="0" end="0"/>
                                            </p:txEl>
                                          </p:spTgt>
                                        </p:tgtEl>
                                        <p:attrNameLst>
                                          <p:attrName>style.visibility</p:attrName>
                                        </p:attrNameLst>
                                      </p:cBhvr>
                                      <p:to>
                                        <p:strVal val="visible"/>
                                      </p:to>
                                    </p:set>
                                    <p:animEffect transition="in" filter="blinds(horizontal)">
                                      <p:cBhvr>
                                        <p:cTn id="7" dur="500"/>
                                        <p:tgtEl>
                                          <p:spTgt spid="25466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546691">
                                            <p:txEl>
                                              <p:pRg st="1" end="1"/>
                                            </p:txEl>
                                          </p:spTgt>
                                        </p:tgtEl>
                                        <p:attrNameLst>
                                          <p:attrName>style.visibility</p:attrName>
                                        </p:attrNameLst>
                                      </p:cBhvr>
                                      <p:to>
                                        <p:strVal val="visible"/>
                                      </p:to>
                                    </p:set>
                                    <p:animEffect transition="in" filter="blinds(horizontal)">
                                      <p:cBhvr>
                                        <p:cTn id="12" dur="500"/>
                                        <p:tgtEl>
                                          <p:spTgt spid="25466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546691">
                                            <p:txEl>
                                              <p:pRg st="2" end="2"/>
                                            </p:txEl>
                                          </p:spTgt>
                                        </p:tgtEl>
                                        <p:attrNameLst>
                                          <p:attrName>style.visibility</p:attrName>
                                        </p:attrNameLst>
                                      </p:cBhvr>
                                      <p:to>
                                        <p:strVal val="visible"/>
                                      </p:to>
                                    </p:set>
                                    <p:animEffect transition="in" filter="blinds(horizontal)">
                                      <p:cBhvr>
                                        <p:cTn id="17" dur="500"/>
                                        <p:tgtEl>
                                          <p:spTgt spid="25466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546691">
                                            <p:txEl>
                                              <p:pRg st="3" end="3"/>
                                            </p:txEl>
                                          </p:spTgt>
                                        </p:tgtEl>
                                        <p:attrNameLst>
                                          <p:attrName>style.visibility</p:attrName>
                                        </p:attrNameLst>
                                      </p:cBhvr>
                                      <p:to>
                                        <p:strVal val="visible"/>
                                      </p:to>
                                    </p:set>
                                    <p:animEffect transition="in" filter="blinds(horizontal)">
                                      <p:cBhvr>
                                        <p:cTn id="22" dur="500"/>
                                        <p:tgtEl>
                                          <p:spTgt spid="25466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6691"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Text Box 2"/>
          <p:cNvSpPr txBox="1">
            <a:spLocks noChangeArrowheads="1"/>
          </p:cNvSpPr>
          <p:nvPr/>
        </p:nvSpPr>
        <p:spPr bwMode="auto">
          <a:xfrm>
            <a:off x="4343400" y="-152400"/>
            <a:ext cx="4667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4000">
                <a:solidFill>
                  <a:schemeClr val="bg1"/>
                </a:solidFill>
              </a:rPr>
              <a:t>1</a:t>
            </a:r>
          </a:p>
        </p:txBody>
      </p:sp>
      <p:sp>
        <p:nvSpPr>
          <p:cNvPr id="130051" name="Rectangle 3"/>
          <p:cNvSpPr>
            <a:spLocks noChangeArrowheads="1"/>
          </p:cNvSpPr>
          <p:nvPr/>
        </p:nvSpPr>
        <p:spPr bwMode="auto">
          <a:xfrm>
            <a:off x="152400" y="0"/>
            <a:ext cx="8991600" cy="1447800"/>
          </a:xfrm>
          <a:prstGeom prst="rect">
            <a:avLst/>
          </a:prstGeom>
          <a:solidFill>
            <a:schemeClr val="folHlink"/>
          </a:solidFill>
          <a:ln w="12700">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a:p>
        </p:txBody>
      </p:sp>
      <p:sp>
        <p:nvSpPr>
          <p:cNvPr id="138244" name="Rectangle 4"/>
          <p:cNvSpPr>
            <a:spLocks noChangeArrowheads="1"/>
          </p:cNvSpPr>
          <p:nvPr/>
        </p:nvSpPr>
        <p:spPr bwMode="auto">
          <a:xfrm>
            <a:off x="0" y="0"/>
            <a:ext cx="9144000" cy="2057400"/>
          </a:xfrm>
          <a:prstGeom prst="rect">
            <a:avLst/>
          </a:prstGeom>
          <a:solidFill>
            <a:schemeClr val="bg2">
              <a:lumMod val="95000"/>
              <a:lumOff val="5000"/>
            </a:schemeClr>
          </a:solidFill>
          <a:ln w="12700">
            <a:solidFill>
              <a:schemeClr val="tx1"/>
            </a:solidFill>
            <a:miter lim="800000"/>
            <a:headEnd type="none" w="sm" len="sm"/>
            <a:tailEnd type="none" w="sm" len="sm"/>
          </a:ln>
          <a:effectLst/>
        </p:spPr>
        <p:txBody>
          <a:bodyPr wrap="none" anchor="ctr"/>
          <a:lstStyle>
            <a:lvl1pPr eaLnBrk="0" hangingPunct="0">
              <a:spcBef>
                <a:spcPct val="20000"/>
              </a:spcBef>
              <a:buChar char="•"/>
              <a:defRPr sz="3100" b="1">
                <a:solidFill>
                  <a:schemeClr val="tx1"/>
                </a:solidFill>
                <a:latin typeface="Arial" charset="0"/>
              </a:defRPr>
            </a:lvl1pPr>
            <a:lvl2pPr marL="742950" indent="-285750" eaLnBrk="0" hangingPunct="0">
              <a:spcBef>
                <a:spcPct val="20000"/>
              </a:spcBef>
              <a:buChar char="–"/>
              <a:defRPr sz="2700">
                <a:solidFill>
                  <a:schemeClr val="tx1"/>
                </a:solidFill>
                <a:latin typeface="Times New Roman" pitchFamily="18" charset="0"/>
              </a:defRPr>
            </a:lvl2pPr>
            <a:lvl3pPr marL="1143000" indent="-228600" eaLnBrk="0" hangingPunct="0">
              <a:spcBef>
                <a:spcPct val="20000"/>
              </a:spcBef>
              <a:buChar char="•"/>
              <a:defRPr sz="2300">
                <a:solidFill>
                  <a:schemeClr val="tx1"/>
                </a:solidFill>
                <a:latin typeface="Times New Roman" pitchFamily="18" charset="0"/>
              </a:defRPr>
            </a:lvl3pPr>
            <a:lvl4pPr marL="1600200" indent="-228600" eaLnBrk="0" hangingPunct="0">
              <a:spcBef>
                <a:spcPct val="20000"/>
              </a:spcBef>
              <a:buChar char="–"/>
              <a:defRPr sz="1900">
                <a:solidFill>
                  <a:schemeClr val="tx1"/>
                </a:solidFill>
                <a:latin typeface="Times New Roman" pitchFamily="18" charset="0"/>
              </a:defRPr>
            </a:lvl4pPr>
            <a:lvl5pPr marL="2057400" indent="-228600" eaLnBrk="0" hangingPunct="0">
              <a:spcBef>
                <a:spcPct val="20000"/>
              </a:spcBef>
              <a:buChar char="•"/>
              <a:defRPr sz="1900">
                <a:solidFill>
                  <a:schemeClr val="tx1"/>
                </a:solidFill>
                <a:latin typeface="Times New Roman" pitchFamily="18" charset="0"/>
              </a:defRPr>
            </a:lvl5pPr>
            <a:lvl6pPr marL="2514600" indent="-228600" eaLnBrk="0" fontAlgn="base" hangingPunct="0">
              <a:spcBef>
                <a:spcPct val="20000"/>
              </a:spcBef>
              <a:spcAft>
                <a:spcPct val="0"/>
              </a:spcAft>
              <a:buChar char="•"/>
              <a:defRPr sz="1900">
                <a:solidFill>
                  <a:schemeClr val="tx1"/>
                </a:solidFill>
                <a:latin typeface="Times New Roman" pitchFamily="18" charset="0"/>
              </a:defRPr>
            </a:lvl6pPr>
            <a:lvl7pPr marL="2971800" indent="-228600" eaLnBrk="0" fontAlgn="base" hangingPunct="0">
              <a:spcBef>
                <a:spcPct val="20000"/>
              </a:spcBef>
              <a:spcAft>
                <a:spcPct val="0"/>
              </a:spcAft>
              <a:buChar char="•"/>
              <a:defRPr sz="1900">
                <a:solidFill>
                  <a:schemeClr val="tx1"/>
                </a:solidFill>
                <a:latin typeface="Times New Roman" pitchFamily="18" charset="0"/>
              </a:defRPr>
            </a:lvl7pPr>
            <a:lvl8pPr marL="3429000" indent="-228600" eaLnBrk="0" fontAlgn="base" hangingPunct="0">
              <a:spcBef>
                <a:spcPct val="20000"/>
              </a:spcBef>
              <a:spcAft>
                <a:spcPct val="0"/>
              </a:spcAft>
              <a:buChar char="•"/>
              <a:defRPr sz="1900">
                <a:solidFill>
                  <a:schemeClr val="tx1"/>
                </a:solidFill>
                <a:latin typeface="Times New Roman" pitchFamily="18" charset="0"/>
              </a:defRPr>
            </a:lvl8pPr>
            <a:lvl9pPr marL="3886200" indent="-228600" eaLnBrk="0" fontAlgn="base" hangingPunct="0">
              <a:spcBef>
                <a:spcPct val="20000"/>
              </a:spcBef>
              <a:spcAft>
                <a:spcPct val="0"/>
              </a:spcAft>
              <a:buChar char="•"/>
              <a:defRPr sz="1900">
                <a:solidFill>
                  <a:schemeClr val="tx1"/>
                </a:solidFill>
                <a:latin typeface="Times New Roman" pitchFamily="18" charset="0"/>
              </a:defRPr>
            </a:lvl9pPr>
          </a:lstStyle>
          <a:p>
            <a:pPr>
              <a:spcBef>
                <a:spcPct val="0"/>
              </a:spcBef>
              <a:buFontTx/>
              <a:buNone/>
              <a:defRPr/>
            </a:pPr>
            <a:endParaRPr lang="en-US" altLang="en-US" sz="4000" smtClean="0">
              <a:solidFill>
                <a:schemeClr val="bg1"/>
              </a:solidFill>
            </a:endParaRPr>
          </a:p>
        </p:txBody>
      </p:sp>
      <p:sp>
        <p:nvSpPr>
          <p:cNvPr id="30725" name="WordArt 5"/>
          <p:cNvSpPr>
            <a:spLocks noChangeArrowheads="1" noChangeShapeType="1" noTextEdit="1"/>
          </p:cNvSpPr>
          <p:nvPr/>
        </p:nvSpPr>
        <p:spPr bwMode="auto">
          <a:xfrm>
            <a:off x="228600" y="152400"/>
            <a:ext cx="8763000" cy="1828800"/>
          </a:xfrm>
          <a:prstGeom prst="rect">
            <a:avLst/>
          </a:prstGeom>
        </p:spPr>
        <p:txBody>
          <a:bodyPr wrap="none" fromWordArt="1">
            <a:prstTxWarp prst="textPlain">
              <a:avLst>
                <a:gd name="adj" fmla="val 50231"/>
              </a:avLst>
            </a:prstTxWarp>
          </a:bodyPr>
          <a:lstStyle/>
          <a:p>
            <a:pPr algn="ctr" eaLnBrk="0" hangingPunct="0">
              <a:defRPr/>
            </a:pPr>
            <a:r>
              <a:rPr lang="en-US" sz="3600" kern="10" dirty="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cs typeface="+mn-cs"/>
              </a:rPr>
              <a:t>3</a:t>
            </a:r>
            <a:r>
              <a:rPr lang="en-US" sz="2800" kern="10" dirty="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cs typeface="+mn-cs"/>
              </a:rPr>
              <a:t> Reasons to </a:t>
            </a:r>
          </a:p>
          <a:p>
            <a:pPr algn="ctr" eaLnBrk="0" hangingPunct="0">
              <a:defRPr/>
            </a:pPr>
            <a:r>
              <a:rPr lang="en-US" sz="2800" kern="10" dirty="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cs typeface="+mn-cs"/>
              </a:rPr>
              <a:t>Integrate SA Care  </a:t>
            </a:r>
          </a:p>
        </p:txBody>
      </p:sp>
      <p:sp>
        <p:nvSpPr>
          <p:cNvPr id="130054" name="Rectangle 7"/>
          <p:cNvSpPr>
            <a:spLocks noChangeArrowheads="1"/>
          </p:cNvSpPr>
          <p:nvPr/>
        </p:nvSpPr>
        <p:spPr bwMode="auto">
          <a:xfrm>
            <a:off x="0" y="6400800"/>
            <a:ext cx="9144000" cy="457200"/>
          </a:xfrm>
          <a:prstGeom prst="rect">
            <a:avLst/>
          </a:prstGeom>
          <a:solidFill>
            <a:schemeClr val="folHlink"/>
          </a:solidFill>
          <a:ln w="12700">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ltLang="en-US"/>
          </a:p>
        </p:txBody>
      </p:sp>
      <p:sp>
        <p:nvSpPr>
          <p:cNvPr id="2" name="TextBox 1"/>
          <p:cNvSpPr txBox="1"/>
          <p:nvPr/>
        </p:nvSpPr>
        <p:spPr>
          <a:xfrm>
            <a:off x="228600" y="2743200"/>
            <a:ext cx="8251825" cy="3232150"/>
          </a:xfrm>
          <a:prstGeom prst="rect">
            <a:avLst/>
          </a:prstGeom>
          <a:noFill/>
        </p:spPr>
        <p:txBody>
          <a:bodyPr wrap="none">
            <a:spAutoFit/>
          </a:bodyPr>
          <a:lstStyle/>
          <a:p>
            <a:pPr marL="742950" indent="-742950" eaLnBrk="0" hangingPunct="0">
              <a:buFontTx/>
              <a:buAutoNum type="arabicPeriod"/>
              <a:defRPr/>
            </a:pPr>
            <a:r>
              <a:rPr lang="en-US" b="0" dirty="0">
                <a:solidFill>
                  <a:schemeClr val="bg1">
                    <a:lumMod val="20000"/>
                    <a:lumOff val="80000"/>
                  </a:schemeClr>
                </a:solidFill>
                <a:latin typeface="Arial" pitchFamily="34" charset="0"/>
              </a:rPr>
              <a:t>Because it will improve </a:t>
            </a:r>
          </a:p>
          <a:p>
            <a:pPr eaLnBrk="0" hangingPunct="0">
              <a:defRPr/>
            </a:pPr>
            <a:r>
              <a:rPr lang="en-US" b="0" dirty="0">
                <a:solidFill>
                  <a:schemeClr val="bg1">
                    <a:lumMod val="20000"/>
                    <a:lumOff val="80000"/>
                  </a:schemeClr>
                </a:solidFill>
                <a:latin typeface="Arial" pitchFamily="34" charset="0"/>
              </a:rPr>
              <a:t>	general medical care</a:t>
            </a:r>
            <a:endParaRPr lang="en-US" sz="4400" dirty="0">
              <a:solidFill>
                <a:schemeClr val="tx1"/>
              </a:solidFill>
              <a:latin typeface="Arial" pitchFamily="34" charset="0"/>
            </a:endParaRPr>
          </a:p>
          <a:p>
            <a:pPr eaLnBrk="0" hangingPunct="0">
              <a:defRPr/>
            </a:pPr>
            <a:r>
              <a:rPr lang="en-US" sz="4400" dirty="0">
                <a:solidFill>
                  <a:schemeClr val="tx1"/>
                </a:solidFill>
                <a:latin typeface="Arial" pitchFamily="34" charset="0"/>
              </a:rPr>
              <a:t>2.  Because it will save money</a:t>
            </a:r>
            <a:endParaRPr lang="en-US" sz="4400" b="0" dirty="0">
              <a:solidFill>
                <a:schemeClr val="tx1"/>
              </a:solidFill>
              <a:latin typeface="Arial" pitchFamily="34" charset="0"/>
            </a:endParaRPr>
          </a:p>
          <a:p>
            <a:pPr marL="742950" indent="-742950" eaLnBrk="0" hangingPunct="0">
              <a:buFontTx/>
              <a:buAutoNum type="arabicPeriod" startAt="3"/>
              <a:defRPr/>
            </a:pPr>
            <a:r>
              <a:rPr lang="en-US" b="0" dirty="0">
                <a:solidFill>
                  <a:schemeClr val="bg1">
                    <a:lumMod val="20000"/>
                    <a:lumOff val="80000"/>
                  </a:schemeClr>
                </a:solidFill>
                <a:latin typeface="Arial" pitchFamily="34" charset="0"/>
              </a:rPr>
              <a:t>Because it’s the law.</a:t>
            </a:r>
          </a:p>
          <a:p>
            <a:pPr marL="742950" indent="-742950" eaLnBrk="0" hangingPunct="0">
              <a:buFontTx/>
              <a:buAutoNum type="arabicPeriod"/>
              <a:defRPr/>
            </a:pPr>
            <a:endParaRPr lang="en-US" dirty="0">
              <a:solidFill>
                <a:srgbClr val="FFFFFF"/>
              </a:solidFill>
              <a:latin typeface="Arial" pitchFamily="34" charset="0"/>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ChangeArrowheads="1"/>
          </p:cNvSpPr>
          <p:nvPr/>
        </p:nvSpPr>
        <p:spPr bwMode="auto">
          <a:xfrm>
            <a:off x="0" y="0"/>
            <a:ext cx="9144000" cy="1295400"/>
          </a:xfrm>
          <a:prstGeom prst="rect">
            <a:avLst/>
          </a:prstGeom>
          <a:solidFill>
            <a:schemeClr val="tx2">
              <a:lumMod val="10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defRPr/>
            </a:pPr>
            <a:endParaRPr lang="en-US" altLang="en-US" sz="4000" smtClean="0">
              <a:solidFill>
                <a:srgbClr val="000066"/>
              </a:solidFill>
              <a:latin typeface="Arial" charset="0"/>
            </a:endParaRPr>
          </a:p>
        </p:txBody>
      </p:sp>
      <p:sp>
        <p:nvSpPr>
          <p:cNvPr id="112643" name="Rectangle 3"/>
          <p:cNvSpPr>
            <a:spLocks noGrp="1" noChangeArrowheads="1"/>
          </p:cNvSpPr>
          <p:nvPr>
            <p:ph type="title"/>
          </p:nvPr>
        </p:nvSpPr>
        <p:spPr>
          <a:xfrm>
            <a:off x="0" y="152400"/>
            <a:ext cx="9144000" cy="838200"/>
          </a:xfrm>
        </p:spPr>
        <p:txBody>
          <a:bodyPr/>
          <a:lstStyle/>
          <a:p>
            <a:r>
              <a:rPr lang="en-US" altLang="en-US" sz="5400" b="1" smtClean="0">
                <a:solidFill>
                  <a:srgbClr val="FFFFFF"/>
                </a:solidFill>
              </a:rPr>
              <a:t>Closing Thoughts</a:t>
            </a:r>
            <a:endParaRPr lang="en-US" altLang="en-US" sz="3100" b="1" i="1" smtClean="0">
              <a:solidFill>
                <a:srgbClr val="FFFFFF"/>
              </a:solidFill>
            </a:endParaRPr>
          </a:p>
        </p:txBody>
      </p:sp>
      <p:sp>
        <p:nvSpPr>
          <p:cNvPr id="86020" name="Text Box 4"/>
          <p:cNvSpPr txBox="1">
            <a:spLocks noChangeArrowheads="1"/>
          </p:cNvSpPr>
          <p:nvPr/>
        </p:nvSpPr>
        <p:spPr bwMode="auto">
          <a:xfrm>
            <a:off x="228600" y="1412875"/>
            <a:ext cx="8915400" cy="4616450"/>
          </a:xfrm>
          <a:prstGeom prst="rect">
            <a:avLst/>
          </a:prstGeom>
          <a:solidFill>
            <a:schemeClr val="bg2">
              <a:lumMod val="75000"/>
            </a:schemeClr>
          </a:solidFill>
          <a:ln>
            <a:noFill/>
          </a:ln>
          <a:extLst/>
        </p:spPr>
        <p:txBody>
          <a:bodyPr lIns="91422" tIns="45711" rIns="91422" bIns="45711">
            <a:spAutoFit/>
          </a:bodyPr>
          <a:lstStyle>
            <a:lvl1pPr eaLnBrk="0" hangingPunct="0">
              <a:spcBef>
                <a:spcPct val="20000"/>
              </a:spcBef>
              <a:buChar char="•"/>
              <a:defRPr sz="3100" b="1">
                <a:solidFill>
                  <a:schemeClr val="tx1"/>
                </a:solidFill>
                <a:latin typeface="Arial" charset="0"/>
              </a:defRPr>
            </a:lvl1pPr>
            <a:lvl2pPr eaLnBrk="0" hangingPunct="0">
              <a:spcBef>
                <a:spcPct val="20000"/>
              </a:spcBef>
              <a:buChar char="–"/>
              <a:defRPr sz="2700">
                <a:solidFill>
                  <a:schemeClr val="tx1"/>
                </a:solidFill>
                <a:latin typeface="Times New Roman" pitchFamily="18" charset="0"/>
              </a:defRPr>
            </a:lvl2pPr>
            <a:lvl3pPr marL="1143000" indent="-228600" eaLnBrk="0" hangingPunct="0">
              <a:spcBef>
                <a:spcPct val="20000"/>
              </a:spcBef>
              <a:buChar char="•"/>
              <a:defRPr sz="2300">
                <a:solidFill>
                  <a:schemeClr val="tx1"/>
                </a:solidFill>
                <a:latin typeface="Times New Roman" pitchFamily="18" charset="0"/>
              </a:defRPr>
            </a:lvl3pPr>
            <a:lvl4pPr marL="1600200" indent="-228600" eaLnBrk="0" hangingPunct="0">
              <a:spcBef>
                <a:spcPct val="20000"/>
              </a:spcBef>
              <a:buChar char="–"/>
              <a:defRPr sz="1900">
                <a:solidFill>
                  <a:schemeClr val="tx1"/>
                </a:solidFill>
                <a:latin typeface="Times New Roman" pitchFamily="18" charset="0"/>
              </a:defRPr>
            </a:lvl4pPr>
            <a:lvl5pPr marL="2057400" indent="-228600" eaLnBrk="0" hangingPunct="0">
              <a:spcBef>
                <a:spcPct val="20000"/>
              </a:spcBef>
              <a:buChar char="•"/>
              <a:defRPr sz="1900">
                <a:solidFill>
                  <a:schemeClr val="tx1"/>
                </a:solidFill>
                <a:latin typeface="Times New Roman" pitchFamily="18" charset="0"/>
              </a:defRPr>
            </a:lvl5pPr>
            <a:lvl6pPr marL="2514600" indent="-228600" eaLnBrk="0" fontAlgn="base" hangingPunct="0">
              <a:spcBef>
                <a:spcPct val="20000"/>
              </a:spcBef>
              <a:spcAft>
                <a:spcPct val="0"/>
              </a:spcAft>
              <a:buChar char="•"/>
              <a:defRPr sz="1900">
                <a:solidFill>
                  <a:schemeClr val="tx1"/>
                </a:solidFill>
                <a:latin typeface="Times New Roman" pitchFamily="18" charset="0"/>
              </a:defRPr>
            </a:lvl6pPr>
            <a:lvl7pPr marL="2971800" indent="-228600" eaLnBrk="0" fontAlgn="base" hangingPunct="0">
              <a:spcBef>
                <a:spcPct val="20000"/>
              </a:spcBef>
              <a:spcAft>
                <a:spcPct val="0"/>
              </a:spcAft>
              <a:buChar char="•"/>
              <a:defRPr sz="1900">
                <a:solidFill>
                  <a:schemeClr val="tx1"/>
                </a:solidFill>
                <a:latin typeface="Times New Roman" pitchFamily="18" charset="0"/>
              </a:defRPr>
            </a:lvl7pPr>
            <a:lvl8pPr marL="3429000" indent="-228600" eaLnBrk="0" fontAlgn="base" hangingPunct="0">
              <a:spcBef>
                <a:spcPct val="20000"/>
              </a:spcBef>
              <a:spcAft>
                <a:spcPct val="0"/>
              </a:spcAft>
              <a:buChar char="•"/>
              <a:defRPr sz="1900">
                <a:solidFill>
                  <a:schemeClr val="tx1"/>
                </a:solidFill>
                <a:latin typeface="Times New Roman" pitchFamily="18" charset="0"/>
              </a:defRPr>
            </a:lvl8pPr>
            <a:lvl9pPr marL="3886200" indent="-228600" eaLnBrk="0" fontAlgn="base" hangingPunct="0">
              <a:spcBef>
                <a:spcPct val="20000"/>
              </a:spcBef>
              <a:spcAft>
                <a:spcPct val="0"/>
              </a:spcAft>
              <a:buChar char="•"/>
              <a:defRPr sz="1900">
                <a:solidFill>
                  <a:schemeClr val="tx1"/>
                </a:solidFill>
                <a:latin typeface="Times New Roman" pitchFamily="18" charset="0"/>
              </a:defRPr>
            </a:lvl9pPr>
          </a:lstStyle>
          <a:p>
            <a:pPr>
              <a:spcBef>
                <a:spcPct val="0"/>
              </a:spcBef>
              <a:buFontTx/>
              <a:buNone/>
              <a:defRPr/>
            </a:pPr>
            <a:r>
              <a:rPr lang="en-US" altLang="en-US" sz="4000" dirty="0" smtClean="0">
                <a:solidFill>
                  <a:srgbClr val="FFFF00"/>
                </a:solidFill>
                <a:latin typeface="Times New Roman" pitchFamily="18" charset="0"/>
              </a:rPr>
              <a:t>“Substance use disorders” will soon be  part of mainstream healthcare:</a:t>
            </a:r>
          </a:p>
          <a:p>
            <a:pPr marL="571500" indent="-571500">
              <a:spcBef>
                <a:spcPct val="0"/>
              </a:spcBef>
              <a:spcAft>
                <a:spcPts val="1200"/>
              </a:spcAft>
              <a:buFont typeface="+mj-lt"/>
              <a:buAutoNum type="arabicPeriod"/>
              <a:defRPr/>
            </a:pPr>
            <a:r>
              <a:rPr lang="en-US" altLang="en-US" sz="3200" dirty="0" smtClean="0">
                <a:solidFill>
                  <a:srgbClr val="FFFFFF"/>
                </a:solidFill>
                <a:latin typeface="Times New Roman" pitchFamily="18" charset="0"/>
              </a:rPr>
              <a:t>SUDs are too common, dangerous &amp; expensive in healthcare to be ignored </a:t>
            </a:r>
            <a:endParaRPr lang="en-US" altLang="en-US" sz="3200" u="sng" dirty="0" smtClean="0">
              <a:solidFill>
                <a:srgbClr val="FFFFFF"/>
              </a:solidFill>
              <a:latin typeface="Times New Roman" pitchFamily="18" charset="0"/>
            </a:endParaRPr>
          </a:p>
          <a:p>
            <a:pPr marL="571500" indent="-571500">
              <a:spcBef>
                <a:spcPct val="0"/>
              </a:spcBef>
              <a:spcAft>
                <a:spcPts val="1200"/>
              </a:spcAft>
              <a:buFont typeface="+mj-lt"/>
              <a:buAutoNum type="arabicPeriod"/>
              <a:defRPr/>
            </a:pPr>
            <a:r>
              <a:rPr lang="en-US" altLang="en-US" sz="3200" dirty="0" smtClean="0">
                <a:solidFill>
                  <a:srgbClr val="FFFFFF"/>
                </a:solidFill>
                <a:latin typeface="Times New Roman" pitchFamily="18" charset="0"/>
              </a:rPr>
              <a:t>Public understanding that addiction is an illness not a sin</a:t>
            </a:r>
            <a:endParaRPr lang="en-US" altLang="en-US" sz="2800" dirty="0" smtClean="0">
              <a:solidFill>
                <a:srgbClr val="FFFFFF"/>
              </a:solidFill>
            </a:endParaRPr>
          </a:p>
          <a:p>
            <a:pPr marL="571500" indent="-571500">
              <a:spcBef>
                <a:spcPct val="0"/>
              </a:spcBef>
              <a:spcAft>
                <a:spcPts val="1200"/>
              </a:spcAft>
              <a:buFont typeface="+mj-lt"/>
              <a:buAutoNum type="arabicPeriod"/>
              <a:defRPr/>
            </a:pPr>
            <a:r>
              <a:rPr lang="en-US" altLang="en-US" sz="3200" dirty="0" smtClean="0">
                <a:solidFill>
                  <a:srgbClr val="FFFFFF"/>
                </a:solidFill>
                <a:latin typeface="Times New Roman" pitchFamily="18" charset="0"/>
              </a:rPr>
              <a:t>Mainstream healthcare </a:t>
            </a:r>
            <a:r>
              <a:rPr lang="en-US" altLang="en-US" sz="3200" u="sng" dirty="0" smtClean="0">
                <a:solidFill>
                  <a:srgbClr val="FFFFFF"/>
                </a:solidFill>
                <a:latin typeface="Times New Roman" pitchFamily="18" charset="0"/>
              </a:rPr>
              <a:t>can do this</a:t>
            </a:r>
            <a:r>
              <a:rPr lang="en-US" altLang="en-US" sz="3200" dirty="0" smtClean="0">
                <a:solidFill>
                  <a:srgbClr val="FFFFFF"/>
                </a:solidFill>
                <a:latin typeface="Times New Roman" pitchFamily="18" charset="0"/>
              </a:rPr>
              <a:t>!</a:t>
            </a:r>
            <a:endParaRPr lang="en-US" altLang="en-US" sz="3200" u="sng" dirty="0" smtClean="0">
              <a:solidFill>
                <a:srgbClr val="FFFFFF"/>
              </a:solidFill>
              <a:latin typeface="Times New Roman" pitchFamily="18" charset="0"/>
            </a:endParaRPr>
          </a:p>
          <a:p>
            <a:pPr marL="914400" lvl="1" indent="-457200">
              <a:spcBef>
                <a:spcPct val="0"/>
              </a:spcBef>
              <a:spcAft>
                <a:spcPts val="1200"/>
              </a:spcAft>
              <a:buFont typeface="Courier New" panose="02070309020205020404" pitchFamily="49" charset="0"/>
              <a:buChar char="o"/>
              <a:defRPr/>
            </a:pPr>
            <a:r>
              <a:rPr lang="en-US" altLang="en-US" sz="2400" dirty="0" smtClean="0">
                <a:solidFill>
                  <a:prstClr val="white"/>
                </a:solidFill>
              </a:rPr>
              <a:t>Chronic Care Management protocols are appropriate</a:t>
            </a:r>
            <a:endParaRPr lang="en-US" altLang="en-US" sz="2400" dirty="0" smtClean="0">
              <a:solidFill>
                <a:prstClr val="white"/>
              </a:solidFill>
              <a:latin typeface="Times"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020">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602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6020">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6020">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602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0"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17"/>
          <p:cNvSpPr>
            <a:spLocks noChangeArrowheads="1"/>
          </p:cNvSpPr>
          <p:nvPr/>
        </p:nvSpPr>
        <p:spPr bwMode="auto">
          <a:xfrm>
            <a:off x="381000" y="1524000"/>
            <a:ext cx="8763000" cy="1752600"/>
          </a:xfrm>
          <a:prstGeom prst="rect">
            <a:avLst/>
          </a:prstGeom>
          <a:solidFill>
            <a:schemeClr val="bg1"/>
          </a:solidFill>
          <a:ln w="12700">
            <a:solidFill>
              <a:schemeClr val="bg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31075" name="Rectangle 2"/>
          <p:cNvSpPr>
            <a:spLocks noChangeArrowheads="1"/>
          </p:cNvSpPr>
          <p:nvPr/>
        </p:nvSpPr>
        <p:spPr bwMode="auto">
          <a:xfrm>
            <a:off x="533400" y="6553200"/>
            <a:ext cx="8458200" cy="304800"/>
          </a:xfrm>
          <a:prstGeom prst="rect">
            <a:avLst/>
          </a:prstGeom>
          <a:solidFill>
            <a:schemeClr val="folHlink"/>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p>
            <a:pPr eaLnBrk="0" hangingPunct="0"/>
            <a:endParaRPr lang="en-US" altLang="en-US">
              <a:solidFill>
                <a:srgbClr val="000066"/>
              </a:solidFill>
            </a:endParaRPr>
          </a:p>
        </p:txBody>
      </p:sp>
      <p:sp>
        <p:nvSpPr>
          <p:cNvPr id="131076" name="Rectangle 3"/>
          <p:cNvSpPr>
            <a:spLocks noChangeArrowheads="1"/>
          </p:cNvSpPr>
          <p:nvPr/>
        </p:nvSpPr>
        <p:spPr bwMode="auto">
          <a:xfrm>
            <a:off x="0" y="0"/>
            <a:ext cx="9144000" cy="1143000"/>
          </a:xfrm>
          <a:prstGeom prst="rect">
            <a:avLst/>
          </a:prstGeom>
          <a:solidFill>
            <a:srgbClr val="FF3300"/>
          </a:solidFill>
          <a:ln w="57150">
            <a:solidFill>
              <a:schemeClr val="tx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31077" name="Rectangle 4"/>
          <p:cNvSpPr>
            <a:spLocks noGrp="1" noChangeArrowheads="1"/>
          </p:cNvSpPr>
          <p:nvPr>
            <p:ph type="title" idx="4294967295"/>
          </p:nvPr>
        </p:nvSpPr>
        <p:spPr>
          <a:xfrm>
            <a:off x="0" y="152400"/>
            <a:ext cx="9144000" cy="838200"/>
          </a:xfrm>
        </p:spPr>
        <p:txBody>
          <a:bodyPr/>
          <a:lstStyle/>
          <a:p>
            <a:pPr algn="ctr"/>
            <a:r>
              <a:rPr lang="en-US" altLang="en-US" sz="4800" b="1" smtClean="0">
                <a:solidFill>
                  <a:srgbClr val="FFFFFF"/>
                </a:solidFill>
              </a:rPr>
              <a:t>Substance Use Cost in Healthcare </a:t>
            </a:r>
          </a:p>
        </p:txBody>
      </p:sp>
      <p:sp>
        <p:nvSpPr>
          <p:cNvPr id="131078" name="AutoShape 5"/>
          <p:cNvSpPr>
            <a:spLocks noChangeArrowheads="1"/>
          </p:cNvSpPr>
          <p:nvPr/>
        </p:nvSpPr>
        <p:spPr bwMode="auto">
          <a:xfrm>
            <a:off x="312738" y="1541463"/>
            <a:ext cx="5105400" cy="5181600"/>
          </a:xfrm>
          <a:prstGeom prst="triangle">
            <a:avLst>
              <a:gd name="adj" fmla="val 50227"/>
            </a:avLst>
          </a:prstGeom>
          <a:solidFill>
            <a:schemeClr val="accent1"/>
          </a:solidFill>
          <a:ln w="12700">
            <a:solidFill>
              <a:schemeClr val="tx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71687" name="Line 7"/>
          <p:cNvSpPr>
            <a:spLocks noChangeShapeType="1"/>
          </p:cNvSpPr>
          <p:nvPr/>
        </p:nvSpPr>
        <p:spPr bwMode="auto">
          <a:xfrm>
            <a:off x="1981200" y="3352800"/>
            <a:ext cx="1828800" cy="0"/>
          </a:xfrm>
          <a:prstGeom prst="line">
            <a:avLst/>
          </a:prstGeom>
          <a:noFill/>
          <a:ln w="762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a:defRPr/>
            </a:pPr>
            <a:endParaRPr lang="en-US">
              <a:solidFill>
                <a:srgbClr val="000066"/>
              </a:solidFill>
              <a:latin typeface="Arial" pitchFamily="34" charset="0"/>
              <a:cs typeface="+mn-cs"/>
            </a:endParaRPr>
          </a:p>
        </p:txBody>
      </p:sp>
      <p:sp>
        <p:nvSpPr>
          <p:cNvPr id="131080" name="Text Box 8"/>
          <p:cNvSpPr txBox="1">
            <a:spLocks noChangeArrowheads="1"/>
          </p:cNvSpPr>
          <p:nvPr/>
        </p:nvSpPr>
        <p:spPr bwMode="auto">
          <a:xfrm>
            <a:off x="3733800" y="2201863"/>
            <a:ext cx="51085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3200">
                <a:solidFill>
                  <a:srgbClr val="00FFFF"/>
                </a:solidFill>
              </a:rPr>
              <a:t>Addiction</a:t>
            </a:r>
            <a:r>
              <a:rPr lang="en-US" altLang="en-US" sz="3200">
                <a:solidFill>
                  <a:srgbClr val="FFFFFF"/>
                </a:solidFill>
              </a:rPr>
              <a:t> ~ </a:t>
            </a:r>
            <a:r>
              <a:rPr lang="en-US" altLang="en-US" sz="4000">
                <a:solidFill>
                  <a:srgbClr val="FFFF00"/>
                </a:solidFill>
              </a:rPr>
              <a:t>23,000,000</a:t>
            </a:r>
            <a:endParaRPr lang="en-US" altLang="en-US" sz="3200">
              <a:solidFill>
                <a:srgbClr val="FFFF00"/>
              </a:solidFill>
            </a:endParaRPr>
          </a:p>
        </p:txBody>
      </p:sp>
      <p:sp>
        <p:nvSpPr>
          <p:cNvPr id="131081" name="Text Box 11"/>
          <p:cNvSpPr txBox="1">
            <a:spLocks noChangeArrowheads="1"/>
          </p:cNvSpPr>
          <p:nvPr/>
        </p:nvSpPr>
        <p:spPr bwMode="auto">
          <a:xfrm>
            <a:off x="4248150" y="3657600"/>
            <a:ext cx="48958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3600">
                <a:solidFill>
                  <a:srgbClr val="00FFFF"/>
                </a:solidFill>
              </a:rPr>
              <a:t>“Harmful </a:t>
            </a:r>
            <a:r>
              <a:rPr lang="en-US" altLang="en-US" sz="2800">
                <a:solidFill>
                  <a:srgbClr val="FFFFFF"/>
                </a:solidFill>
              </a:rPr>
              <a:t>– </a:t>
            </a:r>
            <a:r>
              <a:rPr lang="en-US" altLang="en-US" sz="3600">
                <a:solidFill>
                  <a:srgbClr val="FFFF00"/>
                </a:solidFill>
              </a:rPr>
              <a:t>40,000,000</a:t>
            </a:r>
          </a:p>
          <a:p>
            <a:r>
              <a:rPr lang="en-US" altLang="en-US" sz="3600">
                <a:solidFill>
                  <a:srgbClr val="00FFFF"/>
                </a:solidFill>
              </a:rPr>
              <a:t>    Use”</a:t>
            </a:r>
            <a:endParaRPr lang="en-US" altLang="en-US" sz="3600">
              <a:solidFill>
                <a:srgbClr val="FFFF00"/>
              </a:solidFill>
            </a:endParaRPr>
          </a:p>
        </p:txBody>
      </p:sp>
      <p:sp>
        <p:nvSpPr>
          <p:cNvPr id="131082" name="Text Box 14"/>
          <p:cNvSpPr txBox="1">
            <a:spLocks noChangeArrowheads="1"/>
          </p:cNvSpPr>
          <p:nvPr/>
        </p:nvSpPr>
        <p:spPr bwMode="auto">
          <a:xfrm>
            <a:off x="5181600" y="5257800"/>
            <a:ext cx="3595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3600">
                <a:solidFill>
                  <a:srgbClr val="00FFFF"/>
                </a:solidFill>
              </a:rPr>
              <a:t>Little or No Use</a:t>
            </a:r>
            <a:endParaRPr lang="en-US" altLang="en-US" sz="3600">
              <a:solidFill>
                <a:srgbClr val="FFFFFF"/>
              </a:solidFill>
            </a:endParaRPr>
          </a:p>
        </p:txBody>
      </p:sp>
      <p:sp>
        <p:nvSpPr>
          <p:cNvPr id="71691" name="Freeform 18"/>
          <p:cNvSpPr>
            <a:spLocks/>
          </p:cNvSpPr>
          <p:nvPr/>
        </p:nvSpPr>
        <p:spPr bwMode="auto">
          <a:xfrm>
            <a:off x="1219200" y="5105400"/>
            <a:ext cx="3505200" cy="381000"/>
          </a:xfrm>
          <a:custGeom>
            <a:avLst/>
            <a:gdLst>
              <a:gd name="T0" fmla="*/ 0 w 2584"/>
              <a:gd name="T1" fmla="*/ 2147483647 h 392"/>
              <a:gd name="T2" fmla="*/ 2147483647 w 2584"/>
              <a:gd name="T3" fmla="*/ 2147483647 h 392"/>
              <a:gd name="T4" fmla="*/ 2147483647 w 2584"/>
              <a:gd name="T5" fmla="*/ 2147483647 h 392"/>
              <a:gd name="T6" fmla="*/ 2147483647 w 2584"/>
              <a:gd name="T7" fmla="*/ 2147483647 h 392"/>
              <a:gd name="T8" fmla="*/ 2147483647 w 2584"/>
              <a:gd name="T9" fmla="*/ 2147483647 h 392"/>
              <a:gd name="T10" fmla="*/ 2147483647 w 2584"/>
              <a:gd name="T11" fmla="*/ 2147483647 h 392"/>
              <a:gd name="T12" fmla="*/ 0 60000 65536"/>
              <a:gd name="T13" fmla="*/ 0 60000 65536"/>
              <a:gd name="T14" fmla="*/ 0 60000 65536"/>
              <a:gd name="T15" fmla="*/ 0 60000 65536"/>
              <a:gd name="T16" fmla="*/ 0 60000 65536"/>
              <a:gd name="T17" fmla="*/ 0 60000 65536"/>
              <a:gd name="T18" fmla="*/ 0 w 2584"/>
              <a:gd name="T19" fmla="*/ 0 h 392"/>
              <a:gd name="T20" fmla="*/ 2584 w 2584"/>
              <a:gd name="T21" fmla="*/ 392 h 392"/>
            </a:gdLst>
            <a:ahLst/>
            <a:cxnLst>
              <a:cxn ang="T12">
                <a:pos x="T0" y="T1"/>
              </a:cxn>
              <a:cxn ang="T13">
                <a:pos x="T2" y="T3"/>
              </a:cxn>
              <a:cxn ang="T14">
                <a:pos x="T4" y="T5"/>
              </a:cxn>
              <a:cxn ang="T15">
                <a:pos x="T6" y="T7"/>
              </a:cxn>
              <a:cxn ang="T16">
                <a:pos x="T8" y="T9"/>
              </a:cxn>
              <a:cxn ang="T17">
                <a:pos x="T10" y="T11"/>
              </a:cxn>
            </a:cxnLst>
            <a:rect l="T18" t="T19" r="T20" b="T21"/>
            <a:pathLst>
              <a:path w="2584" h="392">
                <a:moveTo>
                  <a:pt x="0" y="144"/>
                </a:moveTo>
                <a:cubicBezTo>
                  <a:pt x="204" y="268"/>
                  <a:pt x="408" y="392"/>
                  <a:pt x="624" y="384"/>
                </a:cubicBezTo>
                <a:cubicBezTo>
                  <a:pt x="840" y="376"/>
                  <a:pt x="1080" y="104"/>
                  <a:pt x="1296" y="96"/>
                </a:cubicBezTo>
                <a:cubicBezTo>
                  <a:pt x="1512" y="88"/>
                  <a:pt x="1720" y="344"/>
                  <a:pt x="1920" y="336"/>
                </a:cubicBezTo>
                <a:cubicBezTo>
                  <a:pt x="2120" y="328"/>
                  <a:pt x="2408" y="96"/>
                  <a:pt x="2496" y="48"/>
                </a:cubicBezTo>
                <a:cubicBezTo>
                  <a:pt x="2584" y="0"/>
                  <a:pt x="2516" y="24"/>
                  <a:pt x="2448" y="48"/>
                </a:cubicBezTo>
              </a:path>
            </a:pathLst>
          </a:custGeom>
          <a:noFill/>
          <a:ln w="76200" cap="flat" cmpd="sng">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a:defRPr/>
            </a:pPr>
            <a:endParaRPr lang="en-US">
              <a:solidFill>
                <a:srgbClr val="000066"/>
              </a:solidFill>
              <a:latin typeface="Arial" pitchFamily="34" charset="0"/>
              <a:cs typeface="+mn-cs"/>
            </a:endParaRPr>
          </a:p>
        </p:txBody>
      </p:sp>
      <p:sp>
        <p:nvSpPr>
          <p:cNvPr id="131084" name="AutoShape 12"/>
          <p:cNvSpPr>
            <a:spLocks noChangeArrowheads="1"/>
          </p:cNvSpPr>
          <p:nvPr/>
        </p:nvSpPr>
        <p:spPr bwMode="auto">
          <a:xfrm>
            <a:off x="2667000" y="1524000"/>
            <a:ext cx="406400" cy="381000"/>
          </a:xfrm>
          <a:prstGeom prst="triangle">
            <a:avLst>
              <a:gd name="adj" fmla="val 50000"/>
            </a:avLst>
          </a:prstGeom>
          <a:solidFill>
            <a:srgbClr val="FF3300"/>
          </a:solidFill>
          <a:ln w="12700">
            <a:solidFill>
              <a:schemeClr val="tx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31085" name="Text Box 14"/>
          <p:cNvSpPr txBox="1">
            <a:spLocks noChangeArrowheads="1"/>
          </p:cNvSpPr>
          <p:nvPr/>
        </p:nvSpPr>
        <p:spPr bwMode="auto">
          <a:xfrm>
            <a:off x="0" y="5505450"/>
            <a:ext cx="2236788"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4000">
                <a:solidFill>
                  <a:srgbClr val="FFFFFF"/>
                </a:solidFill>
              </a:rPr>
              <a:t>Little/No</a:t>
            </a:r>
          </a:p>
          <a:p>
            <a:r>
              <a:rPr lang="en-US" altLang="en-US" sz="4000">
                <a:solidFill>
                  <a:srgbClr val="FFFFFF"/>
                </a:solidFill>
              </a:rPr>
              <a:t>Use</a:t>
            </a:r>
          </a:p>
        </p:txBody>
      </p:sp>
      <p:sp>
        <p:nvSpPr>
          <p:cNvPr id="131086" name="Text Box 15"/>
          <p:cNvSpPr txBox="1">
            <a:spLocks noChangeArrowheads="1"/>
          </p:cNvSpPr>
          <p:nvPr/>
        </p:nvSpPr>
        <p:spPr bwMode="auto">
          <a:xfrm>
            <a:off x="-7938" y="1219200"/>
            <a:ext cx="2065338"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4000">
                <a:solidFill>
                  <a:srgbClr val="FFFFFF"/>
                </a:solidFill>
              </a:rPr>
              <a:t>Very</a:t>
            </a:r>
          </a:p>
          <a:p>
            <a:r>
              <a:rPr lang="en-US" altLang="en-US" sz="4000">
                <a:solidFill>
                  <a:srgbClr val="FFFFFF"/>
                </a:solidFill>
              </a:rPr>
              <a:t>Serious</a:t>
            </a:r>
          </a:p>
          <a:p>
            <a:r>
              <a:rPr lang="en-US" altLang="en-US" sz="4000">
                <a:solidFill>
                  <a:srgbClr val="FFFFFF"/>
                </a:solidFill>
              </a:rPr>
              <a:t>Use</a:t>
            </a:r>
          </a:p>
        </p:txBody>
      </p:sp>
      <p:sp>
        <p:nvSpPr>
          <p:cNvPr id="131087" name="Text Box 8"/>
          <p:cNvSpPr txBox="1">
            <a:spLocks noChangeArrowheads="1"/>
          </p:cNvSpPr>
          <p:nvPr/>
        </p:nvSpPr>
        <p:spPr bwMode="auto">
          <a:xfrm>
            <a:off x="3581400" y="1219200"/>
            <a:ext cx="47831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800">
                <a:solidFill>
                  <a:srgbClr val="95FFFF"/>
                </a:solidFill>
              </a:rPr>
              <a:t>In Treatment ~ </a:t>
            </a:r>
            <a:r>
              <a:rPr lang="en-US" altLang="en-US" sz="3600">
                <a:solidFill>
                  <a:srgbClr val="FFFF00"/>
                </a:solidFill>
              </a:rPr>
              <a:t>2,300,000</a:t>
            </a:r>
          </a:p>
        </p:txBody>
      </p:sp>
      <p:sp>
        <p:nvSpPr>
          <p:cNvPr id="2" name="Oval 1"/>
          <p:cNvSpPr>
            <a:spLocks noChangeArrowheads="1"/>
          </p:cNvSpPr>
          <p:nvPr/>
        </p:nvSpPr>
        <p:spPr bwMode="auto">
          <a:xfrm>
            <a:off x="1524000" y="3159125"/>
            <a:ext cx="2724150" cy="2555875"/>
          </a:xfrm>
          <a:prstGeom prst="ellipse">
            <a:avLst/>
          </a:prstGeom>
          <a:solidFill>
            <a:srgbClr val="FF0000"/>
          </a:solidFill>
          <a:ln w="12700" algn="ctr">
            <a:solidFill>
              <a:schemeClr val="tx1"/>
            </a:solidFill>
            <a:round/>
            <a:headEnd type="none" w="sm" len="sm"/>
            <a:tailEnd type="none" w="sm" len="sm"/>
          </a:ln>
        </p:spPr>
        <p:txBody>
          <a:bodyPr/>
          <a:lstStyle/>
          <a:p>
            <a:pPr eaLnBrk="0" hangingPunct="0"/>
            <a:endParaRPr lang="en-US" altLang="en-US">
              <a:solidFill>
                <a:srgbClr val="000066"/>
              </a:solidFill>
            </a:endParaRPr>
          </a:p>
        </p:txBody>
      </p:sp>
      <p:sp>
        <p:nvSpPr>
          <p:cNvPr id="3" name="TextBox 2"/>
          <p:cNvSpPr txBox="1">
            <a:spLocks noChangeArrowheads="1"/>
          </p:cNvSpPr>
          <p:nvPr/>
        </p:nvSpPr>
        <p:spPr bwMode="auto">
          <a:xfrm>
            <a:off x="1371600" y="3733800"/>
            <a:ext cx="2895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pPr algn="ctr"/>
            <a:r>
              <a:rPr lang="en-US" altLang="en-US" sz="4800">
                <a:solidFill>
                  <a:srgbClr val="FFFF00"/>
                </a:solidFill>
              </a:rPr>
              <a:t>$80B</a:t>
            </a:r>
          </a:p>
          <a:p>
            <a:pPr algn="ctr"/>
            <a:r>
              <a:rPr lang="en-US" altLang="en-US" sz="4800">
                <a:solidFill>
                  <a:srgbClr val="FFFF00"/>
                </a:solidFill>
              </a:rPr>
              <a:t>Yr</a:t>
            </a:r>
          </a:p>
        </p:txBody>
      </p:sp>
      <p:sp>
        <p:nvSpPr>
          <p:cNvPr id="18" name="Oval 17"/>
          <p:cNvSpPr>
            <a:spLocks noChangeArrowheads="1"/>
          </p:cNvSpPr>
          <p:nvPr/>
        </p:nvSpPr>
        <p:spPr bwMode="auto">
          <a:xfrm>
            <a:off x="1905000" y="1865313"/>
            <a:ext cx="1981200" cy="1487487"/>
          </a:xfrm>
          <a:prstGeom prst="ellipse">
            <a:avLst/>
          </a:prstGeom>
          <a:solidFill>
            <a:schemeClr val="tx1"/>
          </a:solidFill>
          <a:ln w="12700" algn="ctr">
            <a:solidFill>
              <a:schemeClr val="tx1"/>
            </a:solidFill>
            <a:round/>
            <a:headEnd type="none" w="sm" len="sm"/>
            <a:tailEnd type="none" w="sm" len="sm"/>
          </a:ln>
        </p:spPr>
        <p:txBody>
          <a:bodyPr/>
          <a:lstStyle/>
          <a:p>
            <a:pPr eaLnBrk="0" hangingPunct="0"/>
            <a:r>
              <a:rPr lang="en-US" altLang="en-US">
                <a:solidFill>
                  <a:srgbClr val="000066"/>
                </a:solidFill>
              </a:rPr>
              <a:t>$40B</a:t>
            </a:r>
          </a:p>
          <a:p>
            <a:pPr algn="ctr" eaLnBrk="0" hangingPunct="0"/>
            <a:r>
              <a:rPr lang="en-US" altLang="en-US">
                <a:solidFill>
                  <a:srgbClr val="000066"/>
                </a:solidFill>
              </a:rPr>
              <a:t>Yr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18"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8" name="Text Box 2"/>
          <p:cNvSpPr txBox="1">
            <a:spLocks noChangeArrowheads="1"/>
          </p:cNvSpPr>
          <p:nvPr/>
        </p:nvSpPr>
        <p:spPr bwMode="auto">
          <a:xfrm>
            <a:off x="4343400" y="-152400"/>
            <a:ext cx="4667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4000">
                <a:solidFill>
                  <a:srgbClr val="000066"/>
                </a:solidFill>
              </a:rPr>
              <a:t>1</a:t>
            </a:r>
          </a:p>
        </p:txBody>
      </p:sp>
      <p:sp>
        <p:nvSpPr>
          <p:cNvPr id="132099" name="Rectangle 3"/>
          <p:cNvSpPr>
            <a:spLocks noChangeArrowheads="1"/>
          </p:cNvSpPr>
          <p:nvPr/>
        </p:nvSpPr>
        <p:spPr bwMode="auto">
          <a:xfrm>
            <a:off x="152400" y="0"/>
            <a:ext cx="8991600" cy="1447800"/>
          </a:xfrm>
          <a:prstGeom prst="rect">
            <a:avLst/>
          </a:prstGeom>
          <a:solidFill>
            <a:schemeClr val="folHlink"/>
          </a:solidFill>
          <a:ln w="12700">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a:solidFill>
                <a:srgbClr val="000066"/>
              </a:solidFill>
            </a:endParaRPr>
          </a:p>
        </p:txBody>
      </p:sp>
      <p:sp>
        <p:nvSpPr>
          <p:cNvPr id="132100" name="Rectangle 4"/>
          <p:cNvSpPr>
            <a:spLocks noChangeArrowheads="1"/>
          </p:cNvSpPr>
          <p:nvPr/>
        </p:nvSpPr>
        <p:spPr bwMode="auto">
          <a:xfrm>
            <a:off x="0" y="1066800"/>
            <a:ext cx="9144000" cy="3810000"/>
          </a:xfrm>
          <a:prstGeom prst="rect">
            <a:avLst/>
          </a:prstGeom>
          <a:solidFill>
            <a:srgbClr val="FF00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ltLang="en-US">
              <a:solidFill>
                <a:srgbClr val="000066"/>
              </a:solidFill>
            </a:endParaRPr>
          </a:p>
        </p:txBody>
      </p:sp>
      <p:sp>
        <p:nvSpPr>
          <p:cNvPr id="132101" name="WordArt 5"/>
          <p:cNvSpPr>
            <a:spLocks noChangeArrowheads="1" noChangeShapeType="1" noTextEdit="1"/>
          </p:cNvSpPr>
          <p:nvPr/>
        </p:nvSpPr>
        <p:spPr bwMode="auto">
          <a:xfrm>
            <a:off x="228600" y="1219200"/>
            <a:ext cx="8763000" cy="3352800"/>
          </a:xfrm>
          <a:prstGeom prst="rect">
            <a:avLst/>
          </a:prstGeom>
        </p:spPr>
        <p:txBody>
          <a:bodyPr wrap="none" fromWordArt="1">
            <a:prstTxWarp prst="textPlain">
              <a:avLst>
                <a:gd name="adj" fmla="val 50231"/>
              </a:avLst>
            </a:prstTxWarp>
          </a:bodyPr>
          <a:lstStyle/>
          <a:p>
            <a:pPr algn="ctr"/>
            <a:r>
              <a:rPr lang="en-GB" sz="2800" kern="1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rPr>
              <a:t>Example: </a:t>
            </a:r>
          </a:p>
          <a:p>
            <a:pPr algn="ctr"/>
            <a:r>
              <a:rPr lang="en-GB" sz="2800" kern="1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rPr>
              <a:t>Early Intervention</a:t>
            </a:r>
          </a:p>
        </p:txBody>
      </p:sp>
      <p:sp>
        <p:nvSpPr>
          <p:cNvPr id="132102" name="Rectangle 7"/>
          <p:cNvSpPr>
            <a:spLocks noChangeArrowheads="1"/>
          </p:cNvSpPr>
          <p:nvPr/>
        </p:nvSpPr>
        <p:spPr bwMode="auto">
          <a:xfrm>
            <a:off x="0" y="6400800"/>
            <a:ext cx="9144000" cy="457200"/>
          </a:xfrm>
          <a:prstGeom prst="rect">
            <a:avLst/>
          </a:prstGeom>
          <a:solidFill>
            <a:schemeClr val="folHlink"/>
          </a:solidFill>
          <a:ln w="12700">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ltLang="en-US">
              <a:solidFill>
                <a:srgbClr val="000066"/>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Rectangle 17"/>
          <p:cNvSpPr>
            <a:spLocks noChangeArrowheads="1"/>
          </p:cNvSpPr>
          <p:nvPr/>
        </p:nvSpPr>
        <p:spPr bwMode="auto">
          <a:xfrm>
            <a:off x="381000" y="1524000"/>
            <a:ext cx="8763000" cy="1752600"/>
          </a:xfrm>
          <a:prstGeom prst="rect">
            <a:avLst/>
          </a:prstGeom>
          <a:solidFill>
            <a:srgbClr val="011F5B"/>
          </a:solidFill>
          <a:ln w="12700">
            <a:solidFill>
              <a:srgbClr val="011F5B"/>
            </a:solidFill>
            <a:miter lim="800000"/>
            <a:headEnd type="none" w="sm" len="sm"/>
            <a:tailEnd type="none" w="sm" len="sm"/>
          </a:ln>
        </p:spPr>
        <p:txBody>
          <a:bodyPr wrap="none" anchor="ctr"/>
          <a:lstStyle/>
          <a:p>
            <a:pPr defTabSz="457200"/>
            <a:endParaRPr lang="en-US" altLang="en-US" sz="1800" b="0">
              <a:solidFill>
                <a:srgbClr val="FFFFFF"/>
              </a:solidFill>
              <a:ea typeface="ＭＳ Ｐゴシック" pitchFamily="34" charset="-128"/>
            </a:endParaRPr>
          </a:p>
        </p:txBody>
      </p:sp>
      <p:sp>
        <p:nvSpPr>
          <p:cNvPr id="133123" name="Rectangle 3"/>
          <p:cNvSpPr>
            <a:spLocks noChangeArrowheads="1"/>
          </p:cNvSpPr>
          <p:nvPr/>
        </p:nvSpPr>
        <p:spPr bwMode="auto">
          <a:xfrm>
            <a:off x="0" y="0"/>
            <a:ext cx="9144000" cy="1143000"/>
          </a:xfrm>
          <a:prstGeom prst="rect">
            <a:avLst/>
          </a:prstGeom>
          <a:solidFill>
            <a:srgbClr val="FF3300"/>
          </a:solidFill>
          <a:ln w="57150">
            <a:solidFill>
              <a:schemeClr val="tx1"/>
            </a:solidFill>
            <a:miter lim="800000"/>
            <a:headEnd type="none" w="sm" len="sm"/>
            <a:tailEnd type="none" w="sm" len="sm"/>
          </a:ln>
        </p:spPr>
        <p:txBody>
          <a:bodyPr wrap="none" anchor="ctr"/>
          <a:lstStyle/>
          <a:p>
            <a:pPr defTabSz="457200"/>
            <a:endParaRPr lang="en-US" altLang="en-US" sz="1800" b="0">
              <a:solidFill>
                <a:srgbClr val="FFFFFF"/>
              </a:solidFill>
              <a:ea typeface="ＭＳ Ｐゴシック" pitchFamily="34" charset="-128"/>
            </a:endParaRPr>
          </a:p>
        </p:txBody>
      </p:sp>
      <p:sp>
        <p:nvSpPr>
          <p:cNvPr id="133124" name="Rectangle 4"/>
          <p:cNvSpPr>
            <a:spLocks noGrp="1" noChangeArrowheads="1"/>
          </p:cNvSpPr>
          <p:nvPr>
            <p:ph type="title" idx="4294967295"/>
          </p:nvPr>
        </p:nvSpPr>
        <p:spPr>
          <a:xfrm>
            <a:off x="0" y="152400"/>
            <a:ext cx="9144000" cy="838200"/>
          </a:xfrm>
        </p:spPr>
        <p:txBody>
          <a:bodyPr/>
          <a:lstStyle/>
          <a:p>
            <a:r>
              <a:rPr lang="en-US" altLang="en-US" sz="3600" b="1" smtClean="0"/>
              <a:t> </a:t>
            </a:r>
            <a:r>
              <a:rPr lang="en-US" altLang="en-US" sz="4800" b="1" smtClean="0">
                <a:solidFill>
                  <a:srgbClr val="FFFFFF"/>
                </a:solidFill>
              </a:rPr>
              <a:t>Population Prevalence</a:t>
            </a:r>
          </a:p>
        </p:txBody>
      </p:sp>
      <p:sp>
        <p:nvSpPr>
          <p:cNvPr id="133125" name="AutoShape 5"/>
          <p:cNvSpPr>
            <a:spLocks noChangeArrowheads="1"/>
          </p:cNvSpPr>
          <p:nvPr/>
        </p:nvSpPr>
        <p:spPr bwMode="auto">
          <a:xfrm>
            <a:off x="369888" y="1471613"/>
            <a:ext cx="5105400" cy="5181600"/>
          </a:xfrm>
          <a:prstGeom prst="triangle">
            <a:avLst>
              <a:gd name="adj" fmla="val 50227"/>
            </a:avLst>
          </a:prstGeom>
          <a:solidFill>
            <a:schemeClr val="accent1"/>
          </a:solidFill>
          <a:ln w="12700">
            <a:solidFill>
              <a:schemeClr val="tx1"/>
            </a:solidFill>
            <a:miter lim="800000"/>
            <a:headEnd type="none" w="sm" len="sm"/>
            <a:tailEnd type="none" w="sm" len="sm"/>
          </a:ln>
        </p:spPr>
        <p:txBody>
          <a:bodyPr wrap="none" anchor="ctr"/>
          <a:lstStyle/>
          <a:p>
            <a:pPr defTabSz="457200"/>
            <a:endParaRPr lang="en-US" altLang="en-US" sz="1800" b="0">
              <a:solidFill>
                <a:srgbClr val="FFFFFF"/>
              </a:solidFill>
              <a:ea typeface="ＭＳ Ｐゴシック" pitchFamily="34" charset="-128"/>
            </a:endParaRPr>
          </a:p>
        </p:txBody>
      </p:sp>
      <p:sp>
        <p:nvSpPr>
          <p:cNvPr id="133126" name="Line 7"/>
          <p:cNvSpPr>
            <a:spLocks noChangeShapeType="1"/>
          </p:cNvSpPr>
          <p:nvPr/>
        </p:nvSpPr>
        <p:spPr bwMode="auto">
          <a:xfrm>
            <a:off x="2057400" y="3352800"/>
            <a:ext cx="1828800" cy="0"/>
          </a:xfrm>
          <a:prstGeom prst="line">
            <a:avLst/>
          </a:prstGeom>
          <a:noFill/>
          <a:ln w="762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GB"/>
          </a:p>
        </p:txBody>
      </p:sp>
      <p:sp>
        <p:nvSpPr>
          <p:cNvPr id="133127" name="Text Box 8"/>
          <p:cNvSpPr txBox="1">
            <a:spLocks noChangeArrowheads="1"/>
          </p:cNvSpPr>
          <p:nvPr/>
        </p:nvSpPr>
        <p:spPr bwMode="auto">
          <a:xfrm>
            <a:off x="3860800" y="2008188"/>
            <a:ext cx="51085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a:defRPr sz="2400">
                <a:solidFill>
                  <a:schemeClr val="tx1"/>
                </a:solidFill>
                <a:latin typeface="Calibri" pitchFamily="34" charset="0"/>
                <a:ea typeface="ＭＳ Ｐゴシック" pitchFamily="34" charset="-128"/>
              </a:defRPr>
            </a:lvl3pPr>
            <a:lvl4pPr>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defTabSz="457200"/>
            <a:r>
              <a:rPr lang="en-US" altLang="en-US">
                <a:solidFill>
                  <a:srgbClr val="00FFFF"/>
                </a:solidFill>
                <a:latin typeface="Arial" charset="0"/>
              </a:rPr>
              <a:t>Addiction</a:t>
            </a:r>
            <a:r>
              <a:rPr lang="en-US" altLang="en-US">
                <a:solidFill>
                  <a:srgbClr val="FFFFFF"/>
                </a:solidFill>
                <a:latin typeface="Arial" charset="0"/>
              </a:rPr>
              <a:t> ~ </a:t>
            </a:r>
            <a:r>
              <a:rPr lang="en-US" altLang="en-US" sz="4000">
                <a:solidFill>
                  <a:srgbClr val="FFFF00"/>
                </a:solidFill>
                <a:latin typeface="Arial" charset="0"/>
              </a:rPr>
              <a:t>25,000,000</a:t>
            </a:r>
            <a:endParaRPr lang="en-US" altLang="en-US">
              <a:solidFill>
                <a:srgbClr val="FFFF00"/>
              </a:solidFill>
              <a:latin typeface="Arial" charset="0"/>
            </a:endParaRPr>
          </a:p>
        </p:txBody>
      </p:sp>
      <p:sp>
        <p:nvSpPr>
          <p:cNvPr id="133128" name="Text Box 11"/>
          <p:cNvSpPr txBox="1">
            <a:spLocks noChangeArrowheads="1"/>
          </p:cNvSpPr>
          <p:nvPr/>
        </p:nvSpPr>
        <p:spPr bwMode="auto">
          <a:xfrm>
            <a:off x="4054475" y="3463925"/>
            <a:ext cx="5156200"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a:defRPr sz="2400">
                <a:solidFill>
                  <a:schemeClr val="tx1"/>
                </a:solidFill>
                <a:latin typeface="Calibri" pitchFamily="34" charset="0"/>
                <a:ea typeface="ＭＳ Ｐゴシック" pitchFamily="34" charset="-128"/>
              </a:defRPr>
            </a:lvl3pPr>
            <a:lvl4pPr>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defTabSz="457200"/>
            <a:r>
              <a:rPr lang="en-US" altLang="en-US" sz="3600">
                <a:solidFill>
                  <a:srgbClr val="00FFFF"/>
                </a:solidFill>
                <a:latin typeface="Arial" charset="0"/>
              </a:rPr>
              <a:t>“Harmful </a:t>
            </a:r>
            <a:r>
              <a:rPr lang="en-US" altLang="en-US" sz="2800">
                <a:solidFill>
                  <a:srgbClr val="FFFFFF"/>
                </a:solidFill>
                <a:latin typeface="Arial" charset="0"/>
              </a:rPr>
              <a:t>– </a:t>
            </a:r>
            <a:r>
              <a:rPr lang="en-US" altLang="en-US" sz="4000">
                <a:solidFill>
                  <a:srgbClr val="FFFF00"/>
                </a:solidFill>
                <a:latin typeface="Arial" charset="0"/>
              </a:rPr>
              <a:t>60,000,000</a:t>
            </a:r>
          </a:p>
          <a:p>
            <a:pPr defTabSz="457200"/>
            <a:r>
              <a:rPr lang="en-US" altLang="en-US" sz="3600">
                <a:solidFill>
                  <a:srgbClr val="00FFFF"/>
                </a:solidFill>
                <a:latin typeface="Arial" charset="0"/>
              </a:rPr>
              <a:t>    Use”</a:t>
            </a:r>
            <a:endParaRPr lang="en-US" altLang="en-US" sz="3600">
              <a:solidFill>
                <a:srgbClr val="FFFFFF"/>
              </a:solidFill>
              <a:latin typeface="Arial" charset="0"/>
            </a:endParaRPr>
          </a:p>
        </p:txBody>
      </p:sp>
      <p:sp>
        <p:nvSpPr>
          <p:cNvPr id="133129" name="Text Box 14"/>
          <p:cNvSpPr txBox="1">
            <a:spLocks noChangeArrowheads="1"/>
          </p:cNvSpPr>
          <p:nvPr/>
        </p:nvSpPr>
        <p:spPr bwMode="auto">
          <a:xfrm>
            <a:off x="5181600" y="5257800"/>
            <a:ext cx="3595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a:defRPr sz="2400">
                <a:solidFill>
                  <a:schemeClr val="tx1"/>
                </a:solidFill>
                <a:latin typeface="Calibri" pitchFamily="34" charset="0"/>
                <a:ea typeface="ＭＳ Ｐゴシック" pitchFamily="34" charset="-128"/>
              </a:defRPr>
            </a:lvl3pPr>
            <a:lvl4pPr>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defTabSz="457200"/>
            <a:r>
              <a:rPr lang="en-US" altLang="en-US" sz="3600">
                <a:solidFill>
                  <a:srgbClr val="00FFFF"/>
                </a:solidFill>
                <a:latin typeface="Arial" charset="0"/>
              </a:rPr>
              <a:t>Little or No Use</a:t>
            </a:r>
            <a:endParaRPr lang="en-US" altLang="en-US" sz="3600">
              <a:solidFill>
                <a:srgbClr val="FFFFFF"/>
              </a:solidFill>
              <a:latin typeface="Arial" charset="0"/>
            </a:endParaRPr>
          </a:p>
        </p:txBody>
      </p:sp>
      <p:sp>
        <p:nvSpPr>
          <p:cNvPr id="133130" name="Freeform 18"/>
          <p:cNvSpPr>
            <a:spLocks/>
          </p:cNvSpPr>
          <p:nvPr/>
        </p:nvSpPr>
        <p:spPr bwMode="auto">
          <a:xfrm>
            <a:off x="1219200" y="5105400"/>
            <a:ext cx="3505200" cy="381000"/>
          </a:xfrm>
          <a:custGeom>
            <a:avLst/>
            <a:gdLst>
              <a:gd name="T0" fmla="*/ 0 w 2584"/>
              <a:gd name="T1" fmla="*/ 2147483647 h 392"/>
              <a:gd name="T2" fmla="*/ 2147483647 w 2584"/>
              <a:gd name="T3" fmla="*/ 2147483647 h 392"/>
              <a:gd name="T4" fmla="*/ 2147483647 w 2584"/>
              <a:gd name="T5" fmla="*/ 2147483647 h 392"/>
              <a:gd name="T6" fmla="*/ 2147483647 w 2584"/>
              <a:gd name="T7" fmla="*/ 2147483647 h 392"/>
              <a:gd name="T8" fmla="*/ 2147483647 w 2584"/>
              <a:gd name="T9" fmla="*/ 2147483647 h 392"/>
              <a:gd name="T10" fmla="*/ 2147483647 w 2584"/>
              <a:gd name="T11" fmla="*/ 2147483647 h 392"/>
              <a:gd name="T12" fmla="*/ 0 60000 65536"/>
              <a:gd name="T13" fmla="*/ 0 60000 65536"/>
              <a:gd name="T14" fmla="*/ 0 60000 65536"/>
              <a:gd name="T15" fmla="*/ 0 60000 65536"/>
              <a:gd name="T16" fmla="*/ 0 60000 65536"/>
              <a:gd name="T17" fmla="*/ 0 60000 65536"/>
              <a:gd name="T18" fmla="*/ 0 w 2584"/>
              <a:gd name="T19" fmla="*/ 0 h 392"/>
              <a:gd name="T20" fmla="*/ 2584 w 2584"/>
              <a:gd name="T21" fmla="*/ 392 h 392"/>
            </a:gdLst>
            <a:ahLst/>
            <a:cxnLst>
              <a:cxn ang="T12">
                <a:pos x="T0" y="T1"/>
              </a:cxn>
              <a:cxn ang="T13">
                <a:pos x="T2" y="T3"/>
              </a:cxn>
              <a:cxn ang="T14">
                <a:pos x="T4" y="T5"/>
              </a:cxn>
              <a:cxn ang="T15">
                <a:pos x="T6" y="T7"/>
              </a:cxn>
              <a:cxn ang="T16">
                <a:pos x="T8" y="T9"/>
              </a:cxn>
              <a:cxn ang="T17">
                <a:pos x="T10" y="T11"/>
              </a:cxn>
            </a:cxnLst>
            <a:rect l="T18" t="T19" r="T20" b="T21"/>
            <a:pathLst>
              <a:path w="2584" h="392">
                <a:moveTo>
                  <a:pt x="0" y="144"/>
                </a:moveTo>
                <a:cubicBezTo>
                  <a:pt x="204" y="268"/>
                  <a:pt x="408" y="392"/>
                  <a:pt x="624" y="384"/>
                </a:cubicBezTo>
                <a:cubicBezTo>
                  <a:pt x="840" y="376"/>
                  <a:pt x="1080" y="104"/>
                  <a:pt x="1296" y="96"/>
                </a:cubicBezTo>
                <a:cubicBezTo>
                  <a:pt x="1512" y="88"/>
                  <a:pt x="1720" y="344"/>
                  <a:pt x="1920" y="336"/>
                </a:cubicBezTo>
                <a:cubicBezTo>
                  <a:pt x="2120" y="328"/>
                  <a:pt x="2408" y="96"/>
                  <a:pt x="2496" y="48"/>
                </a:cubicBezTo>
                <a:cubicBezTo>
                  <a:pt x="2584" y="0"/>
                  <a:pt x="2516" y="24"/>
                  <a:pt x="2448" y="48"/>
                </a:cubicBezTo>
              </a:path>
            </a:pathLst>
          </a:custGeom>
          <a:noFill/>
          <a:ln w="76200">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33131" name="AutoShape 12"/>
          <p:cNvSpPr>
            <a:spLocks noChangeArrowheads="1"/>
          </p:cNvSpPr>
          <p:nvPr/>
        </p:nvSpPr>
        <p:spPr bwMode="auto">
          <a:xfrm>
            <a:off x="2733675" y="1493838"/>
            <a:ext cx="406400" cy="381000"/>
          </a:xfrm>
          <a:prstGeom prst="triangle">
            <a:avLst>
              <a:gd name="adj" fmla="val 50000"/>
            </a:avLst>
          </a:prstGeom>
          <a:solidFill>
            <a:srgbClr val="FF3300"/>
          </a:solidFill>
          <a:ln w="12700">
            <a:solidFill>
              <a:schemeClr val="tx1"/>
            </a:solidFill>
            <a:miter lim="800000"/>
            <a:headEnd type="none" w="sm" len="sm"/>
            <a:tailEnd type="none" w="sm" len="sm"/>
          </a:ln>
        </p:spPr>
        <p:txBody>
          <a:bodyPr wrap="none" anchor="ctr"/>
          <a:lstStyle/>
          <a:p>
            <a:pPr defTabSz="457200"/>
            <a:endParaRPr lang="en-US" altLang="en-US" sz="1800" b="0">
              <a:solidFill>
                <a:srgbClr val="FFFFFF"/>
              </a:solidFill>
              <a:ea typeface="ＭＳ Ｐゴシック" pitchFamily="34" charset="-128"/>
            </a:endParaRPr>
          </a:p>
        </p:txBody>
      </p:sp>
      <p:sp>
        <p:nvSpPr>
          <p:cNvPr id="133132" name="Text Box 14"/>
          <p:cNvSpPr txBox="1">
            <a:spLocks noChangeArrowheads="1"/>
          </p:cNvSpPr>
          <p:nvPr/>
        </p:nvSpPr>
        <p:spPr bwMode="auto">
          <a:xfrm>
            <a:off x="0" y="5791200"/>
            <a:ext cx="19018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a:defRPr sz="2400">
                <a:solidFill>
                  <a:schemeClr val="tx1"/>
                </a:solidFill>
                <a:latin typeface="Calibri" pitchFamily="34" charset="0"/>
                <a:ea typeface="ＭＳ Ｐゴシック" pitchFamily="34" charset="-128"/>
              </a:defRPr>
            </a:lvl3pPr>
            <a:lvl4pPr>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defTabSz="457200"/>
            <a:r>
              <a:rPr lang="en-US" altLang="en-US" sz="4000">
                <a:solidFill>
                  <a:srgbClr val="FFFFFF"/>
                </a:solidFill>
                <a:latin typeface="Arial" charset="0"/>
              </a:rPr>
              <a:t>LITTLE</a:t>
            </a:r>
          </a:p>
        </p:txBody>
      </p:sp>
      <p:sp>
        <p:nvSpPr>
          <p:cNvPr id="133133" name="Text Box 15"/>
          <p:cNvSpPr txBox="1">
            <a:spLocks noChangeArrowheads="1"/>
          </p:cNvSpPr>
          <p:nvPr/>
        </p:nvSpPr>
        <p:spPr bwMode="auto">
          <a:xfrm>
            <a:off x="0" y="1981200"/>
            <a:ext cx="15367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a:defRPr sz="2400">
                <a:solidFill>
                  <a:schemeClr val="tx1"/>
                </a:solidFill>
                <a:latin typeface="Calibri" pitchFamily="34" charset="0"/>
                <a:ea typeface="ＭＳ Ｐゴシック" pitchFamily="34" charset="-128"/>
              </a:defRPr>
            </a:lvl3pPr>
            <a:lvl4pPr>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defTabSz="457200"/>
            <a:r>
              <a:rPr lang="en-US" altLang="en-US" sz="4000">
                <a:solidFill>
                  <a:srgbClr val="FFFFFF"/>
                </a:solidFill>
                <a:latin typeface="Arial" charset="0"/>
              </a:rPr>
              <a:t>LOTS</a:t>
            </a:r>
          </a:p>
        </p:txBody>
      </p:sp>
      <p:sp>
        <p:nvSpPr>
          <p:cNvPr id="133134" name="Text Box 8"/>
          <p:cNvSpPr txBox="1">
            <a:spLocks noChangeArrowheads="1"/>
          </p:cNvSpPr>
          <p:nvPr/>
        </p:nvSpPr>
        <p:spPr bwMode="auto">
          <a:xfrm>
            <a:off x="3581400" y="1219200"/>
            <a:ext cx="47831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a:defRPr sz="2400">
                <a:solidFill>
                  <a:schemeClr val="tx1"/>
                </a:solidFill>
                <a:latin typeface="Calibri" pitchFamily="34" charset="0"/>
                <a:ea typeface="ＭＳ Ｐゴシック" pitchFamily="34" charset="-128"/>
              </a:defRPr>
            </a:lvl3pPr>
            <a:lvl4pPr>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defTabSz="457200"/>
            <a:r>
              <a:rPr lang="en-US" altLang="en-US" sz="2800">
                <a:solidFill>
                  <a:srgbClr val="95FFFF"/>
                </a:solidFill>
                <a:latin typeface="Arial" charset="0"/>
              </a:rPr>
              <a:t>In Treatment ~ </a:t>
            </a:r>
            <a:r>
              <a:rPr lang="en-US" altLang="en-US" sz="3600">
                <a:solidFill>
                  <a:srgbClr val="FFFFFF"/>
                </a:solidFill>
                <a:latin typeface="Arial" charset="0"/>
              </a:rPr>
              <a:t>2,300,000</a:t>
            </a:r>
          </a:p>
        </p:txBody>
      </p:sp>
      <p:sp>
        <p:nvSpPr>
          <p:cNvPr id="3" name="Oval 2"/>
          <p:cNvSpPr>
            <a:spLocks noChangeArrowheads="1"/>
          </p:cNvSpPr>
          <p:nvPr/>
        </p:nvSpPr>
        <p:spPr bwMode="auto">
          <a:xfrm>
            <a:off x="2057400" y="3055938"/>
            <a:ext cx="1676400" cy="2552700"/>
          </a:xfrm>
          <a:prstGeom prst="ellipse">
            <a:avLst/>
          </a:prstGeom>
          <a:solidFill>
            <a:srgbClr val="92D050"/>
          </a:solidFill>
          <a:ln w="76200">
            <a:solidFill>
              <a:srgbClr val="FFFFFF"/>
            </a:solidFill>
            <a:prstDash val="sysDash"/>
            <a:round/>
            <a:headEnd type="none" w="sm" len="sm"/>
            <a:tailEnd type="none" w="sm" len="sm"/>
          </a:ln>
        </p:spPr>
        <p:txBody>
          <a:bodyPr/>
          <a:lstStyle/>
          <a:p>
            <a:pPr defTabSz="457200"/>
            <a:endParaRPr lang="en-US" altLang="en-US" sz="1800" b="0">
              <a:solidFill>
                <a:srgbClr val="FFFFFF"/>
              </a:solidFill>
              <a:ea typeface="ＭＳ Ｐゴシック" pitchFamily="34" charset="-128"/>
            </a:endParaRPr>
          </a:p>
          <a:p>
            <a:pPr defTabSz="457200"/>
            <a:r>
              <a:rPr lang="en-US" altLang="en-US" sz="2400">
                <a:solidFill>
                  <a:srgbClr val="000000"/>
                </a:solidFill>
                <a:ea typeface="ＭＳ Ｐゴシック" pitchFamily="34" charset="-128"/>
              </a:rPr>
              <a:t>Target</a:t>
            </a:r>
          </a:p>
          <a:p>
            <a:pPr defTabSz="457200"/>
            <a:r>
              <a:rPr lang="en-US" altLang="en-US" sz="2400">
                <a:solidFill>
                  <a:srgbClr val="000000"/>
                </a:solidFill>
                <a:ea typeface="ＭＳ Ｐゴシック" pitchFamily="34" charset="-128"/>
              </a:rPr>
              <a:t>Group</a:t>
            </a:r>
          </a:p>
        </p:txBody>
      </p:sp>
      <p:sp>
        <p:nvSpPr>
          <p:cNvPr id="133136" name="Rectangle 2"/>
          <p:cNvSpPr>
            <a:spLocks noChangeArrowheads="1"/>
          </p:cNvSpPr>
          <p:nvPr/>
        </p:nvSpPr>
        <p:spPr bwMode="auto">
          <a:xfrm>
            <a:off x="0" y="0"/>
            <a:ext cx="9144000" cy="1143000"/>
          </a:xfrm>
          <a:prstGeom prst="rect">
            <a:avLst/>
          </a:prstGeom>
          <a:solidFill>
            <a:srgbClr val="990000"/>
          </a:solidFill>
          <a:ln w="9525">
            <a:solidFill>
              <a:schemeClr val="tx1"/>
            </a:solidFill>
            <a:miter lim="800000"/>
            <a:headEnd/>
            <a:tailEnd/>
          </a:ln>
        </p:spPr>
        <p:txBody>
          <a:bodyPr wrap="none" lIns="91365" tIns="45685" rIns="91365" bIns="45685" anchor="ctr"/>
          <a:lstStyle/>
          <a:p>
            <a:pPr algn="ctr" defTabSz="457200" eaLnBrk="0" hangingPunct="0"/>
            <a:r>
              <a:rPr lang="en-US" altLang="en-US" sz="4800" b="0">
                <a:solidFill>
                  <a:srgbClr val="FFFFFF"/>
                </a:solidFill>
                <a:latin typeface="Calibri" pitchFamily="34" charset="0"/>
                <a:ea typeface="ＭＳ Ｐゴシック" pitchFamily="34" charset="-128"/>
              </a:rPr>
              <a:t>Population Prevalence</a:t>
            </a:r>
          </a:p>
        </p:txBody>
      </p:sp>
      <p:sp>
        <p:nvSpPr>
          <p:cNvPr id="133137" name="Slide Number Placeholder 1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a:defRPr sz="2400">
                <a:solidFill>
                  <a:schemeClr val="tx1"/>
                </a:solidFill>
                <a:latin typeface="Calibri" pitchFamily="34" charset="0"/>
                <a:ea typeface="ＭＳ Ｐゴシック" pitchFamily="34" charset="-128"/>
              </a:defRPr>
            </a:lvl3pPr>
            <a:lvl4pPr>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fld id="{3A23BD29-E35D-4505-B503-9322CDF1EE96}" type="slidenum">
              <a:rPr lang="en-US" altLang="en-US" sz="1200" smtClean="0">
                <a:solidFill>
                  <a:srgbClr val="FFFFFF"/>
                </a:solidFill>
                <a:cs typeface="Arial" charset="0"/>
              </a:rPr>
              <a:pPr eaLnBrk="1" hangingPunct="1"/>
              <a:t>22</a:t>
            </a:fld>
            <a:endParaRPr lang="en-US" altLang="en-US" sz="1200" smtClean="0">
              <a:solidFill>
                <a:srgbClr val="FFFFFF"/>
              </a:solidFill>
              <a:cs typeface="Arial" charset="0"/>
            </a:endParaRPr>
          </a:p>
        </p:txBody>
      </p:sp>
      <p:sp>
        <p:nvSpPr>
          <p:cNvPr id="18" name="Isosceles Triangle 17"/>
          <p:cNvSpPr>
            <a:spLocks noChangeArrowheads="1"/>
          </p:cNvSpPr>
          <p:nvPr/>
        </p:nvSpPr>
        <p:spPr bwMode="auto">
          <a:xfrm>
            <a:off x="1933575" y="1519238"/>
            <a:ext cx="1981200" cy="1554162"/>
          </a:xfrm>
          <a:prstGeom prst="triangle">
            <a:avLst>
              <a:gd name="adj" fmla="val 50000"/>
            </a:avLst>
          </a:prstGeom>
          <a:solidFill>
            <a:srgbClr val="FF0000"/>
          </a:solidFill>
          <a:ln w="12700" algn="ctr">
            <a:solidFill>
              <a:schemeClr val="tx1"/>
            </a:solidFill>
            <a:round/>
            <a:headEnd type="none" w="sm" len="sm"/>
            <a:tailEnd type="none" w="sm" len="sm"/>
          </a:ln>
        </p:spPr>
        <p:txBody>
          <a:bodyPr/>
          <a:lstStyle/>
          <a:p>
            <a:pPr algn="ctr"/>
            <a:r>
              <a:rPr lang="en-US" altLang="en-US" sz="5400">
                <a:solidFill>
                  <a:srgbClr val="FFFFFF"/>
                </a:solidFill>
                <a:ea typeface="ＭＳ Ｐゴシック" pitchFamily="34" charset="-128"/>
              </a:rPr>
              <a:t>X</a:t>
            </a:r>
          </a:p>
          <a:p>
            <a:pPr algn="ctr"/>
            <a:endParaRPr lang="en-US" altLang="en-US" sz="5400">
              <a:solidFill>
                <a:srgbClr val="FFFFFF"/>
              </a:solidFill>
              <a:ea typeface="ＭＳ Ｐゴシック"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Number Placeholder 5"/>
          <p:cNvSpPr txBox="1">
            <a:spLocks noGrp="1"/>
          </p:cNvSpPr>
          <p:nvPr/>
        </p:nvSpPr>
        <p:spPr bwMode="auto">
          <a:xfrm>
            <a:off x="6553200" y="6167438"/>
            <a:ext cx="19050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58" tIns="46030" rIns="92058" bIns="46030" anchor="ct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pPr algn="r" eaLnBrk="0" hangingPunct="0"/>
            <a:fld id="{683919B2-5C06-4809-A4AD-84441853A2BE}" type="slidenum">
              <a:rPr lang="en-US" altLang="en-US" sz="1400" b="0">
                <a:solidFill>
                  <a:srgbClr val="FFFF00"/>
                </a:solidFill>
                <a:latin typeface="Times New Roman" pitchFamily="18" charset="0"/>
              </a:rPr>
              <a:pPr algn="r" eaLnBrk="0" hangingPunct="0"/>
              <a:t>23</a:t>
            </a:fld>
            <a:endParaRPr lang="en-US" altLang="en-US" sz="1400" b="0">
              <a:solidFill>
                <a:srgbClr val="FFFF00"/>
              </a:solidFill>
              <a:latin typeface="Times New Roman" pitchFamily="18" charset="0"/>
            </a:endParaRPr>
          </a:p>
        </p:txBody>
      </p:sp>
      <p:sp>
        <p:nvSpPr>
          <p:cNvPr id="134147" name="Rectangle 2"/>
          <p:cNvSpPr>
            <a:spLocks noGrp="1" noChangeArrowheads="1"/>
          </p:cNvSpPr>
          <p:nvPr>
            <p:ph type="title" idx="4294967295"/>
          </p:nvPr>
        </p:nvSpPr>
        <p:spPr>
          <a:xfrm>
            <a:off x="304800" y="608013"/>
            <a:ext cx="8839200" cy="1143000"/>
          </a:xfrm>
          <a:solidFill>
            <a:srgbClr val="FF0000"/>
          </a:solidFill>
        </p:spPr>
        <p:txBody>
          <a:bodyPr/>
          <a:lstStyle/>
          <a:p>
            <a:r>
              <a:rPr lang="en-US" altLang="en-US" sz="4000" b="1" smtClean="0">
                <a:solidFill>
                  <a:srgbClr val="FFFFFF"/>
                </a:solidFill>
              </a:rPr>
              <a:t>Major Advances in Brief Interventions</a:t>
            </a:r>
          </a:p>
        </p:txBody>
      </p:sp>
      <p:sp>
        <p:nvSpPr>
          <p:cNvPr id="13316" name="Rectangle 3"/>
          <p:cNvSpPr>
            <a:spLocks noGrp="1" noChangeArrowheads="1"/>
          </p:cNvSpPr>
          <p:nvPr>
            <p:ph type="body" idx="4294967295"/>
          </p:nvPr>
        </p:nvSpPr>
        <p:spPr>
          <a:xfrm>
            <a:off x="685800" y="1828800"/>
            <a:ext cx="8304213" cy="4119563"/>
          </a:xfrm>
        </p:spPr>
        <p:txBody>
          <a:bodyPr/>
          <a:lstStyle/>
          <a:p>
            <a:pPr>
              <a:spcAft>
                <a:spcPts val="600"/>
              </a:spcAft>
            </a:pPr>
            <a:r>
              <a:rPr lang="en-US" altLang="en-US" smtClean="0">
                <a:solidFill>
                  <a:srgbClr val="FFFFFF"/>
                </a:solidFill>
              </a:rPr>
              <a:t>“Harmful substance use” is accurately identified with </a:t>
            </a:r>
            <a:r>
              <a:rPr lang="en-US" altLang="en-US" smtClean="0"/>
              <a:t>2 – 3 questions</a:t>
            </a:r>
            <a:r>
              <a:rPr lang="en-US" altLang="en-US" smtClean="0">
                <a:solidFill>
                  <a:srgbClr val="FFFFFF"/>
                </a:solidFill>
              </a:rPr>
              <a:t>.</a:t>
            </a:r>
          </a:p>
          <a:p>
            <a:pPr lvl="1">
              <a:spcAft>
                <a:spcPts val="600"/>
              </a:spcAft>
            </a:pPr>
            <a:r>
              <a:rPr lang="en-US" altLang="en-US" smtClean="0">
                <a:solidFill>
                  <a:srgbClr val="FFFFFF"/>
                </a:solidFill>
              </a:rPr>
              <a:t>Prevalence rates of  </a:t>
            </a:r>
            <a:r>
              <a:rPr lang="en-US" altLang="en-US" sz="3600" b="1" smtClean="0"/>
              <a:t>20 – 50%</a:t>
            </a:r>
            <a:r>
              <a:rPr lang="en-US" altLang="en-US" b="1" smtClean="0">
                <a:solidFill>
                  <a:srgbClr val="00FFFF"/>
                </a:solidFill>
              </a:rPr>
              <a:t> </a:t>
            </a:r>
            <a:r>
              <a:rPr lang="en-US" altLang="en-US" smtClean="0">
                <a:solidFill>
                  <a:srgbClr val="FFFFFF"/>
                </a:solidFill>
              </a:rPr>
              <a:t>in healthcare</a:t>
            </a:r>
          </a:p>
          <a:p>
            <a:pPr lvl="1">
              <a:spcAft>
                <a:spcPts val="3600"/>
              </a:spcAft>
            </a:pPr>
            <a:r>
              <a:rPr lang="en-US" altLang="en-US" sz="3600" b="1" smtClean="0"/>
              <a:t>60%</a:t>
            </a:r>
            <a:r>
              <a:rPr lang="en-US" altLang="en-US" smtClean="0">
                <a:solidFill>
                  <a:srgbClr val="FFFFFF"/>
                </a:solidFill>
              </a:rPr>
              <a:t> of all ER admissions (10 million/yr) </a:t>
            </a:r>
          </a:p>
          <a:p>
            <a:pPr>
              <a:spcAft>
                <a:spcPts val="600"/>
              </a:spcAft>
            </a:pPr>
            <a:r>
              <a:rPr lang="en-US" altLang="en-US" smtClean="0">
                <a:solidFill>
                  <a:srgbClr val="FFFFFF"/>
                </a:solidFill>
              </a:rPr>
              <a:t>Brief counseling (</a:t>
            </a:r>
            <a:r>
              <a:rPr lang="en-US" altLang="en-US" smtClean="0"/>
              <a:t>5 – 10 minutes) </a:t>
            </a:r>
            <a:r>
              <a:rPr lang="en-US" altLang="en-US" smtClean="0">
                <a:solidFill>
                  <a:srgbClr val="FFFFFF"/>
                </a:solidFill>
              </a:rPr>
              <a:t>by produces lasting changes &amp; savings</a:t>
            </a:r>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6">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3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0" y="0"/>
            <a:ext cx="9144000" cy="2362200"/>
          </a:xfrm>
          <a:solidFill>
            <a:srgbClr val="FF0000"/>
          </a:solidFill>
        </p:spPr>
        <p:txBody>
          <a:bodyPr/>
          <a:lstStyle/>
          <a:p>
            <a:pPr algn="ctr"/>
            <a:r>
              <a:rPr lang="en-US" altLang="en-US" sz="4800" smtClean="0"/>
              <a:t> </a:t>
            </a:r>
            <a:r>
              <a:rPr lang="en-US" altLang="en-US" sz="5400" b="1" smtClean="0">
                <a:solidFill>
                  <a:srgbClr val="FFFFFF"/>
                </a:solidFill>
              </a:rPr>
              <a:t> </a:t>
            </a:r>
            <a:r>
              <a:rPr lang="en-US" altLang="en-US" sz="4800" b="1" smtClean="0">
                <a:solidFill>
                  <a:srgbClr val="FFFFFF"/>
                </a:solidFill>
              </a:rPr>
              <a:t>Washington’s Screening</a:t>
            </a:r>
            <a:br>
              <a:rPr lang="en-US" altLang="en-US" sz="4800" b="1" smtClean="0">
                <a:solidFill>
                  <a:srgbClr val="FFFFFF"/>
                </a:solidFill>
              </a:rPr>
            </a:br>
            <a:r>
              <a:rPr lang="en-US" altLang="en-US" sz="4800" b="1" smtClean="0">
                <a:solidFill>
                  <a:srgbClr val="FFFFFF"/>
                </a:solidFill>
              </a:rPr>
              <a:t>Brief Intervention &amp; Treatment Evaluation</a:t>
            </a:r>
            <a:r>
              <a:rPr lang="en-US" altLang="en-US" sz="6200" b="1" smtClean="0">
                <a:solidFill>
                  <a:srgbClr val="FFFFFF"/>
                </a:solidFill>
              </a:rPr>
              <a:t/>
            </a:r>
            <a:br>
              <a:rPr lang="en-US" altLang="en-US" sz="6200" b="1" smtClean="0">
                <a:solidFill>
                  <a:srgbClr val="FFFFFF"/>
                </a:solidFill>
              </a:rPr>
            </a:br>
            <a:endParaRPr lang="en-US" altLang="en-US" sz="2100" b="1" smtClean="0">
              <a:solidFill>
                <a:srgbClr val="FFFFFF"/>
              </a:solidFill>
            </a:endParaRPr>
          </a:p>
        </p:txBody>
      </p:sp>
      <p:sp>
        <p:nvSpPr>
          <p:cNvPr id="2614275" name="Rectangle 3"/>
          <p:cNvSpPr>
            <a:spLocks noGrp="1" noChangeArrowheads="1"/>
          </p:cNvSpPr>
          <p:nvPr>
            <p:ph type="body" idx="1"/>
          </p:nvPr>
        </p:nvSpPr>
        <p:spPr>
          <a:xfrm>
            <a:off x="0" y="2514600"/>
            <a:ext cx="9677400" cy="4343400"/>
          </a:xfrm>
        </p:spPr>
        <p:txBody>
          <a:bodyPr/>
          <a:lstStyle/>
          <a:p>
            <a:r>
              <a:rPr lang="en-US" altLang="en-US" sz="3900" smtClean="0">
                <a:solidFill>
                  <a:srgbClr val="FFFFFF"/>
                </a:solidFill>
              </a:rPr>
              <a:t>SBIRT in 9 Emergency Depts. </a:t>
            </a:r>
            <a:endParaRPr lang="en-US" altLang="en-US" sz="3900" smtClean="0"/>
          </a:p>
          <a:p>
            <a:r>
              <a:rPr lang="en-US" altLang="en-US" sz="3900" smtClean="0">
                <a:solidFill>
                  <a:srgbClr val="FFFFFF"/>
                </a:solidFill>
              </a:rPr>
              <a:t>Case Control Study of 1557 pts</a:t>
            </a:r>
          </a:p>
          <a:p>
            <a:pPr marL="742950" lvl="1" indent="-285750"/>
            <a:r>
              <a:rPr lang="en-US" altLang="en-US" sz="3500" smtClean="0"/>
              <a:t> Matched group – got ER care but no BI</a:t>
            </a:r>
          </a:p>
          <a:p>
            <a:r>
              <a:rPr lang="en-US" altLang="en-US" sz="3900" smtClean="0">
                <a:solidFill>
                  <a:srgbClr val="FFFFFF"/>
                </a:solidFill>
              </a:rPr>
              <a:t>Measured healthcare utilization and costs for one year</a:t>
            </a:r>
            <a:endParaRPr lang="en-US" altLang="en-US" sz="39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614275">
                                            <p:txEl>
                                              <p:pRg st="0" end="0"/>
                                            </p:txEl>
                                          </p:spTgt>
                                        </p:tgtEl>
                                        <p:attrNameLst>
                                          <p:attrName>style.visibility</p:attrName>
                                        </p:attrNameLst>
                                      </p:cBhvr>
                                      <p:to>
                                        <p:strVal val="visible"/>
                                      </p:to>
                                    </p:set>
                                    <p:anim calcmode="lin" valueType="num">
                                      <p:cBhvr additive="base">
                                        <p:cTn id="7" dur="500" fill="hold"/>
                                        <p:tgtEl>
                                          <p:spTgt spid="261427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6142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2614275">
                                            <p:txEl>
                                              <p:pRg st="1" end="1"/>
                                            </p:txEl>
                                          </p:spTgt>
                                        </p:tgtEl>
                                        <p:attrNameLst>
                                          <p:attrName>style.visibility</p:attrName>
                                        </p:attrNameLst>
                                      </p:cBhvr>
                                      <p:to>
                                        <p:strVal val="visible"/>
                                      </p:to>
                                    </p:set>
                                    <p:anim calcmode="lin" valueType="num">
                                      <p:cBhvr additive="base">
                                        <p:cTn id="13" dur="500" fill="hold"/>
                                        <p:tgtEl>
                                          <p:spTgt spid="261427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61427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6" fill="hold" grpId="0" nodeType="withEffect">
                                  <p:stCondLst>
                                    <p:cond delay="0"/>
                                  </p:stCondLst>
                                  <p:childTnLst>
                                    <p:set>
                                      <p:cBhvr>
                                        <p:cTn id="16" dur="1" fill="hold">
                                          <p:stCondLst>
                                            <p:cond delay="0"/>
                                          </p:stCondLst>
                                        </p:cTn>
                                        <p:tgtEl>
                                          <p:spTgt spid="2614275">
                                            <p:txEl>
                                              <p:pRg st="2" end="2"/>
                                            </p:txEl>
                                          </p:spTgt>
                                        </p:tgtEl>
                                        <p:attrNameLst>
                                          <p:attrName>style.visibility</p:attrName>
                                        </p:attrNameLst>
                                      </p:cBhvr>
                                      <p:to>
                                        <p:strVal val="visible"/>
                                      </p:to>
                                    </p:set>
                                    <p:anim calcmode="lin" valueType="num">
                                      <p:cBhvr additive="base">
                                        <p:cTn id="17" dur="500" fill="hold"/>
                                        <p:tgtEl>
                                          <p:spTgt spid="2614275">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6142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6" fill="hold" grpId="0" nodeType="clickEffect">
                                  <p:stCondLst>
                                    <p:cond delay="0"/>
                                  </p:stCondLst>
                                  <p:childTnLst>
                                    <p:set>
                                      <p:cBhvr>
                                        <p:cTn id="22" dur="1" fill="hold">
                                          <p:stCondLst>
                                            <p:cond delay="0"/>
                                          </p:stCondLst>
                                        </p:cTn>
                                        <p:tgtEl>
                                          <p:spTgt spid="2614275">
                                            <p:txEl>
                                              <p:pRg st="3" end="3"/>
                                            </p:txEl>
                                          </p:spTgt>
                                        </p:tgtEl>
                                        <p:attrNameLst>
                                          <p:attrName>style.visibility</p:attrName>
                                        </p:attrNameLst>
                                      </p:cBhvr>
                                      <p:to>
                                        <p:strVal val="visible"/>
                                      </p:to>
                                    </p:set>
                                    <p:anim calcmode="lin" valueType="num">
                                      <p:cBhvr additive="base">
                                        <p:cTn id="23" dur="500" fill="hold"/>
                                        <p:tgtEl>
                                          <p:spTgt spid="2614275">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61427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4275"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6194" name="Rectangle 5"/>
          <p:cNvSpPr>
            <a:spLocks noChangeArrowheads="1"/>
          </p:cNvSpPr>
          <p:nvPr/>
        </p:nvSpPr>
        <p:spPr bwMode="auto">
          <a:xfrm>
            <a:off x="304800" y="6400800"/>
            <a:ext cx="8839200" cy="457200"/>
          </a:xfrm>
          <a:prstGeom prst="rect">
            <a:avLst/>
          </a:prstGeom>
          <a:solidFill>
            <a:schemeClr val="bg1"/>
          </a:solidFill>
          <a:ln w="12700">
            <a:solidFill>
              <a:schemeClr val="bg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36195" name="Rectangle 2"/>
          <p:cNvSpPr>
            <a:spLocks noChangeArrowheads="1"/>
          </p:cNvSpPr>
          <p:nvPr/>
        </p:nvSpPr>
        <p:spPr bwMode="auto">
          <a:xfrm>
            <a:off x="152400" y="152400"/>
            <a:ext cx="8991600" cy="1524000"/>
          </a:xfrm>
          <a:prstGeom prst="rect">
            <a:avLst/>
          </a:prstGeom>
          <a:solidFill>
            <a:schemeClr val="hlink"/>
          </a:solidFill>
          <a:ln w="12700">
            <a:solidFill>
              <a:schemeClr val="tx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36196" name="Rectangle 3"/>
          <p:cNvSpPr>
            <a:spLocks noGrp="1" noChangeArrowheads="1"/>
          </p:cNvSpPr>
          <p:nvPr>
            <p:ph type="title"/>
          </p:nvPr>
        </p:nvSpPr>
        <p:spPr>
          <a:xfrm>
            <a:off x="228600" y="304800"/>
            <a:ext cx="8763000" cy="1143000"/>
          </a:xfrm>
        </p:spPr>
        <p:txBody>
          <a:bodyPr/>
          <a:lstStyle/>
          <a:p>
            <a:pPr algn="ctr"/>
            <a:r>
              <a:rPr lang="en-US" altLang="en-US" sz="4100" b="1" smtClean="0">
                <a:solidFill>
                  <a:srgbClr val="FFFFFF"/>
                </a:solidFill>
              </a:rPr>
              <a:t>Medicaid Costs Following SBIRT in </a:t>
            </a:r>
            <a:br>
              <a:rPr lang="en-US" altLang="en-US" sz="4100" b="1" smtClean="0">
                <a:solidFill>
                  <a:srgbClr val="FFFFFF"/>
                </a:solidFill>
              </a:rPr>
            </a:br>
            <a:r>
              <a:rPr lang="en-US" altLang="en-US" sz="4100" b="1" smtClean="0">
                <a:solidFill>
                  <a:srgbClr val="FFFFFF"/>
                </a:solidFill>
              </a:rPr>
              <a:t>Washington State</a:t>
            </a:r>
          </a:p>
        </p:txBody>
      </p:sp>
      <p:graphicFrame>
        <p:nvGraphicFramePr>
          <p:cNvPr id="136197" name="Object 4"/>
          <p:cNvGraphicFramePr>
            <a:graphicFrameLocks noGrp="1" noChangeAspect="1"/>
          </p:cNvGraphicFramePr>
          <p:nvPr>
            <p:ph type="chart" idx="1"/>
          </p:nvPr>
        </p:nvGraphicFramePr>
        <p:xfrm>
          <a:off x="939800" y="1778000"/>
          <a:ext cx="8026400" cy="5130800"/>
        </p:xfrm>
        <a:graphic>
          <a:graphicData uri="http://schemas.openxmlformats.org/presentationml/2006/ole">
            <mc:AlternateContent xmlns:mc="http://schemas.openxmlformats.org/markup-compatibility/2006">
              <mc:Choice xmlns:v="urn:schemas-microsoft-com:vml" Requires="v">
                <p:oleObj spid="_x0000_s136202" r:id="rId5" imgW="8029128" imgH="5127180" progId="Excel.Chart.8">
                  <p:embed/>
                </p:oleObj>
              </mc:Choice>
              <mc:Fallback>
                <p:oleObj r:id="rId5" imgW="8029128" imgH="5127180" progId="Excel.Chart.8">
                  <p:embed/>
                  <p:pic>
                    <p:nvPicPr>
                      <p:cNvPr id="0" name="Object 4"/>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9800" y="1778000"/>
                        <a:ext cx="802640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6198" name="Text Box 5"/>
          <p:cNvSpPr txBox="1">
            <a:spLocks noChangeArrowheads="1"/>
          </p:cNvSpPr>
          <p:nvPr/>
        </p:nvSpPr>
        <p:spPr bwMode="auto">
          <a:xfrm>
            <a:off x="2514600" y="2438400"/>
            <a:ext cx="25003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1800" b="0">
                <a:solidFill>
                  <a:srgbClr val="FFFF99"/>
                </a:solidFill>
                <a:latin typeface="Times New Roman" pitchFamily="18" charset="0"/>
              </a:rPr>
              <a:t>SBIRT patients = 1557</a:t>
            </a:r>
          </a:p>
          <a:p>
            <a:r>
              <a:rPr lang="en-US" altLang="en-US" sz="1800" b="0">
                <a:solidFill>
                  <a:srgbClr val="FFFF99"/>
                </a:solidFill>
                <a:latin typeface="Times New Roman" pitchFamily="18" charset="0"/>
              </a:rPr>
              <a:t>Matched controls = 1557</a:t>
            </a:r>
          </a:p>
        </p:txBody>
      </p:sp>
      <p:sp>
        <p:nvSpPr>
          <p:cNvPr id="136199" name="Text Box 6"/>
          <p:cNvSpPr txBox="1">
            <a:spLocks noChangeArrowheads="1"/>
          </p:cNvSpPr>
          <p:nvPr/>
        </p:nvSpPr>
        <p:spPr bwMode="auto">
          <a:xfrm rot="-5400000">
            <a:off x="-870744" y="3994944"/>
            <a:ext cx="24161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1800" b="0">
                <a:solidFill>
                  <a:srgbClr val="FFFF00"/>
                </a:solidFill>
                <a:latin typeface="Times New Roman" pitchFamily="18" charset="0"/>
              </a:rPr>
              <a:t>Medicaid Costs PM/PM</a:t>
            </a:r>
          </a:p>
        </p:txBody>
      </p:sp>
      <p:sp>
        <p:nvSpPr>
          <p:cNvPr id="136200" name="Text Box 7"/>
          <p:cNvSpPr txBox="1">
            <a:spLocks noChangeArrowheads="1"/>
          </p:cNvSpPr>
          <p:nvPr/>
        </p:nvSpPr>
        <p:spPr bwMode="auto">
          <a:xfrm>
            <a:off x="533400" y="6334125"/>
            <a:ext cx="47625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800" b="0">
                <a:solidFill>
                  <a:srgbClr val="FFFF00"/>
                </a:solidFill>
                <a:latin typeface="Times New Roman" pitchFamily="18" charset="0"/>
              </a:rPr>
              <a:t>Estee et al. </a:t>
            </a:r>
            <a:r>
              <a:rPr lang="en-US" altLang="en-US" sz="2800" b="0" u="sng">
                <a:solidFill>
                  <a:srgbClr val="FFFF00"/>
                </a:solidFill>
                <a:latin typeface="Times New Roman" pitchFamily="18" charset="0"/>
              </a:rPr>
              <a:t>Medical Care</a:t>
            </a:r>
            <a:r>
              <a:rPr lang="en-US" altLang="en-US" sz="2800" b="0">
                <a:solidFill>
                  <a:srgbClr val="FFFF00"/>
                </a:solidFill>
                <a:latin typeface="Times New Roman" pitchFamily="18" charset="0"/>
              </a:rPr>
              <a:t>. 2010.</a:t>
            </a:r>
          </a:p>
        </p:txBody>
      </p:sp>
      <p:sp>
        <p:nvSpPr>
          <p:cNvPr id="10" name="TextBox 1"/>
          <p:cNvSpPr txBox="1">
            <a:spLocks noChangeArrowheads="1"/>
          </p:cNvSpPr>
          <p:nvPr/>
        </p:nvSpPr>
        <p:spPr bwMode="auto">
          <a:xfrm>
            <a:off x="1676400" y="4419600"/>
            <a:ext cx="7239000" cy="968375"/>
          </a:xfrm>
          <a:prstGeom prst="rect">
            <a:avLst/>
          </a:prstGeom>
          <a:solidFill>
            <a:srgbClr val="FF0000"/>
          </a:solidFill>
          <a:ln w="28575">
            <a:solidFill>
              <a:srgbClr val="0070C0"/>
            </a:solidFill>
            <a:miter lim="800000"/>
            <a:headEnd/>
            <a:tailEnd/>
          </a:ln>
        </p:spPr>
        <p:txBody>
          <a:bodyPr wrap="none"/>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pPr algn="ctr" eaLnBrk="0" hangingPunct="0"/>
            <a:r>
              <a:rPr lang="en-US" altLang="en-US" sz="5400">
                <a:solidFill>
                  <a:srgbClr val="FFFFFF"/>
                </a:solidFill>
              </a:rPr>
              <a:t>$4,000 Savings PM/PY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8" name="Text Box 2"/>
          <p:cNvSpPr txBox="1">
            <a:spLocks noChangeArrowheads="1"/>
          </p:cNvSpPr>
          <p:nvPr/>
        </p:nvSpPr>
        <p:spPr bwMode="auto">
          <a:xfrm>
            <a:off x="4343400" y="-152400"/>
            <a:ext cx="4667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4000">
                <a:solidFill>
                  <a:schemeClr val="bg1"/>
                </a:solidFill>
              </a:rPr>
              <a:t>1</a:t>
            </a:r>
          </a:p>
        </p:txBody>
      </p:sp>
      <p:sp>
        <p:nvSpPr>
          <p:cNvPr id="137219" name="Rectangle 3"/>
          <p:cNvSpPr>
            <a:spLocks noChangeArrowheads="1"/>
          </p:cNvSpPr>
          <p:nvPr/>
        </p:nvSpPr>
        <p:spPr bwMode="auto">
          <a:xfrm>
            <a:off x="152400" y="0"/>
            <a:ext cx="8991600" cy="1447800"/>
          </a:xfrm>
          <a:prstGeom prst="rect">
            <a:avLst/>
          </a:prstGeom>
          <a:solidFill>
            <a:schemeClr val="folHlink"/>
          </a:solidFill>
          <a:ln w="12700">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a:p>
        </p:txBody>
      </p:sp>
      <p:sp>
        <p:nvSpPr>
          <p:cNvPr id="143364" name="Rectangle 4"/>
          <p:cNvSpPr>
            <a:spLocks noChangeArrowheads="1"/>
          </p:cNvSpPr>
          <p:nvPr/>
        </p:nvSpPr>
        <p:spPr bwMode="auto">
          <a:xfrm>
            <a:off x="0" y="0"/>
            <a:ext cx="9144000" cy="2057400"/>
          </a:xfrm>
          <a:prstGeom prst="rect">
            <a:avLst/>
          </a:prstGeom>
          <a:solidFill>
            <a:schemeClr val="bg2">
              <a:lumMod val="95000"/>
              <a:lumOff val="5000"/>
            </a:schemeClr>
          </a:solidFill>
          <a:ln w="12700">
            <a:solidFill>
              <a:schemeClr val="tx1"/>
            </a:solidFill>
            <a:miter lim="800000"/>
            <a:headEnd type="none" w="sm" len="sm"/>
            <a:tailEnd type="none" w="sm" len="sm"/>
          </a:ln>
          <a:effectLst/>
        </p:spPr>
        <p:txBody>
          <a:bodyPr wrap="none" anchor="ctr"/>
          <a:lstStyle>
            <a:lvl1pPr eaLnBrk="0" hangingPunct="0">
              <a:spcBef>
                <a:spcPct val="20000"/>
              </a:spcBef>
              <a:buChar char="•"/>
              <a:defRPr sz="3100" b="1">
                <a:solidFill>
                  <a:schemeClr val="tx1"/>
                </a:solidFill>
                <a:latin typeface="Arial" charset="0"/>
              </a:defRPr>
            </a:lvl1pPr>
            <a:lvl2pPr marL="742950" indent="-285750" eaLnBrk="0" hangingPunct="0">
              <a:spcBef>
                <a:spcPct val="20000"/>
              </a:spcBef>
              <a:buChar char="–"/>
              <a:defRPr sz="2700">
                <a:solidFill>
                  <a:schemeClr val="tx1"/>
                </a:solidFill>
                <a:latin typeface="Times New Roman" pitchFamily="18" charset="0"/>
              </a:defRPr>
            </a:lvl2pPr>
            <a:lvl3pPr marL="1143000" indent="-228600" eaLnBrk="0" hangingPunct="0">
              <a:spcBef>
                <a:spcPct val="20000"/>
              </a:spcBef>
              <a:buChar char="•"/>
              <a:defRPr sz="2300">
                <a:solidFill>
                  <a:schemeClr val="tx1"/>
                </a:solidFill>
                <a:latin typeface="Times New Roman" pitchFamily="18" charset="0"/>
              </a:defRPr>
            </a:lvl3pPr>
            <a:lvl4pPr marL="1600200" indent="-228600" eaLnBrk="0" hangingPunct="0">
              <a:spcBef>
                <a:spcPct val="20000"/>
              </a:spcBef>
              <a:buChar char="–"/>
              <a:defRPr sz="1900">
                <a:solidFill>
                  <a:schemeClr val="tx1"/>
                </a:solidFill>
                <a:latin typeface="Times New Roman" pitchFamily="18" charset="0"/>
              </a:defRPr>
            </a:lvl4pPr>
            <a:lvl5pPr marL="2057400" indent="-228600" eaLnBrk="0" hangingPunct="0">
              <a:spcBef>
                <a:spcPct val="20000"/>
              </a:spcBef>
              <a:buChar char="•"/>
              <a:defRPr sz="1900">
                <a:solidFill>
                  <a:schemeClr val="tx1"/>
                </a:solidFill>
                <a:latin typeface="Times New Roman" pitchFamily="18" charset="0"/>
              </a:defRPr>
            </a:lvl5pPr>
            <a:lvl6pPr marL="2514600" indent="-228600" eaLnBrk="0" fontAlgn="base" hangingPunct="0">
              <a:spcBef>
                <a:spcPct val="20000"/>
              </a:spcBef>
              <a:spcAft>
                <a:spcPct val="0"/>
              </a:spcAft>
              <a:buChar char="•"/>
              <a:defRPr sz="1900">
                <a:solidFill>
                  <a:schemeClr val="tx1"/>
                </a:solidFill>
                <a:latin typeface="Times New Roman" pitchFamily="18" charset="0"/>
              </a:defRPr>
            </a:lvl6pPr>
            <a:lvl7pPr marL="2971800" indent="-228600" eaLnBrk="0" fontAlgn="base" hangingPunct="0">
              <a:spcBef>
                <a:spcPct val="20000"/>
              </a:spcBef>
              <a:spcAft>
                <a:spcPct val="0"/>
              </a:spcAft>
              <a:buChar char="•"/>
              <a:defRPr sz="1900">
                <a:solidFill>
                  <a:schemeClr val="tx1"/>
                </a:solidFill>
                <a:latin typeface="Times New Roman" pitchFamily="18" charset="0"/>
              </a:defRPr>
            </a:lvl7pPr>
            <a:lvl8pPr marL="3429000" indent="-228600" eaLnBrk="0" fontAlgn="base" hangingPunct="0">
              <a:spcBef>
                <a:spcPct val="20000"/>
              </a:spcBef>
              <a:spcAft>
                <a:spcPct val="0"/>
              </a:spcAft>
              <a:buChar char="•"/>
              <a:defRPr sz="1900">
                <a:solidFill>
                  <a:schemeClr val="tx1"/>
                </a:solidFill>
                <a:latin typeface="Times New Roman" pitchFamily="18" charset="0"/>
              </a:defRPr>
            </a:lvl8pPr>
            <a:lvl9pPr marL="3886200" indent="-228600" eaLnBrk="0" fontAlgn="base" hangingPunct="0">
              <a:spcBef>
                <a:spcPct val="20000"/>
              </a:spcBef>
              <a:spcAft>
                <a:spcPct val="0"/>
              </a:spcAft>
              <a:buChar char="•"/>
              <a:defRPr sz="1900">
                <a:solidFill>
                  <a:schemeClr val="tx1"/>
                </a:solidFill>
                <a:latin typeface="Times New Roman" pitchFamily="18" charset="0"/>
              </a:defRPr>
            </a:lvl9pPr>
          </a:lstStyle>
          <a:p>
            <a:pPr>
              <a:spcBef>
                <a:spcPct val="0"/>
              </a:spcBef>
              <a:buFontTx/>
              <a:buNone/>
              <a:defRPr/>
            </a:pPr>
            <a:endParaRPr lang="en-US" altLang="en-US" sz="4000" smtClean="0">
              <a:solidFill>
                <a:schemeClr val="bg1"/>
              </a:solidFill>
            </a:endParaRPr>
          </a:p>
        </p:txBody>
      </p:sp>
      <p:sp>
        <p:nvSpPr>
          <p:cNvPr id="30725" name="WordArt 5"/>
          <p:cNvSpPr>
            <a:spLocks noChangeArrowheads="1" noChangeShapeType="1" noTextEdit="1"/>
          </p:cNvSpPr>
          <p:nvPr/>
        </p:nvSpPr>
        <p:spPr bwMode="auto">
          <a:xfrm>
            <a:off x="228600" y="152400"/>
            <a:ext cx="8763000" cy="1828800"/>
          </a:xfrm>
          <a:prstGeom prst="rect">
            <a:avLst/>
          </a:prstGeom>
        </p:spPr>
        <p:txBody>
          <a:bodyPr wrap="none" fromWordArt="1">
            <a:prstTxWarp prst="textPlain">
              <a:avLst>
                <a:gd name="adj" fmla="val 50231"/>
              </a:avLst>
            </a:prstTxWarp>
          </a:bodyPr>
          <a:lstStyle/>
          <a:p>
            <a:pPr algn="ctr" eaLnBrk="0" hangingPunct="0">
              <a:defRPr/>
            </a:pPr>
            <a:r>
              <a:rPr lang="en-US" sz="3600" kern="10" dirty="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cs typeface="+mn-cs"/>
              </a:rPr>
              <a:t>3</a:t>
            </a:r>
            <a:r>
              <a:rPr lang="en-US" sz="2800" kern="10" dirty="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cs typeface="+mn-cs"/>
              </a:rPr>
              <a:t> Reasons to</a:t>
            </a:r>
          </a:p>
          <a:p>
            <a:pPr algn="ctr" eaLnBrk="0" hangingPunct="0">
              <a:defRPr/>
            </a:pPr>
            <a:r>
              <a:rPr lang="en-US" sz="2800" kern="10" dirty="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cs typeface="+mn-cs"/>
              </a:rPr>
              <a:t> Integrate SA Care  </a:t>
            </a:r>
          </a:p>
        </p:txBody>
      </p:sp>
      <p:sp>
        <p:nvSpPr>
          <p:cNvPr id="137222" name="Rectangle 7"/>
          <p:cNvSpPr>
            <a:spLocks noChangeArrowheads="1"/>
          </p:cNvSpPr>
          <p:nvPr/>
        </p:nvSpPr>
        <p:spPr bwMode="auto">
          <a:xfrm>
            <a:off x="0" y="6400800"/>
            <a:ext cx="9144000" cy="457200"/>
          </a:xfrm>
          <a:prstGeom prst="rect">
            <a:avLst/>
          </a:prstGeom>
          <a:solidFill>
            <a:schemeClr val="folHlink"/>
          </a:solidFill>
          <a:ln w="12700">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ltLang="en-US"/>
          </a:p>
        </p:txBody>
      </p:sp>
      <p:sp>
        <p:nvSpPr>
          <p:cNvPr id="2" name="TextBox 1"/>
          <p:cNvSpPr txBox="1"/>
          <p:nvPr/>
        </p:nvSpPr>
        <p:spPr>
          <a:xfrm>
            <a:off x="228600" y="2743200"/>
            <a:ext cx="7056438" cy="2616200"/>
          </a:xfrm>
          <a:prstGeom prst="rect">
            <a:avLst/>
          </a:prstGeom>
          <a:noFill/>
        </p:spPr>
        <p:txBody>
          <a:bodyPr wrap="none">
            <a:spAutoFit/>
          </a:bodyPr>
          <a:lstStyle/>
          <a:p>
            <a:pPr marL="742950" indent="-742950" eaLnBrk="0" hangingPunct="0">
              <a:buFontTx/>
              <a:buAutoNum type="arabicPeriod"/>
              <a:defRPr/>
            </a:pPr>
            <a:r>
              <a:rPr lang="en-US" b="0" dirty="0">
                <a:solidFill>
                  <a:schemeClr val="bg1">
                    <a:lumMod val="20000"/>
                    <a:lumOff val="80000"/>
                  </a:schemeClr>
                </a:solidFill>
                <a:latin typeface="Arial" pitchFamily="34" charset="0"/>
              </a:rPr>
              <a:t>Because it will improve </a:t>
            </a:r>
          </a:p>
          <a:p>
            <a:pPr eaLnBrk="0" hangingPunct="0">
              <a:defRPr/>
            </a:pPr>
            <a:r>
              <a:rPr lang="en-US" b="0" dirty="0">
                <a:solidFill>
                  <a:schemeClr val="bg1">
                    <a:lumMod val="20000"/>
                    <a:lumOff val="80000"/>
                  </a:schemeClr>
                </a:solidFill>
                <a:latin typeface="Arial" pitchFamily="34" charset="0"/>
              </a:rPr>
              <a:t>	general medical care</a:t>
            </a:r>
          </a:p>
          <a:p>
            <a:pPr eaLnBrk="0" hangingPunct="0">
              <a:defRPr/>
            </a:pPr>
            <a:r>
              <a:rPr lang="en-US" b="0" dirty="0">
                <a:solidFill>
                  <a:schemeClr val="bg1">
                    <a:lumMod val="20000"/>
                    <a:lumOff val="80000"/>
                  </a:schemeClr>
                </a:solidFill>
                <a:latin typeface="Arial" pitchFamily="34" charset="0"/>
              </a:rPr>
              <a:t>2.  Because it will save money</a:t>
            </a:r>
            <a:endParaRPr lang="en-US" b="0" dirty="0">
              <a:solidFill>
                <a:schemeClr val="tx1"/>
              </a:solidFill>
              <a:latin typeface="Arial" pitchFamily="34" charset="0"/>
            </a:endParaRPr>
          </a:p>
          <a:p>
            <a:pPr marL="742950" indent="-742950" eaLnBrk="0" hangingPunct="0">
              <a:buFontTx/>
              <a:buAutoNum type="arabicPeriod" startAt="3"/>
              <a:defRPr/>
            </a:pPr>
            <a:r>
              <a:rPr lang="en-US" sz="4400" dirty="0">
                <a:solidFill>
                  <a:schemeClr val="tx1"/>
                </a:solidFill>
                <a:latin typeface="Arial" pitchFamily="34" charset="0"/>
              </a:rPr>
              <a:t>Because it’s the law</a:t>
            </a:r>
            <a:r>
              <a:rPr lang="en-US" dirty="0">
                <a:solidFill>
                  <a:schemeClr val="tx1"/>
                </a:solidFill>
                <a:latin typeface="Arial" pitchFamily="34" charset="0"/>
              </a:rPr>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ChangeArrowheads="1"/>
          </p:cNvSpPr>
          <p:nvPr/>
        </p:nvSpPr>
        <p:spPr bwMode="auto">
          <a:xfrm>
            <a:off x="0" y="0"/>
            <a:ext cx="9144000" cy="1905000"/>
          </a:xfrm>
          <a:prstGeom prst="rect">
            <a:avLst/>
          </a:prstGeom>
          <a:solidFill>
            <a:schemeClr val="hlink"/>
          </a:solidFill>
          <a:ln w="12700">
            <a:solidFill>
              <a:schemeClr val="tx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38243" name="Rectangle 3"/>
          <p:cNvSpPr>
            <a:spLocks noChangeArrowheads="1"/>
          </p:cNvSpPr>
          <p:nvPr/>
        </p:nvSpPr>
        <p:spPr bwMode="auto">
          <a:xfrm>
            <a:off x="95250" y="609600"/>
            <a:ext cx="8915400" cy="762000"/>
          </a:xfrm>
          <a:prstGeom prst="rect">
            <a:avLst/>
          </a:prstGeom>
          <a:solidFill>
            <a:schemeClr val="hlink"/>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p>
            <a:pPr algn="ctr" eaLnBrk="0" hangingPunct="0"/>
            <a:r>
              <a:rPr lang="en-US" altLang="en-US" sz="6000">
                <a:solidFill>
                  <a:srgbClr val="FFFFFF"/>
                </a:solidFill>
              </a:rPr>
              <a:t>2009 Parity Act</a:t>
            </a:r>
          </a:p>
          <a:p>
            <a:pPr algn="ctr" eaLnBrk="0" hangingPunct="0"/>
            <a:r>
              <a:rPr lang="en-US" altLang="en-US" sz="4800">
                <a:solidFill>
                  <a:srgbClr val="FFFFFF"/>
                </a:solidFill>
              </a:rPr>
              <a:t>“MHPAEA”</a:t>
            </a:r>
          </a:p>
        </p:txBody>
      </p:sp>
      <p:sp>
        <p:nvSpPr>
          <p:cNvPr id="138244" name="Rectangle 5"/>
          <p:cNvSpPr>
            <a:spLocks noChangeArrowheads="1"/>
          </p:cNvSpPr>
          <p:nvPr/>
        </p:nvSpPr>
        <p:spPr bwMode="auto">
          <a:xfrm>
            <a:off x="228600" y="6477000"/>
            <a:ext cx="8915400" cy="381000"/>
          </a:xfrm>
          <a:prstGeom prst="rect">
            <a:avLst/>
          </a:prstGeom>
          <a:solidFill>
            <a:schemeClr val="folHlink"/>
          </a:solidFill>
          <a:ln w="12700">
            <a:solidFill>
              <a:schemeClr val="folHlink"/>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38245" name="Rectangle 1"/>
          <p:cNvSpPr>
            <a:spLocks noChangeArrowheads="1"/>
          </p:cNvSpPr>
          <p:nvPr/>
        </p:nvSpPr>
        <p:spPr bwMode="auto">
          <a:xfrm>
            <a:off x="95250" y="2286000"/>
            <a:ext cx="9048750" cy="990600"/>
          </a:xfrm>
          <a:prstGeom prst="rect">
            <a:avLst/>
          </a:prstGeom>
          <a:solidFill>
            <a:schemeClr val="bg1"/>
          </a:solidFill>
          <a:ln w="12700" algn="ctr">
            <a:solidFill>
              <a:srgbClr val="002060"/>
            </a:solidFill>
            <a:round/>
            <a:headEnd type="none" w="sm" len="sm"/>
            <a:tailEnd type="none" w="sm" len="sm"/>
          </a:ln>
        </p:spPr>
        <p:txBody>
          <a:bodyPr/>
          <a:lstStyle/>
          <a:p>
            <a:pPr eaLnBrk="0" hangingPunct="0"/>
            <a:endParaRPr lang="en-US" altLang="en-US">
              <a:solidFill>
                <a:srgbClr val="000066"/>
              </a:solidFill>
            </a:endParaRPr>
          </a:p>
        </p:txBody>
      </p:sp>
      <p:sp>
        <p:nvSpPr>
          <p:cNvPr id="2263044" name="Text Box 4"/>
          <p:cNvSpPr txBox="1">
            <a:spLocks noChangeArrowheads="1"/>
          </p:cNvSpPr>
          <p:nvPr/>
        </p:nvSpPr>
        <p:spPr bwMode="auto">
          <a:xfrm>
            <a:off x="0" y="2760663"/>
            <a:ext cx="9144000" cy="295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3100" b="1">
                <a:solidFill>
                  <a:schemeClr val="tx1"/>
                </a:solidFill>
                <a:latin typeface="Arial" charset="0"/>
              </a:defRPr>
            </a:lvl1pPr>
            <a:lvl2pPr marL="1428750" indent="-68580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pPr eaLnBrk="0" hangingPunct="0"/>
            <a:r>
              <a:rPr lang="en-US" altLang="en-US" sz="4000">
                <a:solidFill>
                  <a:srgbClr val="FFFFFF"/>
                </a:solidFill>
              </a:rPr>
              <a:t>“</a:t>
            </a:r>
            <a:r>
              <a:rPr lang="en-US" altLang="en-US" sz="5400" u="sng">
                <a:solidFill>
                  <a:srgbClr val="FFFF00"/>
                </a:solidFill>
              </a:rPr>
              <a:t>If</a:t>
            </a:r>
            <a:r>
              <a:rPr lang="en-US" altLang="en-US" sz="4000">
                <a:solidFill>
                  <a:srgbClr val="FFFFFF"/>
                </a:solidFill>
              </a:rPr>
              <a:t>” </a:t>
            </a:r>
            <a:r>
              <a:rPr lang="en-US" altLang="en-US" sz="4400" u="sng">
                <a:solidFill>
                  <a:srgbClr val="FFFFFF"/>
                </a:solidFill>
              </a:rPr>
              <a:t>a health plan covers MH/SA </a:t>
            </a:r>
            <a:r>
              <a:rPr lang="en-US" altLang="en-US" sz="4400">
                <a:solidFill>
                  <a:srgbClr val="FFFFFF"/>
                </a:solidFill>
              </a:rPr>
              <a:t>benefits should be comparable to those of similar physical illnesses”</a:t>
            </a:r>
            <a:endParaRPr lang="en-US" altLang="en-US" sz="44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6304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44"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ChangeArrowheads="1"/>
          </p:cNvSpPr>
          <p:nvPr/>
        </p:nvSpPr>
        <p:spPr bwMode="auto">
          <a:xfrm>
            <a:off x="0" y="0"/>
            <a:ext cx="9144000" cy="1371600"/>
          </a:xfrm>
          <a:prstGeom prst="rect">
            <a:avLst/>
          </a:prstGeom>
          <a:solidFill>
            <a:schemeClr val="hlink"/>
          </a:solidFill>
          <a:ln w="12700">
            <a:solidFill>
              <a:schemeClr val="tx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39267" name="Rectangle 3"/>
          <p:cNvSpPr>
            <a:spLocks noChangeArrowheads="1"/>
          </p:cNvSpPr>
          <p:nvPr/>
        </p:nvSpPr>
        <p:spPr bwMode="auto">
          <a:xfrm>
            <a:off x="95250" y="236538"/>
            <a:ext cx="8915400" cy="762000"/>
          </a:xfrm>
          <a:prstGeom prst="rect">
            <a:avLst/>
          </a:prstGeom>
          <a:solidFill>
            <a:schemeClr val="hlink"/>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p>
            <a:pPr algn="ctr" eaLnBrk="0" hangingPunct="0"/>
            <a:r>
              <a:rPr lang="en-US" altLang="en-US" sz="6000">
                <a:solidFill>
                  <a:srgbClr val="FFFFFF"/>
                </a:solidFill>
              </a:rPr>
              <a:t>2010 </a:t>
            </a:r>
            <a:r>
              <a:rPr lang="en-US" altLang="en-US" sz="5400">
                <a:solidFill>
                  <a:srgbClr val="FFFFFF"/>
                </a:solidFill>
              </a:rPr>
              <a:t>Affordable Care Act</a:t>
            </a:r>
            <a:endParaRPr lang="en-US" altLang="en-US" sz="4800">
              <a:solidFill>
                <a:srgbClr val="FFFFFF"/>
              </a:solidFill>
            </a:endParaRPr>
          </a:p>
        </p:txBody>
      </p:sp>
      <p:sp>
        <p:nvSpPr>
          <p:cNvPr id="139268" name="Rectangle 5"/>
          <p:cNvSpPr>
            <a:spLocks noChangeArrowheads="1"/>
          </p:cNvSpPr>
          <p:nvPr/>
        </p:nvSpPr>
        <p:spPr bwMode="auto">
          <a:xfrm>
            <a:off x="228600" y="6477000"/>
            <a:ext cx="8915400" cy="381000"/>
          </a:xfrm>
          <a:prstGeom prst="rect">
            <a:avLst/>
          </a:prstGeom>
          <a:solidFill>
            <a:schemeClr val="folHlink"/>
          </a:solidFill>
          <a:ln w="12700">
            <a:solidFill>
              <a:schemeClr val="folHlink"/>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39269" name="Rectangle 1"/>
          <p:cNvSpPr>
            <a:spLocks noChangeArrowheads="1"/>
          </p:cNvSpPr>
          <p:nvPr/>
        </p:nvSpPr>
        <p:spPr bwMode="auto">
          <a:xfrm>
            <a:off x="95250" y="2286000"/>
            <a:ext cx="9048750" cy="990600"/>
          </a:xfrm>
          <a:prstGeom prst="rect">
            <a:avLst/>
          </a:prstGeom>
          <a:solidFill>
            <a:schemeClr val="bg1"/>
          </a:solidFill>
          <a:ln w="12700" algn="ctr">
            <a:solidFill>
              <a:srgbClr val="002060"/>
            </a:solidFill>
            <a:round/>
            <a:headEnd type="none" w="sm" len="sm"/>
            <a:tailEnd type="none" w="sm" len="sm"/>
          </a:ln>
        </p:spPr>
        <p:txBody>
          <a:bodyPr/>
          <a:lstStyle/>
          <a:p>
            <a:pPr eaLnBrk="0" hangingPunct="0"/>
            <a:endParaRPr lang="en-US" altLang="en-US">
              <a:solidFill>
                <a:srgbClr val="000066"/>
              </a:solidFill>
            </a:endParaRPr>
          </a:p>
        </p:txBody>
      </p:sp>
      <p:sp>
        <p:nvSpPr>
          <p:cNvPr id="2263044" name="Text Box 4"/>
          <p:cNvSpPr txBox="1">
            <a:spLocks noChangeArrowheads="1"/>
          </p:cNvSpPr>
          <p:nvPr/>
        </p:nvSpPr>
        <p:spPr bwMode="auto">
          <a:xfrm>
            <a:off x="23813" y="1574800"/>
            <a:ext cx="9144000" cy="458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100" b="1">
                <a:solidFill>
                  <a:schemeClr val="tx1"/>
                </a:solidFill>
                <a:latin typeface="Arial" charset="0"/>
              </a:defRPr>
            </a:lvl1pPr>
            <a:lvl2pPr marL="1428750" indent="-685800">
              <a:spcBef>
                <a:spcPct val="20000"/>
              </a:spcBef>
              <a:buChar char="–"/>
              <a:defRPr sz="2700">
                <a:solidFill>
                  <a:schemeClr val="tx1"/>
                </a:solidFill>
                <a:latin typeface="Times New Roman" pitchFamily="18" charset="0"/>
              </a:defRPr>
            </a:lvl2pPr>
            <a:lvl3pPr marL="1143000" indent="-228600">
              <a:spcBef>
                <a:spcPct val="20000"/>
              </a:spcBef>
              <a:buChar char="•"/>
              <a:defRPr sz="2300">
                <a:solidFill>
                  <a:schemeClr val="tx1"/>
                </a:solidFill>
                <a:latin typeface="Times New Roman" pitchFamily="18" charset="0"/>
              </a:defRPr>
            </a:lvl3pPr>
            <a:lvl4pPr marL="1600200" indent="-228600">
              <a:spcBef>
                <a:spcPct val="20000"/>
              </a:spcBef>
              <a:buChar char="–"/>
              <a:defRPr sz="1900">
                <a:solidFill>
                  <a:schemeClr val="tx1"/>
                </a:solidFill>
                <a:latin typeface="Times New Roman" pitchFamily="18" charset="0"/>
              </a:defRPr>
            </a:lvl4pPr>
            <a:lvl5pPr marL="2057400" indent="-228600">
              <a:spcBef>
                <a:spcPct val="20000"/>
              </a:spcBef>
              <a:buChar char="•"/>
              <a:defRPr sz="1900">
                <a:solidFill>
                  <a:schemeClr val="tx1"/>
                </a:solidFill>
                <a:latin typeface="Times New Roman" pitchFamily="18" charset="0"/>
              </a:defRPr>
            </a:lvl5pPr>
            <a:lvl6pPr marL="2514600" indent="-228600" eaLnBrk="0" fontAlgn="base" hangingPunct="0">
              <a:spcBef>
                <a:spcPct val="20000"/>
              </a:spcBef>
              <a:spcAft>
                <a:spcPct val="0"/>
              </a:spcAft>
              <a:buChar char="•"/>
              <a:defRPr sz="1900">
                <a:solidFill>
                  <a:schemeClr val="tx1"/>
                </a:solidFill>
                <a:latin typeface="Times New Roman" pitchFamily="18" charset="0"/>
              </a:defRPr>
            </a:lvl6pPr>
            <a:lvl7pPr marL="2971800" indent="-228600" eaLnBrk="0" fontAlgn="base" hangingPunct="0">
              <a:spcBef>
                <a:spcPct val="20000"/>
              </a:spcBef>
              <a:spcAft>
                <a:spcPct val="0"/>
              </a:spcAft>
              <a:buChar char="•"/>
              <a:defRPr sz="1900">
                <a:solidFill>
                  <a:schemeClr val="tx1"/>
                </a:solidFill>
                <a:latin typeface="Times New Roman" pitchFamily="18" charset="0"/>
              </a:defRPr>
            </a:lvl7pPr>
            <a:lvl8pPr marL="3429000" indent="-228600" eaLnBrk="0" fontAlgn="base" hangingPunct="0">
              <a:spcBef>
                <a:spcPct val="20000"/>
              </a:spcBef>
              <a:spcAft>
                <a:spcPct val="0"/>
              </a:spcAft>
              <a:buChar char="•"/>
              <a:defRPr sz="1900">
                <a:solidFill>
                  <a:schemeClr val="tx1"/>
                </a:solidFill>
                <a:latin typeface="Times New Roman" pitchFamily="18" charset="0"/>
              </a:defRPr>
            </a:lvl8pPr>
            <a:lvl9pPr marL="3886200" indent="-228600" eaLnBrk="0" fontAlgn="base" hangingPunct="0">
              <a:spcBef>
                <a:spcPct val="20000"/>
              </a:spcBef>
              <a:spcAft>
                <a:spcPct val="0"/>
              </a:spcAft>
              <a:buChar char="•"/>
              <a:defRPr sz="1900">
                <a:solidFill>
                  <a:schemeClr val="tx1"/>
                </a:solidFill>
                <a:latin typeface="Times New Roman" pitchFamily="18" charset="0"/>
              </a:defRPr>
            </a:lvl9pPr>
          </a:lstStyle>
          <a:p>
            <a:pPr marL="571500" indent="-571500" eaLnBrk="0" hangingPunct="0">
              <a:spcBef>
                <a:spcPct val="0"/>
              </a:spcBef>
              <a:defRPr/>
            </a:pPr>
            <a:r>
              <a:rPr lang="en-US" altLang="en-US" sz="4400" dirty="0" smtClean="0">
                <a:solidFill>
                  <a:srgbClr val="FFFFFF"/>
                </a:solidFill>
              </a:rPr>
              <a:t>SA care is “Essential Service” </a:t>
            </a:r>
          </a:p>
          <a:p>
            <a:pPr lvl="1" eaLnBrk="0" hangingPunct="0">
              <a:spcBef>
                <a:spcPct val="0"/>
              </a:spcBef>
              <a:buFont typeface="Arial" charset="0"/>
              <a:buChar char="•"/>
              <a:defRPr/>
            </a:pPr>
            <a:r>
              <a:rPr lang="en-US" altLang="en-US" sz="4000" dirty="0" smtClean="0">
                <a:solidFill>
                  <a:srgbClr val="F1B981"/>
                </a:solidFill>
                <a:latin typeface="Arial" charset="0"/>
              </a:rPr>
              <a:t>SA is firmly part of healthcare</a:t>
            </a:r>
            <a:endParaRPr lang="en-US" altLang="en-US" sz="4000" dirty="0" smtClean="0">
              <a:solidFill>
                <a:srgbClr val="FFFFFF"/>
              </a:solidFill>
              <a:latin typeface="Arial" charset="0"/>
            </a:endParaRPr>
          </a:p>
          <a:p>
            <a:pPr eaLnBrk="0" hangingPunct="0">
              <a:spcBef>
                <a:spcPct val="0"/>
              </a:spcBef>
              <a:defRPr/>
            </a:pPr>
            <a:r>
              <a:rPr lang="en-US" altLang="en-US" sz="4400" dirty="0" smtClean="0">
                <a:solidFill>
                  <a:srgbClr val="FFFFFF"/>
                </a:solidFill>
              </a:rPr>
              <a:t>  Funds full continuum of care</a:t>
            </a:r>
          </a:p>
          <a:p>
            <a:pPr lvl="1" eaLnBrk="0" hangingPunct="0">
              <a:spcBef>
                <a:spcPct val="0"/>
              </a:spcBef>
              <a:buFont typeface="Arial" charset="0"/>
              <a:buChar char="•"/>
              <a:defRPr/>
            </a:pPr>
            <a:r>
              <a:rPr lang="en-US" altLang="en-US" sz="4000" dirty="0" smtClean="0">
                <a:solidFill>
                  <a:srgbClr val="F1B981"/>
                </a:solidFill>
                <a:latin typeface="Arial" charset="0"/>
              </a:rPr>
              <a:t>Prevent, BI, Meds, Spec Care</a:t>
            </a:r>
            <a:endParaRPr lang="en-US" altLang="en-US" sz="4000" dirty="0" smtClean="0">
              <a:solidFill>
                <a:srgbClr val="FFFFFF"/>
              </a:solidFill>
              <a:latin typeface="Arial" charset="0"/>
            </a:endParaRPr>
          </a:p>
          <a:p>
            <a:pPr eaLnBrk="0" hangingPunct="0">
              <a:spcBef>
                <a:spcPct val="0"/>
              </a:spcBef>
              <a:defRPr/>
            </a:pPr>
            <a:r>
              <a:rPr lang="en-US" altLang="en-US" sz="4400" dirty="0" smtClean="0">
                <a:solidFill>
                  <a:srgbClr val="FFFFFF"/>
                </a:solidFill>
              </a:rPr>
              <a:t>  Significant change in benefit </a:t>
            </a:r>
          </a:p>
          <a:p>
            <a:pPr lvl="1" eaLnBrk="0" hangingPunct="0">
              <a:spcBef>
                <a:spcPct val="0"/>
              </a:spcBef>
              <a:buFont typeface="Arial" charset="0"/>
              <a:buChar char="•"/>
              <a:defRPr/>
            </a:pPr>
            <a:r>
              <a:rPr lang="en-US" altLang="en-US" sz="4000" dirty="0" smtClean="0">
                <a:solidFill>
                  <a:srgbClr val="F1B981"/>
                </a:solidFill>
                <a:latin typeface="Arial" charset="0"/>
              </a:rPr>
              <a:t>The nature/number of benefits</a:t>
            </a:r>
          </a:p>
          <a:p>
            <a:pPr lvl="1" eaLnBrk="0" hangingPunct="0">
              <a:spcBef>
                <a:spcPct val="0"/>
              </a:spcBef>
              <a:buFont typeface="Arial" charset="0"/>
              <a:buChar char="•"/>
              <a:defRPr/>
            </a:pPr>
            <a:r>
              <a:rPr lang="en-US" altLang="en-US" sz="4000" dirty="0" smtClean="0">
                <a:solidFill>
                  <a:srgbClr val="F1B981"/>
                </a:solidFill>
                <a:latin typeface="Arial" charset="0"/>
              </a:rPr>
              <a:t>The types of eligible providers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6304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263044">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226304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263044">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263044">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2263044">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226304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44"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90" name="Rectangle 17"/>
          <p:cNvSpPr>
            <a:spLocks noChangeArrowheads="1"/>
          </p:cNvSpPr>
          <p:nvPr/>
        </p:nvSpPr>
        <p:spPr bwMode="auto">
          <a:xfrm>
            <a:off x="381000" y="1524000"/>
            <a:ext cx="8763000" cy="1752600"/>
          </a:xfrm>
          <a:prstGeom prst="rect">
            <a:avLst/>
          </a:prstGeom>
          <a:solidFill>
            <a:schemeClr val="bg1"/>
          </a:solidFill>
          <a:ln w="12700">
            <a:solidFill>
              <a:schemeClr val="bg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40291" name="Rectangle 2"/>
          <p:cNvSpPr>
            <a:spLocks noChangeArrowheads="1"/>
          </p:cNvSpPr>
          <p:nvPr/>
        </p:nvSpPr>
        <p:spPr bwMode="auto">
          <a:xfrm>
            <a:off x="533400" y="6553200"/>
            <a:ext cx="8458200" cy="304800"/>
          </a:xfrm>
          <a:prstGeom prst="rect">
            <a:avLst/>
          </a:prstGeom>
          <a:solidFill>
            <a:schemeClr val="folHlink"/>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p>
            <a:pPr eaLnBrk="0" hangingPunct="0"/>
            <a:endParaRPr lang="en-US" altLang="en-US">
              <a:solidFill>
                <a:srgbClr val="000066"/>
              </a:solidFill>
            </a:endParaRPr>
          </a:p>
        </p:txBody>
      </p:sp>
      <p:sp>
        <p:nvSpPr>
          <p:cNvPr id="140292" name="Rectangle 3"/>
          <p:cNvSpPr>
            <a:spLocks noChangeArrowheads="1"/>
          </p:cNvSpPr>
          <p:nvPr/>
        </p:nvSpPr>
        <p:spPr bwMode="auto">
          <a:xfrm>
            <a:off x="0" y="0"/>
            <a:ext cx="9144000" cy="1143000"/>
          </a:xfrm>
          <a:prstGeom prst="rect">
            <a:avLst/>
          </a:prstGeom>
          <a:solidFill>
            <a:srgbClr val="FF3300"/>
          </a:solidFill>
          <a:ln w="57150">
            <a:solidFill>
              <a:schemeClr val="tx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40293" name="Rectangle 4"/>
          <p:cNvSpPr>
            <a:spLocks noGrp="1" noChangeArrowheads="1"/>
          </p:cNvSpPr>
          <p:nvPr>
            <p:ph type="title" idx="4294967295"/>
          </p:nvPr>
        </p:nvSpPr>
        <p:spPr>
          <a:xfrm>
            <a:off x="0" y="152400"/>
            <a:ext cx="9144000" cy="838200"/>
          </a:xfrm>
        </p:spPr>
        <p:txBody>
          <a:bodyPr/>
          <a:lstStyle/>
          <a:p>
            <a:pPr algn="ctr"/>
            <a:r>
              <a:rPr lang="en-US" altLang="en-US" sz="3600" b="1" smtClean="0">
                <a:solidFill>
                  <a:schemeClr val="tx1"/>
                </a:solidFill>
              </a:rPr>
              <a:t> </a:t>
            </a:r>
            <a:r>
              <a:rPr lang="en-US" altLang="en-US" sz="4800" b="1" smtClean="0">
                <a:solidFill>
                  <a:srgbClr val="FFFFFF"/>
                </a:solidFill>
              </a:rPr>
              <a:t>SUD Benefits Today</a:t>
            </a:r>
          </a:p>
        </p:txBody>
      </p:sp>
      <p:sp>
        <p:nvSpPr>
          <p:cNvPr id="140294" name="AutoShape 5"/>
          <p:cNvSpPr>
            <a:spLocks noChangeArrowheads="1"/>
          </p:cNvSpPr>
          <p:nvPr/>
        </p:nvSpPr>
        <p:spPr bwMode="auto">
          <a:xfrm>
            <a:off x="381000" y="1524000"/>
            <a:ext cx="5105400" cy="5181600"/>
          </a:xfrm>
          <a:prstGeom prst="triangle">
            <a:avLst>
              <a:gd name="adj" fmla="val 50227"/>
            </a:avLst>
          </a:prstGeom>
          <a:solidFill>
            <a:schemeClr val="accent1"/>
          </a:solidFill>
          <a:ln w="12700">
            <a:solidFill>
              <a:schemeClr val="tx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40295" name="Line 7"/>
          <p:cNvSpPr>
            <a:spLocks noChangeShapeType="1"/>
          </p:cNvSpPr>
          <p:nvPr/>
        </p:nvSpPr>
        <p:spPr bwMode="auto">
          <a:xfrm>
            <a:off x="2057400" y="3352800"/>
            <a:ext cx="1828800" cy="0"/>
          </a:xfrm>
          <a:prstGeom prst="line">
            <a:avLst/>
          </a:prstGeom>
          <a:noFill/>
          <a:ln w="762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GB"/>
          </a:p>
        </p:txBody>
      </p:sp>
      <p:sp>
        <p:nvSpPr>
          <p:cNvPr id="140296" name="Text Box 8"/>
          <p:cNvSpPr txBox="1">
            <a:spLocks noChangeArrowheads="1"/>
          </p:cNvSpPr>
          <p:nvPr/>
        </p:nvSpPr>
        <p:spPr bwMode="auto">
          <a:xfrm>
            <a:off x="3733800" y="2201863"/>
            <a:ext cx="51085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3200">
                <a:solidFill>
                  <a:srgbClr val="00FFFF"/>
                </a:solidFill>
              </a:rPr>
              <a:t>Addiction</a:t>
            </a:r>
            <a:r>
              <a:rPr lang="en-US" altLang="en-US" sz="3200">
                <a:solidFill>
                  <a:srgbClr val="FFFFFF"/>
                </a:solidFill>
              </a:rPr>
              <a:t> ~ </a:t>
            </a:r>
            <a:r>
              <a:rPr lang="en-US" altLang="en-US" sz="4000">
                <a:solidFill>
                  <a:srgbClr val="FFFF00"/>
                </a:solidFill>
              </a:rPr>
              <a:t>23,000,000</a:t>
            </a:r>
            <a:endParaRPr lang="en-US" altLang="en-US" sz="3200">
              <a:solidFill>
                <a:srgbClr val="FFFF00"/>
              </a:solidFill>
            </a:endParaRPr>
          </a:p>
        </p:txBody>
      </p:sp>
      <p:sp>
        <p:nvSpPr>
          <p:cNvPr id="140297" name="Text Box 11"/>
          <p:cNvSpPr txBox="1">
            <a:spLocks noChangeArrowheads="1"/>
          </p:cNvSpPr>
          <p:nvPr/>
        </p:nvSpPr>
        <p:spPr bwMode="auto">
          <a:xfrm>
            <a:off x="4248150" y="3657600"/>
            <a:ext cx="48958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3600">
                <a:solidFill>
                  <a:srgbClr val="00FFFF"/>
                </a:solidFill>
              </a:rPr>
              <a:t>“Harmful </a:t>
            </a:r>
            <a:r>
              <a:rPr lang="en-US" altLang="en-US" sz="2800">
                <a:solidFill>
                  <a:srgbClr val="FFFFFF"/>
                </a:solidFill>
              </a:rPr>
              <a:t>– </a:t>
            </a:r>
            <a:r>
              <a:rPr lang="en-US" altLang="en-US" sz="3600">
                <a:solidFill>
                  <a:srgbClr val="FFFF00"/>
                </a:solidFill>
              </a:rPr>
              <a:t>40,000,000</a:t>
            </a:r>
          </a:p>
          <a:p>
            <a:r>
              <a:rPr lang="en-US" altLang="en-US" sz="3600">
                <a:solidFill>
                  <a:srgbClr val="00FFFF"/>
                </a:solidFill>
              </a:rPr>
              <a:t>    Use”</a:t>
            </a:r>
            <a:endParaRPr lang="en-US" altLang="en-US" sz="3600">
              <a:solidFill>
                <a:srgbClr val="FFFF00"/>
              </a:solidFill>
            </a:endParaRPr>
          </a:p>
        </p:txBody>
      </p:sp>
      <p:sp>
        <p:nvSpPr>
          <p:cNvPr id="140298" name="Text Box 14"/>
          <p:cNvSpPr txBox="1">
            <a:spLocks noChangeArrowheads="1"/>
          </p:cNvSpPr>
          <p:nvPr/>
        </p:nvSpPr>
        <p:spPr bwMode="auto">
          <a:xfrm>
            <a:off x="5181600" y="5257800"/>
            <a:ext cx="3595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3600">
                <a:solidFill>
                  <a:srgbClr val="00FFFF"/>
                </a:solidFill>
              </a:rPr>
              <a:t>Little or No Use</a:t>
            </a:r>
            <a:endParaRPr lang="en-US" altLang="en-US" sz="3600">
              <a:solidFill>
                <a:srgbClr val="FFFFFF"/>
              </a:solidFill>
            </a:endParaRPr>
          </a:p>
        </p:txBody>
      </p:sp>
      <p:sp>
        <p:nvSpPr>
          <p:cNvPr id="140299" name="Freeform 18"/>
          <p:cNvSpPr>
            <a:spLocks/>
          </p:cNvSpPr>
          <p:nvPr/>
        </p:nvSpPr>
        <p:spPr bwMode="auto">
          <a:xfrm>
            <a:off x="1219200" y="5105400"/>
            <a:ext cx="3505200" cy="381000"/>
          </a:xfrm>
          <a:custGeom>
            <a:avLst/>
            <a:gdLst>
              <a:gd name="T0" fmla="*/ 0 w 2584"/>
              <a:gd name="T1" fmla="*/ 2147483647 h 392"/>
              <a:gd name="T2" fmla="*/ 2147483647 w 2584"/>
              <a:gd name="T3" fmla="*/ 2147483647 h 392"/>
              <a:gd name="T4" fmla="*/ 2147483647 w 2584"/>
              <a:gd name="T5" fmla="*/ 2147483647 h 392"/>
              <a:gd name="T6" fmla="*/ 2147483647 w 2584"/>
              <a:gd name="T7" fmla="*/ 2147483647 h 392"/>
              <a:gd name="T8" fmla="*/ 2147483647 w 2584"/>
              <a:gd name="T9" fmla="*/ 2147483647 h 392"/>
              <a:gd name="T10" fmla="*/ 2147483647 w 2584"/>
              <a:gd name="T11" fmla="*/ 2147483647 h 392"/>
              <a:gd name="T12" fmla="*/ 0 60000 65536"/>
              <a:gd name="T13" fmla="*/ 0 60000 65536"/>
              <a:gd name="T14" fmla="*/ 0 60000 65536"/>
              <a:gd name="T15" fmla="*/ 0 60000 65536"/>
              <a:gd name="T16" fmla="*/ 0 60000 65536"/>
              <a:gd name="T17" fmla="*/ 0 60000 65536"/>
              <a:gd name="T18" fmla="*/ 0 w 2584"/>
              <a:gd name="T19" fmla="*/ 0 h 392"/>
              <a:gd name="T20" fmla="*/ 2584 w 2584"/>
              <a:gd name="T21" fmla="*/ 392 h 392"/>
            </a:gdLst>
            <a:ahLst/>
            <a:cxnLst>
              <a:cxn ang="T12">
                <a:pos x="T0" y="T1"/>
              </a:cxn>
              <a:cxn ang="T13">
                <a:pos x="T2" y="T3"/>
              </a:cxn>
              <a:cxn ang="T14">
                <a:pos x="T4" y="T5"/>
              </a:cxn>
              <a:cxn ang="T15">
                <a:pos x="T6" y="T7"/>
              </a:cxn>
              <a:cxn ang="T16">
                <a:pos x="T8" y="T9"/>
              </a:cxn>
              <a:cxn ang="T17">
                <a:pos x="T10" y="T11"/>
              </a:cxn>
            </a:cxnLst>
            <a:rect l="T18" t="T19" r="T20" b="T21"/>
            <a:pathLst>
              <a:path w="2584" h="392">
                <a:moveTo>
                  <a:pt x="0" y="144"/>
                </a:moveTo>
                <a:cubicBezTo>
                  <a:pt x="204" y="268"/>
                  <a:pt x="408" y="392"/>
                  <a:pt x="624" y="384"/>
                </a:cubicBezTo>
                <a:cubicBezTo>
                  <a:pt x="840" y="376"/>
                  <a:pt x="1080" y="104"/>
                  <a:pt x="1296" y="96"/>
                </a:cubicBezTo>
                <a:cubicBezTo>
                  <a:pt x="1512" y="88"/>
                  <a:pt x="1720" y="344"/>
                  <a:pt x="1920" y="336"/>
                </a:cubicBezTo>
                <a:cubicBezTo>
                  <a:pt x="2120" y="328"/>
                  <a:pt x="2408" y="96"/>
                  <a:pt x="2496" y="48"/>
                </a:cubicBezTo>
                <a:cubicBezTo>
                  <a:pt x="2584" y="0"/>
                  <a:pt x="2516" y="24"/>
                  <a:pt x="2448" y="48"/>
                </a:cubicBezTo>
              </a:path>
            </a:pathLst>
          </a:custGeom>
          <a:noFill/>
          <a:ln w="76200" cap="flat" cmpd="sng">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0300" name="AutoShape 12"/>
          <p:cNvSpPr>
            <a:spLocks noChangeArrowheads="1"/>
          </p:cNvSpPr>
          <p:nvPr/>
        </p:nvSpPr>
        <p:spPr bwMode="auto">
          <a:xfrm>
            <a:off x="2743200" y="1524000"/>
            <a:ext cx="406400" cy="381000"/>
          </a:xfrm>
          <a:prstGeom prst="triangle">
            <a:avLst>
              <a:gd name="adj" fmla="val 50000"/>
            </a:avLst>
          </a:prstGeom>
          <a:solidFill>
            <a:srgbClr val="FF3300"/>
          </a:solidFill>
          <a:ln w="12700">
            <a:solidFill>
              <a:schemeClr val="tx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40301" name="Text Box 14"/>
          <p:cNvSpPr txBox="1">
            <a:spLocks noChangeArrowheads="1"/>
          </p:cNvSpPr>
          <p:nvPr/>
        </p:nvSpPr>
        <p:spPr bwMode="auto">
          <a:xfrm>
            <a:off x="0" y="5505450"/>
            <a:ext cx="2236788"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4000">
                <a:solidFill>
                  <a:srgbClr val="FFFFFF"/>
                </a:solidFill>
              </a:rPr>
              <a:t>Little/No</a:t>
            </a:r>
          </a:p>
          <a:p>
            <a:r>
              <a:rPr lang="en-US" altLang="en-US" sz="4000">
                <a:solidFill>
                  <a:srgbClr val="FFFFFF"/>
                </a:solidFill>
              </a:rPr>
              <a:t>Use</a:t>
            </a:r>
          </a:p>
        </p:txBody>
      </p:sp>
      <p:sp>
        <p:nvSpPr>
          <p:cNvPr id="140302" name="Text Box 15"/>
          <p:cNvSpPr txBox="1">
            <a:spLocks noChangeArrowheads="1"/>
          </p:cNvSpPr>
          <p:nvPr/>
        </p:nvSpPr>
        <p:spPr bwMode="auto">
          <a:xfrm>
            <a:off x="-7938" y="1219200"/>
            <a:ext cx="2065338"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4000">
                <a:solidFill>
                  <a:srgbClr val="FFFFFF"/>
                </a:solidFill>
              </a:rPr>
              <a:t>Very</a:t>
            </a:r>
          </a:p>
          <a:p>
            <a:r>
              <a:rPr lang="en-US" altLang="en-US" sz="4000">
                <a:solidFill>
                  <a:srgbClr val="FFFFFF"/>
                </a:solidFill>
              </a:rPr>
              <a:t>Serious</a:t>
            </a:r>
          </a:p>
          <a:p>
            <a:r>
              <a:rPr lang="en-US" altLang="en-US" sz="4000">
                <a:solidFill>
                  <a:srgbClr val="FFFFFF"/>
                </a:solidFill>
              </a:rPr>
              <a:t>Use</a:t>
            </a:r>
          </a:p>
        </p:txBody>
      </p:sp>
      <p:sp>
        <p:nvSpPr>
          <p:cNvPr id="140303" name="Text Box 8"/>
          <p:cNvSpPr txBox="1">
            <a:spLocks noChangeArrowheads="1"/>
          </p:cNvSpPr>
          <p:nvPr/>
        </p:nvSpPr>
        <p:spPr bwMode="auto">
          <a:xfrm>
            <a:off x="3581400" y="1219200"/>
            <a:ext cx="47831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800">
                <a:solidFill>
                  <a:srgbClr val="95FFFF"/>
                </a:solidFill>
              </a:rPr>
              <a:t>In Treatment ~ </a:t>
            </a:r>
            <a:r>
              <a:rPr lang="en-US" altLang="en-US" sz="3600">
                <a:solidFill>
                  <a:srgbClr val="FFFF00"/>
                </a:solidFill>
              </a:rPr>
              <a:t>2,300,000</a:t>
            </a:r>
          </a:p>
        </p:txBody>
      </p:sp>
      <p:sp>
        <p:nvSpPr>
          <p:cNvPr id="2" name="Oval 1"/>
          <p:cNvSpPr>
            <a:spLocks noChangeArrowheads="1"/>
          </p:cNvSpPr>
          <p:nvPr/>
        </p:nvSpPr>
        <p:spPr bwMode="auto">
          <a:xfrm>
            <a:off x="2057400" y="1701800"/>
            <a:ext cx="1828800" cy="1651000"/>
          </a:xfrm>
          <a:prstGeom prst="ellipse">
            <a:avLst/>
          </a:prstGeom>
          <a:solidFill>
            <a:srgbClr val="FFFF99"/>
          </a:solidFill>
          <a:ln w="12700" algn="ctr">
            <a:solidFill>
              <a:schemeClr val="tx1"/>
            </a:solidFill>
            <a:round/>
            <a:headEnd type="none" w="sm" len="sm"/>
            <a:tailEnd type="none" w="sm" len="sm"/>
          </a:ln>
        </p:spPr>
        <p:txBody>
          <a:bodyPr/>
          <a:lstStyle/>
          <a:p>
            <a:pPr eaLnBrk="0" hangingPunct="0"/>
            <a:endParaRPr lang="en-US" altLang="en-US" sz="1600">
              <a:solidFill>
                <a:srgbClr val="000066"/>
              </a:solidFill>
            </a:endParaRPr>
          </a:p>
          <a:p>
            <a:pPr eaLnBrk="0" hangingPunct="0"/>
            <a:endParaRPr lang="en-US" altLang="en-US" sz="1600">
              <a:solidFill>
                <a:srgbClr val="000066"/>
              </a:solidFill>
            </a:endParaRPr>
          </a:p>
          <a:p>
            <a:pPr eaLnBrk="0" hangingPunct="0"/>
            <a:r>
              <a:rPr lang="en-US" altLang="en-US" sz="1800">
                <a:solidFill>
                  <a:srgbClr val="000066"/>
                </a:solidFill>
              </a:rPr>
              <a:t>Addiction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666" name="Rectangle 17"/>
          <p:cNvSpPr>
            <a:spLocks noChangeArrowheads="1"/>
          </p:cNvSpPr>
          <p:nvPr/>
        </p:nvSpPr>
        <p:spPr bwMode="auto">
          <a:xfrm>
            <a:off x="381000" y="1524000"/>
            <a:ext cx="8763000" cy="1752600"/>
          </a:xfrm>
          <a:prstGeom prst="rect">
            <a:avLst/>
          </a:prstGeom>
          <a:solidFill>
            <a:schemeClr val="bg1"/>
          </a:solidFill>
          <a:ln w="12700">
            <a:solidFill>
              <a:schemeClr val="bg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13667" name="Rectangle 2"/>
          <p:cNvSpPr>
            <a:spLocks noChangeArrowheads="1"/>
          </p:cNvSpPr>
          <p:nvPr/>
        </p:nvSpPr>
        <p:spPr bwMode="auto">
          <a:xfrm>
            <a:off x="533400" y="6553200"/>
            <a:ext cx="8458200" cy="304800"/>
          </a:xfrm>
          <a:prstGeom prst="rect">
            <a:avLst/>
          </a:prstGeom>
          <a:solidFill>
            <a:schemeClr val="folHlink"/>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p>
            <a:pPr eaLnBrk="0" hangingPunct="0"/>
            <a:endParaRPr lang="en-US" altLang="en-US">
              <a:solidFill>
                <a:srgbClr val="000066"/>
              </a:solidFill>
            </a:endParaRPr>
          </a:p>
        </p:txBody>
      </p:sp>
      <p:sp>
        <p:nvSpPr>
          <p:cNvPr id="113668" name="Rectangle 3"/>
          <p:cNvSpPr>
            <a:spLocks noChangeArrowheads="1"/>
          </p:cNvSpPr>
          <p:nvPr/>
        </p:nvSpPr>
        <p:spPr bwMode="auto">
          <a:xfrm>
            <a:off x="0" y="0"/>
            <a:ext cx="9144000" cy="1143000"/>
          </a:xfrm>
          <a:prstGeom prst="rect">
            <a:avLst/>
          </a:prstGeom>
          <a:solidFill>
            <a:srgbClr val="FF3300"/>
          </a:solidFill>
          <a:ln w="57150">
            <a:solidFill>
              <a:schemeClr val="tx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13669" name="Rectangle 4"/>
          <p:cNvSpPr>
            <a:spLocks noGrp="1" noChangeArrowheads="1"/>
          </p:cNvSpPr>
          <p:nvPr>
            <p:ph type="title" idx="4294967295"/>
          </p:nvPr>
        </p:nvSpPr>
        <p:spPr>
          <a:xfrm>
            <a:off x="0" y="152400"/>
            <a:ext cx="9144000" cy="838200"/>
          </a:xfrm>
        </p:spPr>
        <p:txBody>
          <a:bodyPr/>
          <a:lstStyle/>
          <a:p>
            <a:pPr algn="ctr"/>
            <a:r>
              <a:rPr lang="en-US" altLang="en-US" sz="3600" b="1" smtClean="0">
                <a:solidFill>
                  <a:schemeClr val="tx1"/>
                </a:solidFill>
              </a:rPr>
              <a:t> </a:t>
            </a:r>
            <a:r>
              <a:rPr lang="en-US" altLang="en-US" sz="4800" b="1" smtClean="0">
                <a:solidFill>
                  <a:srgbClr val="FFFFFF"/>
                </a:solidFill>
              </a:rPr>
              <a:t>Substance Use Among US Adults</a:t>
            </a:r>
          </a:p>
        </p:txBody>
      </p:sp>
      <p:sp>
        <p:nvSpPr>
          <p:cNvPr id="113670" name="AutoShape 5"/>
          <p:cNvSpPr>
            <a:spLocks noChangeArrowheads="1"/>
          </p:cNvSpPr>
          <p:nvPr/>
        </p:nvSpPr>
        <p:spPr bwMode="auto">
          <a:xfrm>
            <a:off x="381000" y="1524000"/>
            <a:ext cx="5105400" cy="5181600"/>
          </a:xfrm>
          <a:prstGeom prst="triangle">
            <a:avLst>
              <a:gd name="adj" fmla="val 50227"/>
            </a:avLst>
          </a:prstGeom>
          <a:gradFill rotWithShape="1">
            <a:gsLst>
              <a:gs pos="0">
                <a:srgbClr val="FF3399"/>
              </a:gs>
              <a:gs pos="25000">
                <a:srgbClr val="FF6633"/>
              </a:gs>
              <a:gs pos="50000">
                <a:srgbClr val="FFFF00"/>
              </a:gs>
              <a:gs pos="75000">
                <a:srgbClr val="01A78F"/>
              </a:gs>
              <a:gs pos="100000">
                <a:srgbClr val="3366FF"/>
              </a:gs>
            </a:gsLst>
            <a:lin ang="5400000"/>
          </a:gradFill>
          <a:ln w="12700">
            <a:solidFill>
              <a:schemeClr val="tx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69639" name="Line 7"/>
          <p:cNvSpPr>
            <a:spLocks noChangeShapeType="1"/>
          </p:cNvSpPr>
          <p:nvPr/>
        </p:nvSpPr>
        <p:spPr bwMode="auto">
          <a:xfrm flipV="1">
            <a:off x="2057400" y="3276600"/>
            <a:ext cx="1828800" cy="22225"/>
          </a:xfrm>
          <a:prstGeom prst="line">
            <a:avLst/>
          </a:prstGeom>
          <a:noFill/>
          <a:ln w="762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pPr>
              <a:defRPr/>
            </a:pPr>
            <a:endParaRPr lang="en-US">
              <a:solidFill>
                <a:srgbClr val="000066"/>
              </a:solidFill>
              <a:latin typeface="Arial" pitchFamily="34" charset="0"/>
              <a:cs typeface="+mn-cs"/>
            </a:endParaRPr>
          </a:p>
        </p:txBody>
      </p:sp>
      <p:sp>
        <p:nvSpPr>
          <p:cNvPr id="4104" name="Text Box 8"/>
          <p:cNvSpPr txBox="1">
            <a:spLocks noChangeArrowheads="1"/>
          </p:cNvSpPr>
          <p:nvPr/>
        </p:nvSpPr>
        <p:spPr bwMode="auto">
          <a:xfrm>
            <a:off x="3733800" y="2057400"/>
            <a:ext cx="5108575" cy="70802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3200">
                <a:solidFill>
                  <a:srgbClr val="FFFFFF"/>
                </a:solidFill>
              </a:rPr>
              <a:t>Addiction ~ </a:t>
            </a:r>
            <a:r>
              <a:rPr lang="en-US" altLang="en-US" sz="4000">
                <a:solidFill>
                  <a:srgbClr val="FFFFFF"/>
                </a:solidFill>
              </a:rPr>
              <a:t>23,000,000</a:t>
            </a:r>
            <a:endParaRPr lang="en-US" altLang="en-US" sz="3200">
              <a:solidFill>
                <a:srgbClr val="FFFFFF"/>
              </a:solidFill>
            </a:endParaRPr>
          </a:p>
        </p:txBody>
      </p:sp>
      <p:sp>
        <p:nvSpPr>
          <p:cNvPr id="4105" name="Text Box 11"/>
          <p:cNvSpPr txBox="1">
            <a:spLocks noChangeArrowheads="1"/>
          </p:cNvSpPr>
          <p:nvPr/>
        </p:nvSpPr>
        <p:spPr bwMode="auto">
          <a:xfrm>
            <a:off x="4191000" y="3276600"/>
            <a:ext cx="4895850" cy="126206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3600">
                <a:solidFill>
                  <a:srgbClr val="000066"/>
                </a:solidFill>
              </a:rPr>
              <a:t>Harmful </a:t>
            </a:r>
            <a:r>
              <a:rPr lang="en-US" altLang="en-US" sz="2800">
                <a:solidFill>
                  <a:srgbClr val="000066"/>
                </a:solidFill>
              </a:rPr>
              <a:t>– </a:t>
            </a:r>
            <a:r>
              <a:rPr lang="en-US" altLang="en-US" sz="4000">
                <a:solidFill>
                  <a:srgbClr val="000066"/>
                </a:solidFill>
              </a:rPr>
              <a:t>40,000,000</a:t>
            </a:r>
          </a:p>
          <a:p>
            <a:r>
              <a:rPr lang="en-US" altLang="en-US" sz="3600">
                <a:solidFill>
                  <a:srgbClr val="000066"/>
                </a:solidFill>
              </a:rPr>
              <a:t>  Use</a:t>
            </a:r>
          </a:p>
        </p:txBody>
      </p:sp>
      <p:sp>
        <p:nvSpPr>
          <p:cNvPr id="4106" name="Text Box 14"/>
          <p:cNvSpPr txBox="1">
            <a:spLocks noChangeArrowheads="1"/>
          </p:cNvSpPr>
          <p:nvPr/>
        </p:nvSpPr>
        <p:spPr bwMode="auto">
          <a:xfrm>
            <a:off x="5181600" y="5257800"/>
            <a:ext cx="3595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3600">
                <a:solidFill>
                  <a:srgbClr val="00FFFF"/>
                </a:solidFill>
              </a:rPr>
              <a:t>Little or No Use</a:t>
            </a:r>
            <a:endParaRPr lang="en-US" altLang="en-US" sz="3600">
              <a:solidFill>
                <a:srgbClr val="FFFFFF"/>
              </a:solidFill>
            </a:endParaRPr>
          </a:p>
        </p:txBody>
      </p:sp>
      <p:sp>
        <p:nvSpPr>
          <p:cNvPr id="69643" name="Freeform 18"/>
          <p:cNvSpPr>
            <a:spLocks/>
          </p:cNvSpPr>
          <p:nvPr/>
        </p:nvSpPr>
        <p:spPr bwMode="auto">
          <a:xfrm>
            <a:off x="1295400" y="4572000"/>
            <a:ext cx="3276600" cy="381000"/>
          </a:xfrm>
          <a:custGeom>
            <a:avLst/>
            <a:gdLst>
              <a:gd name="T0" fmla="*/ 0 w 2584"/>
              <a:gd name="T1" fmla="*/ 2147483647 h 392"/>
              <a:gd name="T2" fmla="*/ 2147483647 w 2584"/>
              <a:gd name="T3" fmla="*/ 2147483647 h 392"/>
              <a:gd name="T4" fmla="*/ 2147483647 w 2584"/>
              <a:gd name="T5" fmla="*/ 2147483647 h 392"/>
              <a:gd name="T6" fmla="*/ 2147483647 w 2584"/>
              <a:gd name="T7" fmla="*/ 2147483647 h 392"/>
              <a:gd name="T8" fmla="*/ 2147483647 w 2584"/>
              <a:gd name="T9" fmla="*/ 2147483647 h 392"/>
              <a:gd name="T10" fmla="*/ 2147483647 w 2584"/>
              <a:gd name="T11" fmla="*/ 2147483647 h 392"/>
              <a:gd name="T12" fmla="*/ 0 60000 65536"/>
              <a:gd name="T13" fmla="*/ 0 60000 65536"/>
              <a:gd name="T14" fmla="*/ 0 60000 65536"/>
              <a:gd name="T15" fmla="*/ 0 60000 65536"/>
              <a:gd name="T16" fmla="*/ 0 60000 65536"/>
              <a:gd name="T17" fmla="*/ 0 60000 65536"/>
              <a:gd name="T18" fmla="*/ 0 w 2584"/>
              <a:gd name="T19" fmla="*/ 0 h 392"/>
              <a:gd name="T20" fmla="*/ 2584 w 2584"/>
              <a:gd name="T21" fmla="*/ 392 h 392"/>
            </a:gdLst>
            <a:ahLst/>
            <a:cxnLst>
              <a:cxn ang="T12">
                <a:pos x="T0" y="T1"/>
              </a:cxn>
              <a:cxn ang="T13">
                <a:pos x="T2" y="T3"/>
              </a:cxn>
              <a:cxn ang="T14">
                <a:pos x="T4" y="T5"/>
              </a:cxn>
              <a:cxn ang="T15">
                <a:pos x="T6" y="T7"/>
              </a:cxn>
              <a:cxn ang="T16">
                <a:pos x="T8" y="T9"/>
              </a:cxn>
              <a:cxn ang="T17">
                <a:pos x="T10" y="T11"/>
              </a:cxn>
            </a:cxnLst>
            <a:rect l="T18" t="T19" r="T20" b="T21"/>
            <a:pathLst>
              <a:path w="2584" h="392">
                <a:moveTo>
                  <a:pt x="0" y="144"/>
                </a:moveTo>
                <a:cubicBezTo>
                  <a:pt x="204" y="268"/>
                  <a:pt x="408" y="392"/>
                  <a:pt x="624" y="384"/>
                </a:cubicBezTo>
                <a:cubicBezTo>
                  <a:pt x="840" y="376"/>
                  <a:pt x="1080" y="104"/>
                  <a:pt x="1296" y="96"/>
                </a:cubicBezTo>
                <a:cubicBezTo>
                  <a:pt x="1512" y="88"/>
                  <a:pt x="1720" y="344"/>
                  <a:pt x="1920" y="336"/>
                </a:cubicBezTo>
                <a:cubicBezTo>
                  <a:pt x="2120" y="328"/>
                  <a:pt x="2408" y="96"/>
                  <a:pt x="2496" y="48"/>
                </a:cubicBezTo>
                <a:cubicBezTo>
                  <a:pt x="2584" y="0"/>
                  <a:pt x="2516" y="24"/>
                  <a:pt x="2448" y="48"/>
                </a:cubicBezTo>
              </a:path>
            </a:pathLst>
          </a:custGeom>
          <a:noFill/>
          <a:ln w="76200" cap="flat" cmpd="sng">
            <a:solidFill>
              <a:schemeClr val="bg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a:defRPr/>
            </a:pPr>
            <a:endParaRPr lang="en-US">
              <a:solidFill>
                <a:srgbClr val="000066"/>
              </a:solidFill>
              <a:latin typeface="Arial" pitchFamily="34" charset="0"/>
              <a:cs typeface="+mn-cs"/>
            </a:endParaRPr>
          </a:p>
        </p:txBody>
      </p:sp>
      <p:sp>
        <p:nvSpPr>
          <p:cNvPr id="113676" name="AutoShape 12"/>
          <p:cNvSpPr>
            <a:spLocks noChangeArrowheads="1"/>
          </p:cNvSpPr>
          <p:nvPr/>
        </p:nvSpPr>
        <p:spPr bwMode="auto">
          <a:xfrm>
            <a:off x="2590800" y="1524000"/>
            <a:ext cx="762000" cy="538163"/>
          </a:xfrm>
          <a:prstGeom prst="triangle">
            <a:avLst>
              <a:gd name="adj" fmla="val 47931"/>
            </a:avLst>
          </a:prstGeom>
          <a:solidFill>
            <a:srgbClr val="FF0000"/>
          </a:solidFill>
          <a:ln w="12700">
            <a:solidFill>
              <a:schemeClr val="bg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13677" name="Text Box 14"/>
          <p:cNvSpPr txBox="1">
            <a:spLocks noChangeArrowheads="1"/>
          </p:cNvSpPr>
          <p:nvPr/>
        </p:nvSpPr>
        <p:spPr bwMode="auto">
          <a:xfrm>
            <a:off x="0" y="5505450"/>
            <a:ext cx="2236788"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4000">
                <a:solidFill>
                  <a:srgbClr val="FFFFFF"/>
                </a:solidFill>
              </a:rPr>
              <a:t>Little/No</a:t>
            </a:r>
          </a:p>
          <a:p>
            <a:r>
              <a:rPr lang="en-US" altLang="en-US" sz="4000">
                <a:solidFill>
                  <a:srgbClr val="FFFFFF"/>
                </a:solidFill>
              </a:rPr>
              <a:t>Use</a:t>
            </a:r>
          </a:p>
        </p:txBody>
      </p:sp>
      <p:sp>
        <p:nvSpPr>
          <p:cNvPr id="113678" name="Text Box 15"/>
          <p:cNvSpPr txBox="1">
            <a:spLocks noChangeArrowheads="1"/>
          </p:cNvSpPr>
          <p:nvPr/>
        </p:nvSpPr>
        <p:spPr bwMode="auto">
          <a:xfrm>
            <a:off x="-7938" y="1219200"/>
            <a:ext cx="2065338"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4000">
                <a:solidFill>
                  <a:srgbClr val="FFFFFF"/>
                </a:solidFill>
              </a:rPr>
              <a:t>Very</a:t>
            </a:r>
          </a:p>
          <a:p>
            <a:r>
              <a:rPr lang="en-US" altLang="en-US" sz="4000">
                <a:solidFill>
                  <a:srgbClr val="FFFFFF"/>
                </a:solidFill>
              </a:rPr>
              <a:t>Serious</a:t>
            </a:r>
          </a:p>
          <a:p>
            <a:r>
              <a:rPr lang="en-US" altLang="en-US" sz="4000">
                <a:solidFill>
                  <a:srgbClr val="FFFFFF"/>
                </a:solidFill>
              </a:rPr>
              <a:t>Use</a:t>
            </a:r>
          </a:p>
        </p:txBody>
      </p:sp>
      <p:sp>
        <p:nvSpPr>
          <p:cNvPr id="4112" name="Text Box 8"/>
          <p:cNvSpPr txBox="1">
            <a:spLocks noChangeArrowheads="1"/>
          </p:cNvSpPr>
          <p:nvPr/>
        </p:nvSpPr>
        <p:spPr bwMode="auto">
          <a:xfrm>
            <a:off x="3581400" y="1219200"/>
            <a:ext cx="47831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800">
                <a:solidFill>
                  <a:srgbClr val="FFFFFF"/>
                </a:solidFill>
              </a:rPr>
              <a:t>In Treatment </a:t>
            </a:r>
            <a:r>
              <a:rPr lang="en-US" altLang="en-US" sz="2800">
                <a:solidFill>
                  <a:srgbClr val="95FFFF"/>
                </a:solidFill>
              </a:rPr>
              <a:t>~ </a:t>
            </a:r>
            <a:r>
              <a:rPr lang="en-US" altLang="en-US" sz="3600">
                <a:solidFill>
                  <a:srgbClr val="FFFF00"/>
                </a:solidFill>
              </a:rPr>
              <a:t>2,300,000</a:t>
            </a:r>
          </a:p>
        </p:txBody>
      </p:sp>
      <p:sp>
        <p:nvSpPr>
          <p:cNvPr id="69648" name="Line 7"/>
          <p:cNvSpPr>
            <a:spLocks noChangeShapeType="1"/>
          </p:cNvSpPr>
          <p:nvPr/>
        </p:nvSpPr>
        <p:spPr bwMode="auto">
          <a:xfrm flipV="1">
            <a:off x="2590800" y="2057400"/>
            <a:ext cx="762000" cy="4763"/>
          </a:xfrm>
          <a:prstGeom prst="line">
            <a:avLst/>
          </a:prstGeom>
          <a:noFill/>
          <a:ln w="762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pPr>
              <a:defRPr/>
            </a:pPr>
            <a:endParaRPr lang="en-US">
              <a:solidFill>
                <a:srgbClr val="000066"/>
              </a:solidFill>
              <a:latin typeface="Arial" pitchFamily="34"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0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0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0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4" grpId="0" animBg="1"/>
      <p:bldP spid="4105" grpId="0" animBg="1"/>
      <p:bldP spid="4106" grpId="0"/>
      <p:bldP spid="411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ChangeArrowheads="1"/>
          </p:cNvSpPr>
          <p:nvPr/>
        </p:nvSpPr>
        <p:spPr bwMode="auto">
          <a:xfrm>
            <a:off x="0" y="228600"/>
            <a:ext cx="9144000" cy="1600200"/>
          </a:xfrm>
          <a:prstGeom prst="rect">
            <a:avLst/>
          </a:prstGeom>
          <a:solidFill>
            <a:schemeClr val="hlink"/>
          </a:solidFill>
          <a:ln w="12700">
            <a:solidFill>
              <a:srgbClr val="FF0066"/>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315396" name="Rectangle 3"/>
          <p:cNvSpPr>
            <a:spLocks noGrp="1" noChangeArrowheads="1"/>
          </p:cNvSpPr>
          <p:nvPr>
            <p:ph type="body" idx="4294967295"/>
          </p:nvPr>
        </p:nvSpPr>
        <p:spPr>
          <a:xfrm>
            <a:off x="152400" y="2057400"/>
            <a:ext cx="8991600" cy="4495800"/>
          </a:xfrm>
        </p:spPr>
        <p:txBody>
          <a:bodyPr/>
          <a:lstStyle/>
          <a:p>
            <a:pPr>
              <a:lnSpc>
                <a:spcPct val="90000"/>
              </a:lnSpc>
              <a:spcAft>
                <a:spcPts val="600"/>
              </a:spcAft>
              <a:defRPr/>
            </a:pPr>
            <a:r>
              <a:rPr lang="en-US" altLang="en-US" sz="2800" dirty="0" smtClean="0">
                <a:solidFill>
                  <a:srgbClr val="FFFFFF"/>
                </a:solidFill>
              </a:rPr>
              <a:t>Detoxification – 100%</a:t>
            </a:r>
          </a:p>
          <a:p>
            <a:pPr lvl="1">
              <a:lnSpc>
                <a:spcPct val="90000"/>
              </a:lnSpc>
              <a:spcAft>
                <a:spcPts val="600"/>
              </a:spcAft>
              <a:defRPr/>
            </a:pPr>
            <a:r>
              <a:rPr lang="en-US" altLang="en-US" sz="2400" dirty="0" smtClean="0">
                <a:solidFill>
                  <a:srgbClr val="FFFFFF"/>
                </a:solidFill>
              </a:rPr>
              <a:t>Ambulatory – </a:t>
            </a:r>
            <a:r>
              <a:rPr lang="en-US" altLang="en-US" sz="2800" b="1" dirty="0" smtClean="0">
                <a:solidFill>
                  <a:srgbClr val="FFFFFF"/>
                </a:solidFill>
              </a:rPr>
              <a:t>80%</a:t>
            </a:r>
            <a:endParaRPr lang="en-US" altLang="en-US" sz="2000" b="1" dirty="0" smtClean="0">
              <a:solidFill>
                <a:srgbClr val="FFFFFF"/>
              </a:solidFill>
            </a:endParaRPr>
          </a:p>
          <a:p>
            <a:pPr>
              <a:lnSpc>
                <a:spcPct val="90000"/>
              </a:lnSpc>
              <a:spcAft>
                <a:spcPts val="600"/>
              </a:spcAft>
              <a:defRPr/>
            </a:pPr>
            <a:r>
              <a:rPr lang="en-US" altLang="en-US" sz="2800" dirty="0" smtClean="0">
                <a:solidFill>
                  <a:srgbClr val="FFFFFF"/>
                </a:solidFill>
              </a:rPr>
              <a:t>Opioid Substitution Therapy – 50%</a:t>
            </a:r>
          </a:p>
          <a:p>
            <a:pPr>
              <a:lnSpc>
                <a:spcPct val="90000"/>
              </a:lnSpc>
              <a:spcAft>
                <a:spcPts val="600"/>
              </a:spcAft>
              <a:defRPr/>
            </a:pPr>
            <a:r>
              <a:rPr lang="en-US" altLang="en-US" sz="2800" dirty="0" smtClean="0">
                <a:solidFill>
                  <a:srgbClr val="FFFFFF"/>
                </a:solidFill>
              </a:rPr>
              <a:t>Urine Drug Screen – 100%</a:t>
            </a:r>
          </a:p>
          <a:p>
            <a:pPr lvl="1">
              <a:lnSpc>
                <a:spcPct val="90000"/>
              </a:lnSpc>
              <a:spcAft>
                <a:spcPts val="600"/>
              </a:spcAft>
              <a:defRPr/>
            </a:pPr>
            <a:r>
              <a:rPr lang="en-US" altLang="en-US" sz="2400" dirty="0" smtClean="0">
                <a:solidFill>
                  <a:srgbClr val="FFFFFF"/>
                </a:solidFill>
              </a:rPr>
              <a:t>7 per year</a:t>
            </a:r>
          </a:p>
          <a:p>
            <a:pPr marL="457200" lvl="1" indent="0">
              <a:lnSpc>
                <a:spcPct val="90000"/>
              </a:lnSpc>
              <a:spcAft>
                <a:spcPts val="600"/>
              </a:spcAft>
              <a:buFontTx/>
              <a:buNone/>
              <a:defRPr/>
            </a:pPr>
            <a:endParaRPr lang="en-US" altLang="en-US" sz="4000" dirty="0" smtClean="0">
              <a:solidFill>
                <a:srgbClr val="FFFFFF"/>
              </a:solidFill>
            </a:endParaRPr>
          </a:p>
          <a:p>
            <a:pPr>
              <a:lnSpc>
                <a:spcPct val="90000"/>
              </a:lnSpc>
              <a:spcAft>
                <a:spcPts val="1200"/>
              </a:spcAft>
              <a:defRPr/>
            </a:pPr>
            <a:endParaRPr lang="en-US" altLang="en-US" sz="2400" dirty="0" smtClean="0">
              <a:solidFill>
                <a:srgbClr val="00FFFF"/>
              </a:solidFill>
            </a:endParaRPr>
          </a:p>
        </p:txBody>
      </p:sp>
      <p:sp>
        <p:nvSpPr>
          <p:cNvPr id="141316" name="WordArt 4"/>
          <p:cNvSpPr>
            <a:spLocks noChangeArrowheads="1" noChangeShapeType="1" noTextEdit="1"/>
          </p:cNvSpPr>
          <p:nvPr/>
        </p:nvSpPr>
        <p:spPr bwMode="auto">
          <a:xfrm>
            <a:off x="228600" y="457200"/>
            <a:ext cx="8763000" cy="1143000"/>
          </a:xfrm>
          <a:prstGeom prst="rect">
            <a:avLst/>
          </a:prstGeom>
        </p:spPr>
        <p:txBody>
          <a:bodyPr wrap="none" fromWordArt="1">
            <a:prstTxWarp prst="textPlain">
              <a:avLst>
                <a:gd name="adj" fmla="val 50000"/>
              </a:avLst>
            </a:prstTxWarp>
          </a:bodyPr>
          <a:lstStyle/>
          <a:p>
            <a:pPr algn="ctr"/>
            <a:r>
              <a:rPr lang="en-GB" sz="2800" i="1" kern="1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rPr>
              <a:t>2010 Medicaid Benefit</a:t>
            </a:r>
          </a:p>
        </p:txBody>
      </p:sp>
      <p:sp>
        <p:nvSpPr>
          <p:cNvPr id="141317" name="Rectangle 4"/>
          <p:cNvSpPr>
            <a:spLocks noChangeArrowheads="1"/>
          </p:cNvSpPr>
          <p:nvPr/>
        </p:nvSpPr>
        <p:spPr bwMode="auto">
          <a:xfrm>
            <a:off x="228600" y="6553200"/>
            <a:ext cx="8915400" cy="304800"/>
          </a:xfrm>
          <a:prstGeom prst="rect">
            <a:avLst/>
          </a:prstGeom>
          <a:solidFill>
            <a:schemeClr val="bg1"/>
          </a:solidFill>
          <a:ln w="12700" algn="ctr">
            <a:solidFill>
              <a:schemeClr val="bg1"/>
            </a:solidFill>
            <a:round/>
            <a:headEnd type="none" w="sm" len="sm"/>
            <a:tailEnd type="none" w="sm" len="sm"/>
          </a:ln>
        </p:spPr>
        <p:txBody>
          <a:bodyPr/>
          <a:lstStyle/>
          <a:p>
            <a:pPr eaLnBrk="0" hangingPunct="0"/>
            <a:endParaRPr lang="en-US" altLang="en-US">
              <a:solidFill>
                <a:srgbClr val="0000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539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5396">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15396">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1539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539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396"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8" name="Text Box 2"/>
          <p:cNvSpPr txBox="1">
            <a:spLocks noChangeArrowheads="1"/>
          </p:cNvSpPr>
          <p:nvPr/>
        </p:nvSpPr>
        <p:spPr bwMode="auto">
          <a:xfrm>
            <a:off x="4343400" y="-152400"/>
            <a:ext cx="4667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4000">
                <a:solidFill>
                  <a:schemeClr val="bg1"/>
                </a:solidFill>
              </a:rPr>
              <a:t>1</a:t>
            </a:r>
          </a:p>
        </p:txBody>
      </p:sp>
      <p:sp>
        <p:nvSpPr>
          <p:cNvPr id="142339" name="Rectangle 3"/>
          <p:cNvSpPr>
            <a:spLocks noChangeArrowheads="1"/>
          </p:cNvSpPr>
          <p:nvPr/>
        </p:nvSpPr>
        <p:spPr bwMode="auto">
          <a:xfrm>
            <a:off x="152400" y="0"/>
            <a:ext cx="8991600" cy="1447800"/>
          </a:xfrm>
          <a:prstGeom prst="rect">
            <a:avLst/>
          </a:prstGeom>
          <a:solidFill>
            <a:schemeClr val="folHlink"/>
          </a:solidFill>
          <a:ln w="12700">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a:p>
        </p:txBody>
      </p:sp>
      <p:sp>
        <p:nvSpPr>
          <p:cNvPr id="142340" name="Rectangle 4"/>
          <p:cNvSpPr>
            <a:spLocks noChangeArrowheads="1"/>
          </p:cNvSpPr>
          <p:nvPr/>
        </p:nvSpPr>
        <p:spPr bwMode="auto">
          <a:xfrm>
            <a:off x="0" y="1066800"/>
            <a:ext cx="9144000" cy="2057400"/>
          </a:xfrm>
          <a:prstGeom prst="rect">
            <a:avLst/>
          </a:prstGeom>
          <a:solidFill>
            <a:srgbClr val="FF00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ltLang="en-US"/>
          </a:p>
        </p:txBody>
      </p:sp>
      <p:sp>
        <p:nvSpPr>
          <p:cNvPr id="142341" name="WordArt 5"/>
          <p:cNvSpPr>
            <a:spLocks noChangeArrowheads="1" noChangeShapeType="1" noTextEdit="1"/>
          </p:cNvSpPr>
          <p:nvPr/>
        </p:nvSpPr>
        <p:spPr bwMode="auto">
          <a:xfrm>
            <a:off x="228600" y="1371600"/>
            <a:ext cx="8763000" cy="1752600"/>
          </a:xfrm>
          <a:prstGeom prst="rect">
            <a:avLst/>
          </a:prstGeom>
        </p:spPr>
        <p:txBody>
          <a:bodyPr wrap="none" fromWordArt="1">
            <a:prstTxWarp prst="textPlain">
              <a:avLst>
                <a:gd name="adj" fmla="val 50000"/>
              </a:avLst>
            </a:prstTxWarp>
          </a:bodyPr>
          <a:lstStyle/>
          <a:p>
            <a:pPr algn="ctr"/>
            <a:r>
              <a:rPr lang="en-GB" sz="2800" kern="1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rPr>
              <a:t>Compared to What?</a:t>
            </a:r>
          </a:p>
        </p:txBody>
      </p:sp>
      <p:sp>
        <p:nvSpPr>
          <p:cNvPr id="142342" name="Rectangle 7"/>
          <p:cNvSpPr>
            <a:spLocks noChangeArrowheads="1"/>
          </p:cNvSpPr>
          <p:nvPr/>
        </p:nvSpPr>
        <p:spPr bwMode="auto">
          <a:xfrm>
            <a:off x="0" y="6400800"/>
            <a:ext cx="9144000" cy="457200"/>
          </a:xfrm>
          <a:prstGeom prst="rect">
            <a:avLst/>
          </a:prstGeom>
          <a:solidFill>
            <a:schemeClr val="folHlink"/>
          </a:solidFill>
          <a:ln w="12700">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ltLang="en-US"/>
          </a:p>
        </p:txBody>
      </p:sp>
      <p:sp>
        <p:nvSpPr>
          <p:cNvPr id="142343" name="Rectangle 8"/>
          <p:cNvSpPr>
            <a:spLocks noGrp="1" noChangeArrowheads="1"/>
          </p:cNvSpPr>
          <p:nvPr>
            <p:ph type="body" idx="1"/>
          </p:nvPr>
        </p:nvSpPr>
        <p:spPr>
          <a:xfrm>
            <a:off x="152400" y="4038600"/>
            <a:ext cx="8915400" cy="1828800"/>
          </a:xfrm>
        </p:spPr>
        <p:txBody>
          <a:bodyPr/>
          <a:lstStyle/>
          <a:p>
            <a:pPr algn="ctr">
              <a:buFontTx/>
              <a:buNone/>
            </a:pPr>
            <a:r>
              <a:rPr lang="en-US" altLang="en-US" sz="5400" smtClean="0">
                <a:solidFill>
                  <a:srgbClr val="FFFFFF"/>
                </a:solidFill>
              </a:rPr>
              <a:t>Medicaid Diabetes benefit</a:t>
            </a:r>
            <a:endParaRPr lang="en-US" altLang="en-US" sz="54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ChangeArrowheads="1"/>
          </p:cNvSpPr>
          <p:nvPr/>
        </p:nvSpPr>
        <p:spPr bwMode="auto">
          <a:xfrm>
            <a:off x="0" y="228600"/>
            <a:ext cx="9144000" cy="1447800"/>
          </a:xfrm>
          <a:prstGeom prst="rect">
            <a:avLst/>
          </a:prstGeom>
          <a:solidFill>
            <a:schemeClr val="hlink"/>
          </a:solidFill>
          <a:ln w="12700">
            <a:solidFill>
              <a:srgbClr val="FF0066"/>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315396" name="Rectangle 3"/>
          <p:cNvSpPr>
            <a:spLocks noGrp="1" noChangeArrowheads="1"/>
          </p:cNvSpPr>
          <p:nvPr>
            <p:ph type="body" idx="4294967295"/>
          </p:nvPr>
        </p:nvSpPr>
        <p:spPr>
          <a:xfrm>
            <a:off x="304800" y="1752600"/>
            <a:ext cx="8839200" cy="4495800"/>
          </a:xfrm>
        </p:spPr>
        <p:txBody>
          <a:bodyPr/>
          <a:lstStyle/>
          <a:p>
            <a:pPr>
              <a:lnSpc>
                <a:spcPct val="90000"/>
              </a:lnSpc>
              <a:spcAft>
                <a:spcPts val="600"/>
              </a:spcAft>
            </a:pPr>
            <a:r>
              <a:rPr lang="en-US" altLang="en-US" sz="2800" smtClean="0">
                <a:solidFill>
                  <a:srgbClr val="FFFFFF"/>
                </a:solidFill>
              </a:rPr>
              <a:t>Physician Visits – 100%</a:t>
            </a:r>
          </a:p>
          <a:p>
            <a:pPr>
              <a:lnSpc>
                <a:spcPct val="90000"/>
              </a:lnSpc>
              <a:spcAft>
                <a:spcPts val="600"/>
              </a:spcAft>
            </a:pPr>
            <a:r>
              <a:rPr lang="en-US" altLang="en-US" sz="2800" smtClean="0">
                <a:solidFill>
                  <a:srgbClr val="FFFFFF"/>
                </a:solidFill>
              </a:rPr>
              <a:t>Clinic Visits – 100%</a:t>
            </a:r>
          </a:p>
          <a:p>
            <a:pPr>
              <a:lnSpc>
                <a:spcPct val="90000"/>
              </a:lnSpc>
              <a:spcAft>
                <a:spcPts val="600"/>
              </a:spcAft>
            </a:pPr>
            <a:r>
              <a:rPr lang="en-US" altLang="en-US" sz="2800" smtClean="0">
                <a:solidFill>
                  <a:srgbClr val="FFFFFF"/>
                </a:solidFill>
              </a:rPr>
              <a:t>Home Health Visits – 100%</a:t>
            </a:r>
          </a:p>
          <a:p>
            <a:pPr>
              <a:lnSpc>
                <a:spcPct val="90000"/>
              </a:lnSpc>
              <a:spcAft>
                <a:spcPts val="600"/>
              </a:spcAft>
            </a:pPr>
            <a:r>
              <a:rPr lang="en-US" altLang="en-US" sz="2800" smtClean="0">
                <a:solidFill>
                  <a:srgbClr val="FFFFFF"/>
                </a:solidFill>
              </a:rPr>
              <a:t>Glucose Tests, Monitors, Supplies – 100%</a:t>
            </a:r>
          </a:p>
          <a:p>
            <a:pPr>
              <a:lnSpc>
                <a:spcPct val="90000"/>
              </a:lnSpc>
              <a:spcAft>
                <a:spcPts val="600"/>
              </a:spcAft>
            </a:pPr>
            <a:r>
              <a:rPr lang="en-US" altLang="en-US" sz="2800" smtClean="0">
                <a:solidFill>
                  <a:srgbClr val="FFFFFF"/>
                </a:solidFill>
              </a:rPr>
              <a:t>Insulin and 4 other Meds – 100%</a:t>
            </a:r>
          </a:p>
          <a:p>
            <a:pPr>
              <a:lnSpc>
                <a:spcPct val="90000"/>
              </a:lnSpc>
              <a:spcAft>
                <a:spcPts val="600"/>
              </a:spcAft>
            </a:pPr>
            <a:r>
              <a:rPr lang="en-US" altLang="en-US" sz="2800" smtClean="0">
                <a:solidFill>
                  <a:srgbClr val="FFFFFF"/>
                </a:solidFill>
              </a:rPr>
              <a:t>HgA1C, eye, foot exams 4x/yr – 100%</a:t>
            </a:r>
          </a:p>
          <a:p>
            <a:pPr>
              <a:lnSpc>
                <a:spcPct val="90000"/>
              </a:lnSpc>
              <a:spcAft>
                <a:spcPts val="600"/>
              </a:spcAft>
            </a:pPr>
            <a:r>
              <a:rPr lang="en-US" altLang="en-US" sz="2800" smtClean="0">
                <a:solidFill>
                  <a:srgbClr val="FFFFFF"/>
                </a:solidFill>
              </a:rPr>
              <a:t>Smoking Cessation – 100%</a:t>
            </a:r>
          </a:p>
          <a:p>
            <a:pPr>
              <a:lnSpc>
                <a:spcPct val="90000"/>
              </a:lnSpc>
              <a:spcAft>
                <a:spcPts val="600"/>
              </a:spcAft>
            </a:pPr>
            <a:r>
              <a:rPr lang="en-US" altLang="en-US" sz="2800" smtClean="0">
                <a:solidFill>
                  <a:srgbClr val="FFFFFF"/>
                </a:solidFill>
              </a:rPr>
              <a:t>Personal Care Visits – 100%</a:t>
            </a:r>
          </a:p>
          <a:p>
            <a:pPr>
              <a:lnSpc>
                <a:spcPct val="90000"/>
              </a:lnSpc>
              <a:spcAft>
                <a:spcPts val="1200"/>
              </a:spcAft>
            </a:pPr>
            <a:r>
              <a:rPr lang="en-US" altLang="en-US" sz="2800" smtClean="0">
                <a:solidFill>
                  <a:srgbClr val="FFFFFF"/>
                </a:solidFill>
              </a:rPr>
              <a:t>Language Interpreter - Negotiated</a:t>
            </a:r>
          </a:p>
          <a:p>
            <a:pPr>
              <a:lnSpc>
                <a:spcPct val="90000"/>
              </a:lnSpc>
              <a:spcAft>
                <a:spcPts val="1200"/>
              </a:spcAft>
            </a:pPr>
            <a:endParaRPr lang="en-US" altLang="en-US" sz="2400" smtClean="0">
              <a:solidFill>
                <a:srgbClr val="00FFFF"/>
              </a:solidFill>
            </a:endParaRPr>
          </a:p>
        </p:txBody>
      </p:sp>
      <p:sp>
        <p:nvSpPr>
          <p:cNvPr id="143364" name="WordArt 4"/>
          <p:cNvSpPr>
            <a:spLocks noChangeArrowheads="1" noChangeShapeType="1" noTextEdit="1"/>
          </p:cNvSpPr>
          <p:nvPr/>
        </p:nvSpPr>
        <p:spPr bwMode="auto">
          <a:xfrm>
            <a:off x="304800" y="533400"/>
            <a:ext cx="8382000" cy="838200"/>
          </a:xfrm>
          <a:prstGeom prst="rect">
            <a:avLst/>
          </a:prstGeom>
        </p:spPr>
        <p:txBody>
          <a:bodyPr wrap="none" fromWordArt="1">
            <a:prstTxWarp prst="textPlain">
              <a:avLst>
                <a:gd name="adj" fmla="val 50000"/>
              </a:avLst>
            </a:prstTxWarp>
          </a:bodyPr>
          <a:lstStyle/>
          <a:p>
            <a:pPr algn="ctr"/>
            <a:r>
              <a:rPr lang="en-GB" sz="2800" i="1" kern="10">
                <a:ln w="9525">
                  <a:solidFill>
                    <a:srgbClr val="000000"/>
                  </a:solidFill>
                  <a:round/>
                  <a:headEnd type="none" w="sm" len="sm"/>
                  <a:tailEnd type="none" w="sm" len="sm"/>
                </a:ln>
                <a:solidFill>
                  <a:srgbClr val="FFFF00"/>
                </a:solidFill>
                <a:effectLst>
                  <a:outerShdw dist="35921" dir="2700000" algn="ctr" rotWithShape="0">
                    <a:srgbClr val="808080"/>
                  </a:outerShdw>
                </a:effectLst>
                <a:latin typeface="Arial Black"/>
              </a:rPr>
              <a:t>Diabetes Insurance</a:t>
            </a:r>
          </a:p>
        </p:txBody>
      </p:sp>
      <p:sp>
        <p:nvSpPr>
          <p:cNvPr id="143365" name="Rectangle 4"/>
          <p:cNvSpPr>
            <a:spLocks noChangeArrowheads="1"/>
          </p:cNvSpPr>
          <p:nvPr/>
        </p:nvSpPr>
        <p:spPr bwMode="auto">
          <a:xfrm>
            <a:off x="228600" y="6553200"/>
            <a:ext cx="8915400" cy="304800"/>
          </a:xfrm>
          <a:prstGeom prst="rect">
            <a:avLst/>
          </a:prstGeom>
          <a:solidFill>
            <a:schemeClr val="bg1"/>
          </a:solidFill>
          <a:ln w="12700" algn="ctr">
            <a:solidFill>
              <a:schemeClr val="bg1"/>
            </a:solidFill>
            <a:round/>
            <a:headEnd type="none" w="sm" len="sm"/>
            <a:tailEnd type="none" w="sm" len="sm"/>
          </a:ln>
        </p:spPr>
        <p:txBody>
          <a:bodyPr/>
          <a:lstStyle/>
          <a:p>
            <a:pPr eaLnBrk="0" hangingPunct="0"/>
            <a:endParaRPr lang="en-US" altLang="en-US">
              <a:solidFill>
                <a:srgbClr val="0000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539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539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539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5396">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5396">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5396">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5396">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15396">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1539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396"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386" name="Rectangle 17"/>
          <p:cNvSpPr>
            <a:spLocks noChangeArrowheads="1"/>
          </p:cNvSpPr>
          <p:nvPr/>
        </p:nvSpPr>
        <p:spPr bwMode="auto">
          <a:xfrm>
            <a:off x="381000" y="1524000"/>
            <a:ext cx="8763000" cy="1752600"/>
          </a:xfrm>
          <a:prstGeom prst="rect">
            <a:avLst/>
          </a:prstGeom>
          <a:solidFill>
            <a:schemeClr val="bg1"/>
          </a:solidFill>
          <a:ln w="12700">
            <a:solidFill>
              <a:schemeClr val="bg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44387" name="Rectangle 2"/>
          <p:cNvSpPr>
            <a:spLocks noChangeArrowheads="1"/>
          </p:cNvSpPr>
          <p:nvPr/>
        </p:nvSpPr>
        <p:spPr bwMode="auto">
          <a:xfrm>
            <a:off x="533400" y="6553200"/>
            <a:ext cx="8458200" cy="304800"/>
          </a:xfrm>
          <a:prstGeom prst="rect">
            <a:avLst/>
          </a:prstGeom>
          <a:solidFill>
            <a:schemeClr val="folHlink"/>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p>
            <a:pPr eaLnBrk="0" hangingPunct="0"/>
            <a:endParaRPr lang="en-US" altLang="en-US">
              <a:solidFill>
                <a:srgbClr val="000066"/>
              </a:solidFill>
            </a:endParaRPr>
          </a:p>
        </p:txBody>
      </p:sp>
      <p:sp>
        <p:nvSpPr>
          <p:cNvPr id="144388" name="Rectangle 3"/>
          <p:cNvSpPr>
            <a:spLocks noChangeArrowheads="1"/>
          </p:cNvSpPr>
          <p:nvPr/>
        </p:nvSpPr>
        <p:spPr bwMode="auto">
          <a:xfrm>
            <a:off x="0" y="0"/>
            <a:ext cx="9144000" cy="1143000"/>
          </a:xfrm>
          <a:prstGeom prst="rect">
            <a:avLst/>
          </a:prstGeom>
          <a:solidFill>
            <a:srgbClr val="FF3300"/>
          </a:solidFill>
          <a:ln w="57150">
            <a:solidFill>
              <a:schemeClr val="tx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44389" name="Rectangle 4"/>
          <p:cNvSpPr>
            <a:spLocks noGrp="1" noChangeArrowheads="1"/>
          </p:cNvSpPr>
          <p:nvPr>
            <p:ph type="title" idx="4294967295"/>
          </p:nvPr>
        </p:nvSpPr>
        <p:spPr>
          <a:xfrm>
            <a:off x="0" y="152400"/>
            <a:ext cx="9144000" cy="838200"/>
          </a:xfrm>
        </p:spPr>
        <p:txBody>
          <a:bodyPr/>
          <a:lstStyle/>
          <a:p>
            <a:pPr algn="ctr"/>
            <a:r>
              <a:rPr lang="en-US" altLang="en-US" sz="3600" b="1" smtClean="0">
                <a:solidFill>
                  <a:schemeClr val="tx1"/>
                </a:solidFill>
              </a:rPr>
              <a:t> </a:t>
            </a:r>
            <a:r>
              <a:rPr lang="en-US" altLang="en-US" sz="4800" b="1" smtClean="0">
                <a:solidFill>
                  <a:srgbClr val="FFFFFF"/>
                </a:solidFill>
              </a:rPr>
              <a:t>SUD Insurance Under ACA</a:t>
            </a:r>
          </a:p>
        </p:txBody>
      </p:sp>
      <p:sp>
        <p:nvSpPr>
          <p:cNvPr id="144390" name="AutoShape 5"/>
          <p:cNvSpPr>
            <a:spLocks noChangeArrowheads="1"/>
          </p:cNvSpPr>
          <p:nvPr/>
        </p:nvSpPr>
        <p:spPr bwMode="auto">
          <a:xfrm>
            <a:off x="381000" y="1524000"/>
            <a:ext cx="5105400" cy="5181600"/>
          </a:xfrm>
          <a:prstGeom prst="triangle">
            <a:avLst>
              <a:gd name="adj" fmla="val 50227"/>
            </a:avLst>
          </a:prstGeom>
          <a:solidFill>
            <a:schemeClr val="accent1"/>
          </a:solidFill>
          <a:ln w="12700">
            <a:solidFill>
              <a:schemeClr val="tx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44391" name="Line 7"/>
          <p:cNvSpPr>
            <a:spLocks noChangeShapeType="1"/>
          </p:cNvSpPr>
          <p:nvPr/>
        </p:nvSpPr>
        <p:spPr bwMode="auto">
          <a:xfrm>
            <a:off x="2057400" y="3352800"/>
            <a:ext cx="1828800" cy="0"/>
          </a:xfrm>
          <a:prstGeom prst="line">
            <a:avLst/>
          </a:prstGeom>
          <a:noFill/>
          <a:ln w="762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GB"/>
          </a:p>
        </p:txBody>
      </p:sp>
      <p:sp>
        <p:nvSpPr>
          <p:cNvPr id="144392" name="Text Box 8"/>
          <p:cNvSpPr txBox="1">
            <a:spLocks noChangeArrowheads="1"/>
          </p:cNvSpPr>
          <p:nvPr/>
        </p:nvSpPr>
        <p:spPr bwMode="auto">
          <a:xfrm>
            <a:off x="3733800" y="2201863"/>
            <a:ext cx="51085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3200">
                <a:solidFill>
                  <a:srgbClr val="00FFFF"/>
                </a:solidFill>
              </a:rPr>
              <a:t>Addiction</a:t>
            </a:r>
            <a:r>
              <a:rPr lang="en-US" altLang="en-US" sz="3200">
                <a:solidFill>
                  <a:srgbClr val="FFFFFF"/>
                </a:solidFill>
              </a:rPr>
              <a:t> ~ </a:t>
            </a:r>
            <a:r>
              <a:rPr lang="en-US" altLang="en-US" sz="4000">
                <a:solidFill>
                  <a:srgbClr val="FFFF00"/>
                </a:solidFill>
              </a:rPr>
              <a:t>23,000,000</a:t>
            </a:r>
            <a:endParaRPr lang="en-US" altLang="en-US" sz="3200">
              <a:solidFill>
                <a:srgbClr val="FFFF00"/>
              </a:solidFill>
            </a:endParaRPr>
          </a:p>
        </p:txBody>
      </p:sp>
      <p:sp>
        <p:nvSpPr>
          <p:cNvPr id="144393" name="Text Box 11"/>
          <p:cNvSpPr txBox="1">
            <a:spLocks noChangeArrowheads="1"/>
          </p:cNvSpPr>
          <p:nvPr/>
        </p:nvSpPr>
        <p:spPr bwMode="auto">
          <a:xfrm>
            <a:off x="4248150" y="3657600"/>
            <a:ext cx="48958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3600">
                <a:solidFill>
                  <a:srgbClr val="00FFFF"/>
                </a:solidFill>
              </a:rPr>
              <a:t>“Harmful </a:t>
            </a:r>
            <a:r>
              <a:rPr lang="en-US" altLang="en-US" sz="2800">
                <a:solidFill>
                  <a:srgbClr val="FFFFFF"/>
                </a:solidFill>
              </a:rPr>
              <a:t>– </a:t>
            </a:r>
            <a:r>
              <a:rPr lang="en-US" altLang="en-US" sz="3600">
                <a:solidFill>
                  <a:srgbClr val="FFFF00"/>
                </a:solidFill>
              </a:rPr>
              <a:t>40,000,000</a:t>
            </a:r>
          </a:p>
          <a:p>
            <a:r>
              <a:rPr lang="en-US" altLang="en-US" sz="3600">
                <a:solidFill>
                  <a:srgbClr val="00FFFF"/>
                </a:solidFill>
              </a:rPr>
              <a:t>    Use”</a:t>
            </a:r>
            <a:endParaRPr lang="en-US" altLang="en-US" sz="3600">
              <a:solidFill>
                <a:srgbClr val="FFFF00"/>
              </a:solidFill>
            </a:endParaRPr>
          </a:p>
        </p:txBody>
      </p:sp>
      <p:sp>
        <p:nvSpPr>
          <p:cNvPr id="144394" name="Text Box 14"/>
          <p:cNvSpPr txBox="1">
            <a:spLocks noChangeArrowheads="1"/>
          </p:cNvSpPr>
          <p:nvPr/>
        </p:nvSpPr>
        <p:spPr bwMode="auto">
          <a:xfrm>
            <a:off x="5181600" y="5257800"/>
            <a:ext cx="3595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3600">
                <a:solidFill>
                  <a:srgbClr val="00FFFF"/>
                </a:solidFill>
              </a:rPr>
              <a:t>Little or No Use</a:t>
            </a:r>
            <a:endParaRPr lang="en-US" altLang="en-US" sz="3600">
              <a:solidFill>
                <a:srgbClr val="FFFFFF"/>
              </a:solidFill>
            </a:endParaRPr>
          </a:p>
        </p:txBody>
      </p:sp>
      <p:sp>
        <p:nvSpPr>
          <p:cNvPr id="144395" name="Freeform 18"/>
          <p:cNvSpPr>
            <a:spLocks/>
          </p:cNvSpPr>
          <p:nvPr/>
        </p:nvSpPr>
        <p:spPr bwMode="auto">
          <a:xfrm>
            <a:off x="1219200" y="5105400"/>
            <a:ext cx="3505200" cy="381000"/>
          </a:xfrm>
          <a:custGeom>
            <a:avLst/>
            <a:gdLst>
              <a:gd name="T0" fmla="*/ 0 w 2584"/>
              <a:gd name="T1" fmla="*/ 2147483647 h 392"/>
              <a:gd name="T2" fmla="*/ 2147483647 w 2584"/>
              <a:gd name="T3" fmla="*/ 2147483647 h 392"/>
              <a:gd name="T4" fmla="*/ 2147483647 w 2584"/>
              <a:gd name="T5" fmla="*/ 2147483647 h 392"/>
              <a:gd name="T6" fmla="*/ 2147483647 w 2584"/>
              <a:gd name="T7" fmla="*/ 2147483647 h 392"/>
              <a:gd name="T8" fmla="*/ 2147483647 w 2584"/>
              <a:gd name="T9" fmla="*/ 2147483647 h 392"/>
              <a:gd name="T10" fmla="*/ 2147483647 w 2584"/>
              <a:gd name="T11" fmla="*/ 2147483647 h 392"/>
              <a:gd name="T12" fmla="*/ 0 60000 65536"/>
              <a:gd name="T13" fmla="*/ 0 60000 65536"/>
              <a:gd name="T14" fmla="*/ 0 60000 65536"/>
              <a:gd name="T15" fmla="*/ 0 60000 65536"/>
              <a:gd name="T16" fmla="*/ 0 60000 65536"/>
              <a:gd name="T17" fmla="*/ 0 60000 65536"/>
              <a:gd name="T18" fmla="*/ 0 w 2584"/>
              <a:gd name="T19" fmla="*/ 0 h 392"/>
              <a:gd name="T20" fmla="*/ 2584 w 2584"/>
              <a:gd name="T21" fmla="*/ 392 h 392"/>
            </a:gdLst>
            <a:ahLst/>
            <a:cxnLst>
              <a:cxn ang="T12">
                <a:pos x="T0" y="T1"/>
              </a:cxn>
              <a:cxn ang="T13">
                <a:pos x="T2" y="T3"/>
              </a:cxn>
              <a:cxn ang="T14">
                <a:pos x="T4" y="T5"/>
              </a:cxn>
              <a:cxn ang="T15">
                <a:pos x="T6" y="T7"/>
              </a:cxn>
              <a:cxn ang="T16">
                <a:pos x="T8" y="T9"/>
              </a:cxn>
              <a:cxn ang="T17">
                <a:pos x="T10" y="T11"/>
              </a:cxn>
            </a:cxnLst>
            <a:rect l="T18" t="T19" r="T20" b="T21"/>
            <a:pathLst>
              <a:path w="2584" h="392">
                <a:moveTo>
                  <a:pt x="0" y="144"/>
                </a:moveTo>
                <a:cubicBezTo>
                  <a:pt x="204" y="268"/>
                  <a:pt x="408" y="392"/>
                  <a:pt x="624" y="384"/>
                </a:cubicBezTo>
                <a:cubicBezTo>
                  <a:pt x="840" y="376"/>
                  <a:pt x="1080" y="104"/>
                  <a:pt x="1296" y="96"/>
                </a:cubicBezTo>
                <a:cubicBezTo>
                  <a:pt x="1512" y="88"/>
                  <a:pt x="1720" y="344"/>
                  <a:pt x="1920" y="336"/>
                </a:cubicBezTo>
                <a:cubicBezTo>
                  <a:pt x="2120" y="328"/>
                  <a:pt x="2408" y="96"/>
                  <a:pt x="2496" y="48"/>
                </a:cubicBezTo>
                <a:cubicBezTo>
                  <a:pt x="2584" y="0"/>
                  <a:pt x="2516" y="24"/>
                  <a:pt x="2448" y="48"/>
                </a:cubicBezTo>
              </a:path>
            </a:pathLst>
          </a:custGeom>
          <a:noFill/>
          <a:ln w="76200" cap="flat" cmpd="sng">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4396" name="AutoShape 12"/>
          <p:cNvSpPr>
            <a:spLocks noChangeArrowheads="1"/>
          </p:cNvSpPr>
          <p:nvPr/>
        </p:nvSpPr>
        <p:spPr bwMode="auto">
          <a:xfrm>
            <a:off x="2743200" y="1524000"/>
            <a:ext cx="406400" cy="381000"/>
          </a:xfrm>
          <a:prstGeom prst="triangle">
            <a:avLst>
              <a:gd name="adj" fmla="val 50000"/>
            </a:avLst>
          </a:prstGeom>
          <a:solidFill>
            <a:srgbClr val="FF3300"/>
          </a:solidFill>
          <a:ln w="12700">
            <a:solidFill>
              <a:schemeClr val="tx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44397" name="Text Box 14"/>
          <p:cNvSpPr txBox="1">
            <a:spLocks noChangeArrowheads="1"/>
          </p:cNvSpPr>
          <p:nvPr/>
        </p:nvSpPr>
        <p:spPr bwMode="auto">
          <a:xfrm>
            <a:off x="0" y="5505450"/>
            <a:ext cx="2236788"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4000">
                <a:solidFill>
                  <a:srgbClr val="FFFFFF"/>
                </a:solidFill>
              </a:rPr>
              <a:t>Little/No</a:t>
            </a:r>
          </a:p>
          <a:p>
            <a:r>
              <a:rPr lang="en-US" altLang="en-US" sz="4000">
                <a:solidFill>
                  <a:srgbClr val="FFFFFF"/>
                </a:solidFill>
              </a:rPr>
              <a:t>Use</a:t>
            </a:r>
          </a:p>
        </p:txBody>
      </p:sp>
      <p:sp>
        <p:nvSpPr>
          <p:cNvPr id="144398" name="Text Box 15"/>
          <p:cNvSpPr txBox="1">
            <a:spLocks noChangeArrowheads="1"/>
          </p:cNvSpPr>
          <p:nvPr/>
        </p:nvSpPr>
        <p:spPr bwMode="auto">
          <a:xfrm>
            <a:off x="-7938" y="1219200"/>
            <a:ext cx="2065338"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4000">
                <a:solidFill>
                  <a:srgbClr val="FFFFFF"/>
                </a:solidFill>
              </a:rPr>
              <a:t>Very</a:t>
            </a:r>
          </a:p>
          <a:p>
            <a:r>
              <a:rPr lang="en-US" altLang="en-US" sz="4000">
                <a:solidFill>
                  <a:srgbClr val="FFFFFF"/>
                </a:solidFill>
              </a:rPr>
              <a:t>Serious</a:t>
            </a:r>
          </a:p>
          <a:p>
            <a:r>
              <a:rPr lang="en-US" altLang="en-US" sz="4000">
                <a:solidFill>
                  <a:srgbClr val="FFFFFF"/>
                </a:solidFill>
              </a:rPr>
              <a:t>Use</a:t>
            </a:r>
          </a:p>
        </p:txBody>
      </p:sp>
      <p:sp>
        <p:nvSpPr>
          <p:cNvPr id="144399" name="Text Box 8"/>
          <p:cNvSpPr txBox="1">
            <a:spLocks noChangeArrowheads="1"/>
          </p:cNvSpPr>
          <p:nvPr/>
        </p:nvSpPr>
        <p:spPr bwMode="auto">
          <a:xfrm>
            <a:off x="3581400" y="1219200"/>
            <a:ext cx="47831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800">
                <a:solidFill>
                  <a:srgbClr val="95FFFF"/>
                </a:solidFill>
              </a:rPr>
              <a:t>In Treatment ~ </a:t>
            </a:r>
            <a:r>
              <a:rPr lang="en-US" altLang="en-US" sz="3600">
                <a:solidFill>
                  <a:srgbClr val="FFFF00"/>
                </a:solidFill>
              </a:rPr>
              <a:t>2,300,000</a:t>
            </a:r>
          </a:p>
        </p:txBody>
      </p:sp>
      <p:sp>
        <p:nvSpPr>
          <p:cNvPr id="2" name="Oval 1"/>
          <p:cNvSpPr>
            <a:spLocks noChangeArrowheads="1"/>
          </p:cNvSpPr>
          <p:nvPr/>
        </p:nvSpPr>
        <p:spPr bwMode="auto">
          <a:xfrm>
            <a:off x="1752600" y="1701800"/>
            <a:ext cx="2495550" cy="4202113"/>
          </a:xfrm>
          <a:prstGeom prst="ellipse">
            <a:avLst/>
          </a:prstGeom>
          <a:solidFill>
            <a:srgbClr val="FFFF99"/>
          </a:solidFill>
          <a:ln w="12700" algn="ctr">
            <a:solidFill>
              <a:schemeClr val="tx1"/>
            </a:solidFill>
            <a:round/>
            <a:headEnd type="none" w="sm" len="sm"/>
            <a:tailEnd type="none" w="sm" len="sm"/>
          </a:ln>
        </p:spPr>
        <p:txBody>
          <a:bodyPr/>
          <a:lstStyle/>
          <a:p>
            <a:pPr eaLnBrk="0" hangingPunct="0"/>
            <a:endParaRPr lang="en-US" altLang="en-US" sz="1600">
              <a:solidFill>
                <a:srgbClr val="000066"/>
              </a:solidFill>
            </a:endParaRPr>
          </a:p>
          <a:p>
            <a:pPr eaLnBrk="0" hangingPunct="0"/>
            <a:endParaRPr lang="en-US" altLang="en-US" sz="1600">
              <a:solidFill>
                <a:srgbClr val="000066"/>
              </a:solidFill>
            </a:endParaRPr>
          </a:p>
          <a:p>
            <a:pPr algn="ctr" eaLnBrk="0" hangingPunct="0"/>
            <a:r>
              <a:rPr lang="en-US" altLang="en-US" sz="2000">
                <a:solidFill>
                  <a:srgbClr val="000066"/>
                </a:solidFill>
              </a:rPr>
              <a:t>Insurance</a:t>
            </a:r>
          </a:p>
          <a:p>
            <a:pPr algn="ctr" eaLnBrk="0" hangingPunct="0"/>
            <a:r>
              <a:rPr lang="en-US" altLang="en-US" sz="2000">
                <a:solidFill>
                  <a:srgbClr val="000066"/>
                </a:solidFill>
              </a:rPr>
              <a:t>for “Substance</a:t>
            </a:r>
          </a:p>
          <a:p>
            <a:pPr algn="ctr" eaLnBrk="0" hangingPunct="0"/>
            <a:r>
              <a:rPr lang="en-US" altLang="en-US" sz="2000">
                <a:solidFill>
                  <a:srgbClr val="000066"/>
                </a:solidFill>
              </a:rPr>
              <a:t>Use </a:t>
            </a:r>
          </a:p>
          <a:p>
            <a:pPr algn="ctr" eaLnBrk="0" hangingPunct="0"/>
            <a:r>
              <a:rPr lang="en-US" altLang="en-US" sz="2000">
                <a:solidFill>
                  <a:srgbClr val="000066"/>
                </a:solidFill>
              </a:rPr>
              <a:t>Disorders”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4"/>
          <p:cNvSpPr>
            <a:spLocks noChangeArrowheads="1"/>
          </p:cNvSpPr>
          <p:nvPr/>
        </p:nvSpPr>
        <p:spPr bwMode="auto">
          <a:xfrm>
            <a:off x="228600" y="6553200"/>
            <a:ext cx="8915400" cy="304800"/>
          </a:xfrm>
          <a:prstGeom prst="rect">
            <a:avLst/>
          </a:prstGeom>
          <a:solidFill>
            <a:schemeClr val="bg1"/>
          </a:solidFill>
          <a:ln w="12700" algn="ctr">
            <a:solidFill>
              <a:srgbClr val="002060"/>
            </a:solidFill>
            <a:round/>
            <a:headEnd type="none" w="sm" len="sm"/>
            <a:tailEnd type="none" w="sm" len="sm"/>
          </a:ln>
        </p:spPr>
        <p:txBody>
          <a:bodyPr/>
          <a:lstStyle/>
          <a:p>
            <a:pPr eaLnBrk="0" hangingPunct="0"/>
            <a:endParaRPr lang="en-US" altLang="en-US">
              <a:solidFill>
                <a:srgbClr val="000066"/>
              </a:solidFill>
            </a:endParaRPr>
          </a:p>
        </p:txBody>
      </p:sp>
      <p:sp>
        <p:nvSpPr>
          <p:cNvPr id="145411" name="Rectangle 2"/>
          <p:cNvSpPr>
            <a:spLocks noChangeArrowheads="1"/>
          </p:cNvSpPr>
          <p:nvPr/>
        </p:nvSpPr>
        <p:spPr bwMode="auto">
          <a:xfrm>
            <a:off x="609600" y="228600"/>
            <a:ext cx="8534400" cy="1066800"/>
          </a:xfrm>
          <a:prstGeom prst="rect">
            <a:avLst/>
          </a:prstGeom>
          <a:solidFill>
            <a:schemeClr val="hlink"/>
          </a:solidFill>
          <a:ln w="12700">
            <a:solidFill>
              <a:srgbClr val="FF0066"/>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45412" name="Rectangle 1"/>
          <p:cNvSpPr>
            <a:spLocks noChangeArrowheads="1"/>
          </p:cNvSpPr>
          <p:nvPr/>
        </p:nvSpPr>
        <p:spPr bwMode="auto">
          <a:xfrm>
            <a:off x="0" y="0"/>
            <a:ext cx="9144000" cy="1524000"/>
          </a:xfrm>
          <a:prstGeom prst="rect">
            <a:avLst/>
          </a:prstGeom>
          <a:solidFill>
            <a:srgbClr val="FF0000"/>
          </a:solidFill>
          <a:ln w="12700" algn="ctr">
            <a:solidFill>
              <a:schemeClr val="tx1"/>
            </a:solidFill>
            <a:round/>
            <a:headEnd type="none" w="sm" len="sm"/>
            <a:tailEnd type="none" w="sm" len="sm"/>
          </a:ln>
        </p:spPr>
        <p:txBody>
          <a:bodyPr/>
          <a:lstStyle/>
          <a:p>
            <a:pPr eaLnBrk="0" hangingPunct="0"/>
            <a:endParaRPr lang="en-US" altLang="en-US">
              <a:solidFill>
                <a:srgbClr val="000066"/>
              </a:solidFill>
            </a:endParaRPr>
          </a:p>
        </p:txBody>
      </p:sp>
      <p:sp>
        <p:nvSpPr>
          <p:cNvPr id="315396" name="Rectangle 3"/>
          <p:cNvSpPr>
            <a:spLocks noGrp="1" noChangeArrowheads="1"/>
          </p:cNvSpPr>
          <p:nvPr>
            <p:ph type="body" idx="4294967295"/>
          </p:nvPr>
        </p:nvSpPr>
        <p:spPr>
          <a:xfrm>
            <a:off x="304800" y="1600200"/>
            <a:ext cx="8839200" cy="4495800"/>
          </a:xfrm>
        </p:spPr>
        <p:txBody>
          <a:bodyPr/>
          <a:lstStyle/>
          <a:p>
            <a:pPr>
              <a:lnSpc>
                <a:spcPct val="90000"/>
              </a:lnSpc>
              <a:spcAft>
                <a:spcPts val="600"/>
              </a:spcAft>
            </a:pPr>
            <a:r>
              <a:rPr lang="en-US" altLang="en-US" sz="2800" smtClean="0">
                <a:solidFill>
                  <a:srgbClr val="FFFFFF"/>
                </a:solidFill>
              </a:rPr>
              <a:t>Physician Visits – 100%</a:t>
            </a:r>
          </a:p>
          <a:p>
            <a:pPr lvl="1">
              <a:lnSpc>
                <a:spcPct val="90000"/>
              </a:lnSpc>
              <a:spcAft>
                <a:spcPts val="600"/>
              </a:spcAft>
            </a:pPr>
            <a:r>
              <a:rPr lang="en-US" altLang="en-US" sz="2400" smtClean="0">
                <a:solidFill>
                  <a:srgbClr val="FFFFFF"/>
                </a:solidFill>
              </a:rPr>
              <a:t>Screening, Brief Intervention, Assessment </a:t>
            </a:r>
          </a:p>
          <a:p>
            <a:pPr lvl="1">
              <a:lnSpc>
                <a:spcPct val="90000"/>
              </a:lnSpc>
              <a:spcAft>
                <a:spcPts val="600"/>
              </a:spcAft>
            </a:pPr>
            <a:r>
              <a:rPr lang="en-US" altLang="en-US" sz="2400" smtClean="0">
                <a:solidFill>
                  <a:srgbClr val="FFFFFF"/>
                </a:solidFill>
              </a:rPr>
              <a:t>Evaluation and medication – Tele monitoring</a:t>
            </a:r>
          </a:p>
          <a:p>
            <a:pPr>
              <a:lnSpc>
                <a:spcPct val="90000"/>
              </a:lnSpc>
              <a:spcAft>
                <a:spcPts val="600"/>
              </a:spcAft>
            </a:pPr>
            <a:r>
              <a:rPr lang="en-US" altLang="en-US" sz="2800" smtClean="0">
                <a:solidFill>
                  <a:srgbClr val="FFFFFF"/>
                </a:solidFill>
              </a:rPr>
              <a:t>Clinic Visits – 100%</a:t>
            </a:r>
          </a:p>
          <a:p>
            <a:pPr>
              <a:lnSpc>
                <a:spcPct val="90000"/>
              </a:lnSpc>
              <a:spcAft>
                <a:spcPts val="600"/>
              </a:spcAft>
            </a:pPr>
            <a:r>
              <a:rPr lang="en-US" altLang="en-US" sz="2800" smtClean="0">
                <a:solidFill>
                  <a:srgbClr val="FFFFFF"/>
                </a:solidFill>
              </a:rPr>
              <a:t>Home Health Visits – 100%</a:t>
            </a:r>
          </a:p>
          <a:p>
            <a:pPr lvl="1">
              <a:lnSpc>
                <a:spcPct val="90000"/>
              </a:lnSpc>
              <a:spcAft>
                <a:spcPts val="600"/>
              </a:spcAft>
            </a:pPr>
            <a:r>
              <a:rPr lang="en-US" altLang="en-US" sz="2400" smtClean="0">
                <a:solidFill>
                  <a:srgbClr val="FFFFFF"/>
                </a:solidFill>
              </a:rPr>
              <a:t>Family Counseling </a:t>
            </a:r>
          </a:p>
          <a:p>
            <a:pPr>
              <a:lnSpc>
                <a:spcPct val="90000"/>
              </a:lnSpc>
              <a:spcAft>
                <a:spcPts val="600"/>
              </a:spcAft>
            </a:pPr>
            <a:r>
              <a:rPr lang="en-US" altLang="en-US" sz="2800" smtClean="0">
                <a:solidFill>
                  <a:srgbClr val="FFFFFF"/>
                </a:solidFill>
              </a:rPr>
              <a:t>Alcohol and Drug Testing – 100%</a:t>
            </a:r>
          </a:p>
          <a:p>
            <a:pPr>
              <a:lnSpc>
                <a:spcPct val="90000"/>
              </a:lnSpc>
              <a:spcAft>
                <a:spcPts val="600"/>
              </a:spcAft>
            </a:pPr>
            <a:r>
              <a:rPr lang="en-US" altLang="en-US" sz="2800" smtClean="0">
                <a:solidFill>
                  <a:srgbClr val="FFFFFF"/>
                </a:solidFill>
              </a:rPr>
              <a:t>4 Maintenance and Anti-Craving Meds – 100%</a:t>
            </a:r>
          </a:p>
          <a:p>
            <a:pPr>
              <a:lnSpc>
                <a:spcPct val="90000"/>
              </a:lnSpc>
              <a:spcAft>
                <a:spcPts val="600"/>
              </a:spcAft>
            </a:pPr>
            <a:r>
              <a:rPr lang="en-US" altLang="en-US" sz="2800" smtClean="0">
                <a:solidFill>
                  <a:srgbClr val="FFFFFF"/>
                </a:solidFill>
              </a:rPr>
              <a:t>Monitoring Tests (urine, saliva, other)</a:t>
            </a:r>
          </a:p>
          <a:p>
            <a:pPr>
              <a:lnSpc>
                <a:spcPct val="90000"/>
              </a:lnSpc>
              <a:spcAft>
                <a:spcPts val="600"/>
              </a:spcAft>
            </a:pPr>
            <a:r>
              <a:rPr lang="en-US" altLang="en-US" sz="2800" smtClean="0">
                <a:solidFill>
                  <a:srgbClr val="FFFFFF"/>
                </a:solidFill>
              </a:rPr>
              <a:t>Smoking Cessation – 100%</a:t>
            </a:r>
          </a:p>
        </p:txBody>
      </p:sp>
      <p:sp>
        <p:nvSpPr>
          <p:cNvPr id="145414" name="WordArt 4"/>
          <p:cNvSpPr>
            <a:spLocks noChangeArrowheads="1" noChangeShapeType="1" noTextEdit="1"/>
          </p:cNvSpPr>
          <p:nvPr/>
        </p:nvSpPr>
        <p:spPr bwMode="auto">
          <a:xfrm>
            <a:off x="0" y="228600"/>
            <a:ext cx="8915400" cy="1066800"/>
          </a:xfrm>
          <a:prstGeom prst="rect">
            <a:avLst/>
          </a:prstGeom>
        </p:spPr>
        <p:txBody>
          <a:bodyPr wrap="none" fromWordArt="1">
            <a:prstTxWarp prst="textPlain">
              <a:avLst>
                <a:gd name="adj" fmla="val 50000"/>
              </a:avLst>
            </a:prstTxWarp>
          </a:bodyPr>
          <a:lstStyle/>
          <a:p>
            <a:pPr algn="ctr"/>
            <a:r>
              <a:rPr lang="en-GB" sz="2800" i="1" kern="1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rPr>
              <a:t>Proposed SUD Insurance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539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539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5396">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5396">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539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5396">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15396">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15396">
                                            <p:txEl>
                                              <p:pRg st="7" end="7"/>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15396">
                                            <p:txEl>
                                              <p:pRg st="8" end="8"/>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1539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396"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17"/>
          <p:cNvSpPr>
            <a:spLocks noChangeArrowheads="1"/>
          </p:cNvSpPr>
          <p:nvPr/>
        </p:nvSpPr>
        <p:spPr bwMode="auto">
          <a:xfrm>
            <a:off x="381000" y="1524000"/>
            <a:ext cx="8763000" cy="1752600"/>
          </a:xfrm>
          <a:prstGeom prst="rect">
            <a:avLst/>
          </a:prstGeom>
          <a:solidFill>
            <a:schemeClr val="bg1"/>
          </a:solidFill>
          <a:ln w="12700">
            <a:solidFill>
              <a:schemeClr val="bg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46435" name="Rectangle 2"/>
          <p:cNvSpPr>
            <a:spLocks noChangeArrowheads="1"/>
          </p:cNvSpPr>
          <p:nvPr/>
        </p:nvSpPr>
        <p:spPr bwMode="auto">
          <a:xfrm>
            <a:off x="533400" y="6553200"/>
            <a:ext cx="8458200" cy="304800"/>
          </a:xfrm>
          <a:prstGeom prst="rect">
            <a:avLst/>
          </a:prstGeom>
          <a:solidFill>
            <a:schemeClr val="folHlink"/>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p>
            <a:pPr eaLnBrk="0" hangingPunct="0"/>
            <a:endParaRPr lang="en-US" altLang="en-US">
              <a:solidFill>
                <a:srgbClr val="000066"/>
              </a:solidFill>
            </a:endParaRPr>
          </a:p>
        </p:txBody>
      </p:sp>
      <p:sp>
        <p:nvSpPr>
          <p:cNvPr id="146436" name="Rectangle 3"/>
          <p:cNvSpPr>
            <a:spLocks noChangeArrowheads="1"/>
          </p:cNvSpPr>
          <p:nvPr/>
        </p:nvSpPr>
        <p:spPr bwMode="auto">
          <a:xfrm>
            <a:off x="0" y="0"/>
            <a:ext cx="9144000" cy="1143000"/>
          </a:xfrm>
          <a:prstGeom prst="rect">
            <a:avLst/>
          </a:prstGeom>
          <a:solidFill>
            <a:srgbClr val="FF3300"/>
          </a:solidFill>
          <a:ln w="57150">
            <a:solidFill>
              <a:schemeClr val="tx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46437" name="Rectangle 4"/>
          <p:cNvSpPr>
            <a:spLocks noGrp="1" noChangeArrowheads="1"/>
          </p:cNvSpPr>
          <p:nvPr>
            <p:ph type="title" idx="4294967295"/>
          </p:nvPr>
        </p:nvSpPr>
        <p:spPr>
          <a:xfrm>
            <a:off x="0" y="152400"/>
            <a:ext cx="9144000" cy="838200"/>
          </a:xfrm>
        </p:spPr>
        <p:txBody>
          <a:bodyPr/>
          <a:lstStyle/>
          <a:p>
            <a:pPr algn="ctr"/>
            <a:r>
              <a:rPr lang="en-US" altLang="en-US" sz="3600" b="1" smtClean="0">
                <a:solidFill>
                  <a:schemeClr val="tx1"/>
                </a:solidFill>
              </a:rPr>
              <a:t> </a:t>
            </a:r>
            <a:r>
              <a:rPr lang="en-US" altLang="en-US" sz="4800" b="1" smtClean="0">
                <a:solidFill>
                  <a:srgbClr val="FFFFFF"/>
                </a:solidFill>
              </a:rPr>
              <a:t>Substance Use Among US Adults</a:t>
            </a:r>
          </a:p>
        </p:txBody>
      </p:sp>
      <p:sp>
        <p:nvSpPr>
          <p:cNvPr id="146438" name="AutoShape 5"/>
          <p:cNvSpPr>
            <a:spLocks noChangeArrowheads="1"/>
          </p:cNvSpPr>
          <p:nvPr/>
        </p:nvSpPr>
        <p:spPr bwMode="auto">
          <a:xfrm>
            <a:off x="381000" y="1524000"/>
            <a:ext cx="5105400" cy="5181600"/>
          </a:xfrm>
          <a:prstGeom prst="triangle">
            <a:avLst>
              <a:gd name="adj" fmla="val 50227"/>
            </a:avLst>
          </a:prstGeom>
          <a:solidFill>
            <a:schemeClr val="accent1"/>
          </a:solidFill>
          <a:ln w="12700">
            <a:solidFill>
              <a:schemeClr val="tx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46439" name="Line 7"/>
          <p:cNvSpPr>
            <a:spLocks noChangeShapeType="1"/>
          </p:cNvSpPr>
          <p:nvPr/>
        </p:nvSpPr>
        <p:spPr bwMode="auto">
          <a:xfrm>
            <a:off x="2057400" y="3352800"/>
            <a:ext cx="1828800" cy="0"/>
          </a:xfrm>
          <a:prstGeom prst="line">
            <a:avLst/>
          </a:prstGeom>
          <a:noFill/>
          <a:ln w="762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GB"/>
          </a:p>
        </p:txBody>
      </p:sp>
      <p:sp>
        <p:nvSpPr>
          <p:cNvPr id="146440" name="Text Box 8"/>
          <p:cNvSpPr txBox="1">
            <a:spLocks noChangeArrowheads="1"/>
          </p:cNvSpPr>
          <p:nvPr/>
        </p:nvSpPr>
        <p:spPr bwMode="auto">
          <a:xfrm>
            <a:off x="3733800" y="2201863"/>
            <a:ext cx="51085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3200">
                <a:solidFill>
                  <a:srgbClr val="00FFFF"/>
                </a:solidFill>
              </a:rPr>
              <a:t>Addiction</a:t>
            </a:r>
            <a:r>
              <a:rPr lang="en-US" altLang="en-US" sz="3200">
                <a:solidFill>
                  <a:srgbClr val="FFFFFF"/>
                </a:solidFill>
              </a:rPr>
              <a:t> ~ </a:t>
            </a:r>
            <a:r>
              <a:rPr lang="en-US" altLang="en-US" sz="4000">
                <a:solidFill>
                  <a:srgbClr val="FFFF00"/>
                </a:solidFill>
              </a:rPr>
              <a:t>23,000,000</a:t>
            </a:r>
            <a:endParaRPr lang="en-US" altLang="en-US" sz="3200">
              <a:solidFill>
                <a:srgbClr val="FFFF00"/>
              </a:solidFill>
            </a:endParaRPr>
          </a:p>
        </p:txBody>
      </p:sp>
      <p:sp>
        <p:nvSpPr>
          <p:cNvPr id="146441" name="Text Box 11"/>
          <p:cNvSpPr txBox="1">
            <a:spLocks noChangeArrowheads="1"/>
          </p:cNvSpPr>
          <p:nvPr/>
        </p:nvSpPr>
        <p:spPr bwMode="auto">
          <a:xfrm>
            <a:off x="4248150" y="3657600"/>
            <a:ext cx="48958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3600">
                <a:solidFill>
                  <a:srgbClr val="00FFFF"/>
                </a:solidFill>
              </a:rPr>
              <a:t>“Harmful </a:t>
            </a:r>
            <a:r>
              <a:rPr lang="en-US" altLang="en-US" sz="2800">
                <a:solidFill>
                  <a:srgbClr val="FFFFFF"/>
                </a:solidFill>
              </a:rPr>
              <a:t>– </a:t>
            </a:r>
            <a:r>
              <a:rPr lang="en-US" altLang="en-US" sz="3600">
                <a:solidFill>
                  <a:srgbClr val="FFFF00"/>
                </a:solidFill>
              </a:rPr>
              <a:t>40,000,000</a:t>
            </a:r>
          </a:p>
          <a:p>
            <a:r>
              <a:rPr lang="en-US" altLang="en-US" sz="3600">
                <a:solidFill>
                  <a:srgbClr val="00FFFF"/>
                </a:solidFill>
              </a:rPr>
              <a:t>    Use”</a:t>
            </a:r>
            <a:endParaRPr lang="en-US" altLang="en-US" sz="3600">
              <a:solidFill>
                <a:srgbClr val="FFFF00"/>
              </a:solidFill>
            </a:endParaRPr>
          </a:p>
        </p:txBody>
      </p:sp>
      <p:sp>
        <p:nvSpPr>
          <p:cNvPr id="146442" name="Text Box 14"/>
          <p:cNvSpPr txBox="1">
            <a:spLocks noChangeArrowheads="1"/>
          </p:cNvSpPr>
          <p:nvPr/>
        </p:nvSpPr>
        <p:spPr bwMode="auto">
          <a:xfrm>
            <a:off x="5181600" y="5257800"/>
            <a:ext cx="3595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3600">
                <a:solidFill>
                  <a:srgbClr val="00FFFF"/>
                </a:solidFill>
              </a:rPr>
              <a:t>Little or No Use</a:t>
            </a:r>
            <a:endParaRPr lang="en-US" altLang="en-US" sz="3600">
              <a:solidFill>
                <a:srgbClr val="FFFFFF"/>
              </a:solidFill>
            </a:endParaRPr>
          </a:p>
        </p:txBody>
      </p:sp>
      <p:sp>
        <p:nvSpPr>
          <p:cNvPr id="146443" name="Freeform 18"/>
          <p:cNvSpPr>
            <a:spLocks/>
          </p:cNvSpPr>
          <p:nvPr/>
        </p:nvSpPr>
        <p:spPr bwMode="auto">
          <a:xfrm>
            <a:off x="1219200" y="5105400"/>
            <a:ext cx="3505200" cy="381000"/>
          </a:xfrm>
          <a:custGeom>
            <a:avLst/>
            <a:gdLst>
              <a:gd name="T0" fmla="*/ 0 w 2584"/>
              <a:gd name="T1" fmla="*/ 2147483647 h 392"/>
              <a:gd name="T2" fmla="*/ 2147483647 w 2584"/>
              <a:gd name="T3" fmla="*/ 2147483647 h 392"/>
              <a:gd name="T4" fmla="*/ 2147483647 w 2584"/>
              <a:gd name="T5" fmla="*/ 2147483647 h 392"/>
              <a:gd name="T6" fmla="*/ 2147483647 w 2584"/>
              <a:gd name="T7" fmla="*/ 2147483647 h 392"/>
              <a:gd name="T8" fmla="*/ 2147483647 w 2584"/>
              <a:gd name="T9" fmla="*/ 2147483647 h 392"/>
              <a:gd name="T10" fmla="*/ 2147483647 w 2584"/>
              <a:gd name="T11" fmla="*/ 2147483647 h 392"/>
              <a:gd name="T12" fmla="*/ 0 60000 65536"/>
              <a:gd name="T13" fmla="*/ 0 60000 65536"/>
              <a:gd name="T14" fmla="*/ 0 60000 65536"/>
              <a:gd name="T15" fmla="*/ 0 60000 65536"/>
              <a:gd name="T16" fmla="*/ 0 60000 65536"/>
              <a:gd name="T17" fmla="*/ 0 60000 65536"/>
              <a:gd name="T18" fmla="*/ 0 w 2584"/>
              <a:gd name="T19" fmla="*/ 0 h 392"/>
              <a:gd name="T20" fmla="*/ 2584 w 2584"/>
              <a:gd name="T21" fmla="*/ 392 h 392"/>
            </a:gdLst>
            <a:ahLst/>
            <a:cxnLst>
              <a:cxn ang="T12">
                <a:pos x="T0" y="T1"/>
              </a:cxn>
              <a:cxn ang="T13">
                <a:pos x="T2" y="T3"/>
              </a:cxn>
              <a:cxn ang="T14">
                <a:pos x="T4" y="T5"/>
              </a:cxn>
              <a:cxn ang="T15">
                <a:pos x="T6" y="T7"/>
              </a:cxn>
              <a:cxn ang="T16">
                <a:pos x="T8" y="T9"/>
              </a:cxn>
              <a:cxn ang="T17">
                <a:pos x="T10" y="T11"/>
              </a:cxn>
            </a:cxnLst>
            <a:rect l="T18" t="T19" r="T20" b="T21"/>
            <a:pathLst>
              <a:path w="2584" h="392">
                <a:moveTo>
                  <a:pt x="0" y="144"/>
                </a:moveTo>
                <a:cubicBezTo>
                  <a:pt x="204" y="268"/>
                  <a:pt x="408" y="392"/>
                  <a:pt x="624" y="384"/>
                </a:cubicBezTo>
                <a:cubicBezTo>
                  <a:pt x="840" y="376"/>
                  <a:pt x="1080" y="104"/>
                  <a:pt x="1296" y="96"/>
                </a:cubicBezTo>
                <a:cubicBezTo>
                  <a:pt x="1512" y="88"/>
                  <a:pt x="1720" y="344"/>
                  <a:pt x="1920" y="336"/>
                </a:cubicBezTo>
                <a:cubicBezTo>
                  <a:pt x="2120" y="328"/>
                  <a:pt x="2408" y="96"/>
                  <a:pt x="2496" y="48"/>
                </a:cubicBezTo>
                <a:cubicBezTo>
                  <a:pt x="2584" y="0"/>
                  <a:pt x="2516" y="24"/>
                  <a:pt x="2448" y="48"/>
                </a:cubicBezTo>
              </a:path>
            </a:pathLst>
          </a:custGeom>
          <a:noFill/>
          <a:ln w="76200" cap="flat" cmpd="sng">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6444" name="AutoShape 12"/>
          <p:cNvSpPr>
            <a:spLocks noChangeArrowheads="1"/>
          </p:cNvSpPr>
          <p:nvPr/>
        </p:nvSpPr>
        <p:spPr bwMode="auto">
          <a:xfrm>
            <a:off x="2743200" y="1524000"/>
            <a:ext cx="406400" cy="381000"/>
          </a:xfrm>
          <a:prstGeom prst="triangle">
            <a:avLst>
              <a:gd name="adj" fmla="val 50000"/>
            </a:avLst>
          </a:prstGeom>
          <a:solidFill>
            <a:srgbClr val="FF3300"/>
          </a:solidFill>
          <a:ln w="12700">
            <a:solidFill>
              <a:schemeClr val="tx1"/>
            </a:solidFill>
            <a:miter lim="800000"/>
            <a:headEnd type="none" w="sm" len="sm"/>
            <a:tailEnd type="none" w="sm" len="sm"/>
          </a:ln>
        </p:spPr>
        <p:txBody>
          <a:bodyPr wrap="none" anchor="ctr"/>
          <a:lstStyle/>
          <a:p>
            <a:pPr eaLnBrk="0" hangingPunct="0"/>
            <a:endParaRPr lang="en-US" altLang="en-US">
              <a:solidFill>
                <a:srgbClr val="000066"/>
              </a:solidFill>
            </a:endParaRPr>
          </a:p>
        </p:txBody>
      </p:sp>
      <p:sp>
        <p:nvSpPr>
          <p:cNvPr id="146445" name="Text Box 14"/>
          <p:cNvSpPr txBox="1">
            <a:spLocks noChangeArrowheads="1"/>
          </p:cNvSpPr>
          <p:nvPr/>
        </p:nvSpPr>
        <p:spPr bwMode="auto">
          <a:xfrm>
            <a:off x="0" y="5505450"/>
            <a:ext cx="2236788"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4000">
                <a:solidFill>
                  <a:srgbClr val="FFFFFF"/>
                </a:solidFill>
              </a:rPr>
              <a:t>Little/No</a:t>
            </a:r>
          </a:p>
          <a:p>
            <a:r>
              <a:rPr lang="en-US" altLang="en-US" sz="4000">
                <a:solidFill>
                  <a:srgbClr val="FFFFFF"/>
                </a:solidFill>
              </a:rPr>
              <a:t>Use</a:t>
            </a:r>
          </a:p>
        </p:txBody>
      </p:sp>
      <p:sp>
        <p:nvSpPr>
          <p:cNvPr id="146446" name="Text Box 15"/>
          <p:cNvSpPr txBox="1">
            <a:spLocks noChangeArrowheads="1"/>
          </p:cNvSpPr>
          <p:nvPr/>
        </p:nvSpPr>
        <p:spPr bwMode="auto">
          <a:xfrm>
            <a:off x="-7938" y="1219200"/>
            <a:ext cx="2065338"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4000">
                <a:solidFill>
                  <a:srgbClr val="FFFFFF"/>
                </a:solidFill>
              </a:rPr>
              <a:t>Very</a:t>
            </a:r>
          </a:p>
          <a:p>
            <a:r>
              <a:rPr lang="en-US" altLang="en-US" sz="4000">
                <a:solidFill>
                  <a:srgbClr val="FFFFFF"/>
                </a:solidFill>
              </a:rPr>
              <a:t>Serious</a:t>
            </a:r>
          </a:p>
          <a:p>
            <a:r>
              <a:rPr lang="en-US" altLang="en-US" sz="4000">
                <a:solidFill>
                  <a:srgbClr val="FFFFFF"/>
                </a:solidFill>
              </a:rPr>
              <a:t>Use</a:t>
            </a:r>
          </a:p>
        </p:txBody>
      </p:sp>
      <p:sp>
        <p:nvSpPr>
          <p:cNvPr id="146447" name="Text Box 8"/>
          <p:cNvSpPr txBox="1">
            <a:spLocks noChangeArrowheads="1"/>
          </p:cNvSpPr>
          <p:nvPr/>
        </p:nvSpPr>
        <p:spPr bwMode="auto">
          <a:xfrm>
            <a:off x="3581400" y="1219200"/>
            <a:ext cx="47831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800">
                <a:solidFill>
                  <a:srgbClr val="95FFFF"/>
                </a:solidFill>
              </a:rPr>
              <a:t>In Treatment ~ </a:t>
            </a:r>
            <a:r>
              <a:rPr lang="en-US" altLang="en-US" sz="3600">
                <a:solidFill>
                  <a:srgbClr val="FFFF00"/>
                </a:solidFill>
              </a:rPr>
              <a:t>2,300,000</a:t>
            </a:r>
          </a:p>
        </p:txBody>
      </p:sp>
      <p:pic>
        <p:nvPicPr>
          <p:cNvPr id="3399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3550" y="1868488"/>
            <a:ext cx="2505075" cy="421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Box 1"/>
          <p:cNvSpPr txBox="1">
            <a:spLocks noChangeArrowheads="1"/>
          </p:cNvSpPr>
          <p:nvPr/>
        </p:nvSpPr>
        <p:spPr bwMode="auto">
          <a:xfrm>
            <a:off x="609600" y="5329238"/>
            <a:ext cx="4954588" cy="1200150"/>
          </a:xfrm>
          <a:prstGeom prst="rect">
            <a:avLst/>
          </a:prstGeom>
          <a:solidFill>
            <a:srgbClr val="00B050"/>
          </a:solidFill>
          <a:ln w="9525">
            <a:solidFill>
              <a:schemeClr val="bg1"/>
            </a:solidFill>
            <a:miter lim="800000"/>
            <a:headEnd/>
            <a:tailEnd/>
          </a:ln>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7200">
                <a:solidFill>
                  <a:srgbClr val="FFFFFF"/>
                </a:solidFill>
              </a:rPr>
              <a:t>Prevention</a:t>
            </a:r>
          </a:p>
        </p:txBody>
      </p:sp>
      <p:sp>
        <p:nvSpPr>
          <p:cNvPr id="17" name="TextBox 16"/>
          <p:cNvSpPr txBox="1">
            <a:spLocks noChangeArrowheads="1"/>
          </p:cNvSpPr>
          <p:nvPr/>
        </p:nvSpPr>
        <p:spPr bwMode="auto">
          <a:xfrm>
            <a:off x="860425" y="3276600"/>
            <a:ext cx="4146550" cy="1754188"/>
          </a:xfrm>
          <a:prstGeom prst="rect">
            <a:avLst/>
          </a:prstGeom>
          <a:solidFill>
            <a:schemeClr val="tx1"/>
          </a:solidFill>
          <a:ln w="9525">
            <a:solidFill>
              <a:schemeClr val="bg1"/>
            </a:solidFill>
            <a:miter lim="800000"/>
            <a:headEnd/>
            <a:tailEnd/>
          </a:ln>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pPr algn="ctr"/>
            <a:r>
              <a:rPr lang="en-US" altLang="en-US" sz="5400">
                <a:solidFill>
                  <a:srgbClr val="000066"/>
                </a:solidFill>
              </a:rPr>
              <a:t>Early </a:t>
            </a:r>
          </a:p>
          <a:p>
            <a:pPr algn="ctr"/>
            <a:r>
              <a:rPr lang="en-US" altLang="en-US" sz="5400">
                <a:solidFill>
                  <a:srgbClr val="000066"/>
                </a:solidFill>
              </a:rPr>
              <a:t>Intervention</a:t>
            </a:r>
          </a:p>
        </p:txBody>
      </p:sp>
      <p:sp>
        <p:nvSpPr>
          <p:cNvPr id="16" name="TextBox 17"/>
          <p:cNvSpPr txBox="1">
            <a:spLocks noChangeArrowheads="1"/>
          </p:cNvSpPr>
          <p:nvPr/>
        </p:nvSpPr>
        <p:spPr bwMode="auto">
          <a:xfrm>
            <a:off x="990600" y="1524000"/>
            <a:ext cx="4052888" cy="1570038"/>
          </a:xfrm>
          <a:prstGeom prst="rect">
            <a:avLst/>
          </a:prstGeom>
          <a:solidFill>
            <a:srgbClr val="FF3300"/>
          </a:solidFill>
          <a:ln w="9525">
            <a:solidFill>
              <a:schemeClr val="bg1"/>
            </a:solidFill>
            <a:miter lim="800000"/>
            <a:headEnd/>
            <a:tailEnd/>
          </a:ln>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pPr algn="ctr"/>
            <a:r>
              <a:rPr lang="en-US" altLang="en-US" sz="4800">
                <a:solidFill>
                  <a:srgbClr val="FFFFFF"/>
                </a:solidFill>
              </a:rPr>
              <a:t>Chronic Care</a:t>
            </a:r>
          </a:p>
          <a:p>
            <a:pPr algn="ctr"/>
            <a:r>
              <a:rPr lang="en-US" altLang="en-US" sz="4800">
                <a:solidFill>
                  <a:srgbClr val="FFFFFF"/>
                </a:solidFill>
              </a:rPr>
              <a:t>Model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399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7" grpId="0" animBg="1"/>
      <p:bldP spid="16"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7458" name="Text Box 2"/>
          <p:cNvSpPr txBox="1">
            <a:spLocks noChangeArrowheads="1"/>
          </p:cNvSpPr>
          <p:nvPr/>
        </p:nvSpPr>
        <p:spPr bwMode="auto">
          <a:xfrm>
            <a:off x="4343400" y="-152400"/>
            <a:ext cx="4667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4000">
                <a:solidFill>
                  <a:srgbClr val="000066"/>
                </a:solidFill>
              </a:rPr>
              <a:t>1</a:t>
            </a:r>
          </a:p>
        </p:txBody>
      </p:sp>
      <p:sp>
        <p:nvSpPr>
          <p:cNvPr id="147459" name="Rectangle 3"/>
          <p:cNvSpPr>
            <a:spLocks noChangeArrowheads="1"/>
          </p:cNvSpPr>
          <p:nvPr/>
        </p:nvSpPr>
        <p:spPr bwMode="auto">
          <a:xfrm>
            <a:off x="152400" y="0"/>
            <a:ext cx="8991600" cy="1447800"/>
          </a:xfrm>
          <a:prstGeom prst="rect">
            <a:avLst/>
          </a:prstGeom>
          <a:solidFill>
            <a:schemeClr val="folHlink"/>
          </a:solidFill>
          <a:ln w="12700">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solidFill>
                <a:srgbClr val="000066"/>
              </a:solidFill>
            </a:endParaRPr>
          </a:p>
        </p:txBody>
      </p:sp>
      <p:sp>
        <p:nvSpPr>
          <p:cNvPr id="147460" name="Rectangle 4"/>
          <p:cNvSpPr>
            <a:spLocks noChangeArrowheads="1"/>
          </p:cNvSpPr>
          <p:nvPr/>
        </p:nvSpPr>
        <p:spPr bwMode="auto">
          <a:xfrm>
            <a:off x="0" y="1066800"/>
            <a:ext cx="9144000" cy="2057400"/>
          </a:xfrm>
          <a:prstGeom prst="rect">
            <a:avLst/>
          </a:prstGeom>
          <a:solidFill>
            <a:srgbClr val="FF0000"/>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en-US">
              <a:solidFill>
                <a:srgbClr val="000066"/>
              </a:solidFill>
            </a:endParaRPr>
          </a:p>
        </p:txBody>
      </p:sp>
      <p:sp>
        <p:nvSpPr>
          <p:cNvPr id="147461" name="WordArt 5"/>
          <p:cNvSpPr>
            <a:spLocks noChangeArrowheads="1" noChangeShapeType="1" noTextEdit="1"/>
          </p:cNvSpPr>
          <p:nvPr/>
        </p:nvSpPr>
        <p:spPr bwMode="auto">
          <a:xfrm>
            <a:off x="228600" y="1447800"/>
            <a:ext cx="8763000" cy="1447800"/>
          </a:xfrm>
          <a:prstGeom prst="rect">
            <a:avLst/>
          </a:prstGeom>
        </p:spPr>
        <p:txBody>
          <a:bodyPr wrap="none" fromWordArt="1">
            <a:prstTxWarp prst="textPlain">
              <a:avLst>
                <a:gd name="adj" fmla="val 50231"/>
              </a:avLst>
            </a:prstTxWarp>
          </a:bodyPr>
          <a:lstStyle/>
          <a:p>
            <a:pPr algn="ctr"/>
            <a:r>
              <a:rPr lang="en-GB" sz="2800" kern="1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rPr>
              <a:t>Is there a working model </a:t>
            </a:r>
          </a:p>
          <a:p>
            <a:pPr algn="ctr"/>
            <a:r>
              <a:rPr lang="en-GB" sz="2800" kern="1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rPr>
              <a:t>of Continuing Care ?</a:t>
            </a:r>
          </a:p>
        </p:txBody>
      </p:sp>
      <p:sp>
        <p:nvSpPr>
          <p:cNvPr id="147462" name="Rectangle 7"/>
          <p:cNvSpPr>
            <a:spLocks noChangeArrowheads="1"/>
          </p:cNvSpPr>
          <p:nvPr/>
        </p:nvSpPr>
        <p:spPr bwMode="auto">
          <a:xfrm>
            <a:off x="0" y="6400800"/>
            <a:ext cx="9144000" cy="457200"/>
          </a:xfrm>
          <a:prstGeom prst="rect">
            <a:avLst/>
          </a:prstGeom>
          <a:solidFill>
            <a:schemeClr val="folHlink"/>
          </a:solidFill>
          <a:ln w="12700">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en-US">
              <a:solidFill>
                <a:srgbClr val="000066"/>
              </a:solidFill>
            </a:endParaRPr>
          </a:p>
        </p:txBody>
      </p:sp>
      <p:sp>
        <p:nvSpPr>
          <p:cNvPr id="147463" name="Rectangle 8"/>
          <p:cNvSpPr>
            <a:spLocks noGrp="1" noChangeArrowheads="1"/>
          </p:cNvSpPr>
          <p:nvPr>
            <p:ph type="body" idx="1"/>
          </p:nvPr>
        </p:nvSpPr>
        <p:spPr>
          <a:xfrm>
            <a:off x="152400" y="4038600"/>
            <a:ext cx="8915400" cy="1828800"/>
          </a:xfrm>
        </p:spPr>
        <p:txBody>
          <a:bodyPr/>
          <a:lstStyle/>
          <a:p>
            <a:pPr algn="ctr">
              <a:buFontTx/>
              <a:buNone/>
            </a:pPr>
            <a:r>
              <a:rPr lang="en-US" altLang="en-US" sz="5400" smtClean="0">
                <a:solidFill>
                  <a:srgbClr val="FFFFFF"/>
                </a:solidFill>
              </a:rPr>
              <a:t>Treatment of Addicted Physicians</a:t>
            </a:r>
            <a:endParaRPr lang="en-US" altLang="en-US" sz="540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ChangeArrowheads="1"/>
          </p:cNvSpPr>
          <p:nvPr/>
        </p:nvSpPr>
        <p:spPr bwMode="auto">
          <a:xfrm>
            <a:off x="0" y="0"/>
            <a:ext cx="9144000" cy="1752600"/>
          </a:xfrm>
          <a:prstGeom prst="rect">
            <a:avLst/>
          </a:prstGeom>
          <a:solidFill>
            <a:srgbClr val="FF0000"/>
          </a:solidFill>
          <a:ln w="9525">
            <a:solidFill>
              <a:schemeClr val="tx1"/>
            </a:solidFill>
            <a:miter lim="800000"/>
            <a:headEnd/>
            <a:tailEnd/>
          </a:ln>
        </p:spPr>
        <p:txBody>
          <a:bodyPr wrap="none" anchor="ctr"/>
          <a:lstStyle/>
          <a:p>
            <a:endParaRPr lang="en-US" altLang="en-US"/>
          </a:p>
        </p:txBody>
      </p:sp>
      <p:sp>
        <p:nvSpPr>
          <p:cNvPr id="148483" name="Rectangle 3"/>
          <p:cNvSpPr>
            <a:spLocks noGrp="1" noChangeArrowheads="1"/>
          </p:cNvSpPr>
          <p:nvPr>
            <p:ph type="title"/>
          </p:nvPr>
        </p:nvSpPr>
        <p:spPr>
          <a:xfrm>
            <a:off x="0" y="533400"/>
            <a:ext cx="9144000" cy="838200"/>
          </a:xfrm>
        </p:spPr>
        <p:txBody>
          <a:bodyPr/>
          <a:lstStyle/>
          <a:p>
            <a:pPr algn="ctr"/>
            <a:r>
              <a:rPr lang="en-US" altLang="en-US" sz="5400" b="1" smtClean="0">
                <a:solidFill>
                  <a:srgbClr val="FFFFFF"/>
                </a:solidFill>
              </a:rPr>
              <a:t>Physician Health Plans</a:t>
            </a:r>
            <a:endParaRPr lang="en-US" altLang="en-US" sz="3100" b="1" i="1" smtClean="0">
              <a:solidFill>
                <a:srgbClr val="FFFFFF"/>
              </a:solidFill>
            </a:endParaRPr>
          </a:p>
        </p:txBody>
      </p:sp>
      <p:sp>
        <p:nvSpPr>
          <p:cNvPr id="37892" name="Text Box 4"/>
          <p:cNvSpPr txBox="1">
            <a:spLocks noChangeArrowheads="1"/>
          </p:cNvSpPr>
          <p:nvPr/>
        </p:nvSpPr>
        <p:spPr bwMode="auto">
          <a:xfrm>
            <a:off x="228600" y="1905000"/>
            <a:ext cx="8915400" cy="417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1422" tIns="45711" rIns="91422" bIns="45711">
            <a:spAutoFit/>
          </a:bodyPr>
          <a:lstStyle>
            <a:lvl1pPr>
              <a:defRPr sz="3100" b="1">
                <a:solidFill>
                  <a:schemeClr val="tx1"/>
                </a:solidFill>
                <a:latin typeface="Arial" charset="0"/>
              </a:defRPr>
            </a:lvl1pPr>
            <a:lvl2pPr marL="45720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pPr>
              <a:buFontTx/>
              <a:buChar char="•"/>
            </a:pPr>
            <a:r>
              <a:rPr lang="en-US" altLang="en-US" sz="3600">
                <a:latin typeface="Times" pitchFamily="18" charset="0"/>
              </a:rPr>
              <a:t> </a:t>
            </a:r>
            <a:r>
              <a:rPr lang="en-US" altLang="en-US" sz="4800">
                <a:latin typeface="Times New Roman" pitchFamily="18" charset="0"/>
              </a:rPr>
              <a:t>49</a:t>
            </a:r>
            <a:r>
              <a:rPr lang="en-US" altLang="en-US" sz="4400">
                <a:solidFill>
                  <a:srgbClr val="FFFFFF"/>
                </a:solidFill>
                <a:latin typeface="Times New Roman" pitchFamily="18" charset="0"/>
              </a:rPr>
              <a:t> PHPs </a:t>
            </a:r>
          </a:p>
          <a:p>
            <a:pPr lvl="1">
              <a:buFontTx/>
              <a:buChar char="•"/>
            </a:pPr>
            <a:r>
              <a:rPr lang="en-US" altLang="en-US" sz="3200">
                <a:solidFill>
                  <a:srgbClr val="FFFFFF"/>
                </a:solidFill>
              </a:rPr>
              <a:t>  All authorized by state licensing boards</a:t>
            </a:r>
          </a:p>
          <a:p>
            <a:pPr lvl="1">
              <a:buFontTx/>
              <a:buChar char="•"/>
            </a:pPr>
            <a:r>
              <a:rPr lang="en-US" altLang="en-US" sz="3200">
                <a:solidFill>
                  <a:srgbClr val="FFFFFF"/>
                </a:solidFill>
              </a:rPr>
              <a:t>  Most treat many types of health professionals</a:t>
            </a:r>
            <a:r>
              <a:rPr lang="en-US" altLang="en-US" sz="4000"/>
              <a:t> </a:t>
            </a:r>
          </a:p>
          <a:p>
            <a:pPr>
              <a:buFontTx/>
              <a:buChar char="•"/>
            </a:pPr>
            <a:r>
              <a:rPr lang="en-US" altLang="en-US" sz="4800">
                <a:latin typeface="Times New Roman" pitchFamily="18" charset="0"/>
              </a:rPr>
              <a:t> Do </a:t>
            </a:r>
            <a:r>
              <a:rPr lang="en-US" altLang="en-US" sz="4800" u="sng">
                <a:solidFill>
                  <a:srgbClr val="FFFFFF"/>
                </a:solidFill>
                <a:latin typeface="Times New Roman" pitchFamily="18" charset="0"/>
              </a:rPr>
              <a:t>NOT</a:t>
            </a:r>
            <a:r>
              <a:rPr lang="en-US" altLang="en-US" sz="4800">
                <a:latin typeface="Times New Roman" pitchFamily="18" charset="0"/>
              </a:rPr>
              <a:t> provide treatment</a:t>
            </a:r>
            <a:endParaRPr lang="en-US" altLang="en-US" sz="4000">
              <a:latin typeface="Times" pitchFamily="18" charset="0"/>
            </a:endParaRPr>
          </a:p>
          <a:p>
            <a:pPr lvl="1">
              <a:buFontTx/>
              <a:buChar char="•"/>
            </a:pPr>
            <a:r>
              <a:rPr lang="en-US" altLang="en-US" sz="3600">
                <a:solidFill>
                  <a:srgbClr val="FFFFFF"/>
                </a:solidFill>
                <a:latin typeface="Times" pitchFamily="18" charset="0"/>
              </a:rPr>
              <a:t> </a:t>
            </a:r>
            <a:r>
              <a:rPr lang="en-US" altLang="en-US" sz="3200">
                <a:solidFill>
                  <a:srgbClr val="FFFFFF"/>
                </a:solidFill>
                <a:latin typeface="Times" pitchFamily="18" charset="0"/>
              </a:rPr>
              <a:t>Assess, Intervene, Evaluate, Refer, Monitor, Report and Advocate</a:t>
            </a:r>
          </a:p>
          <a:p>
            <a:pPr lvl="1">
              <a:buFontTx/>
              <a:buChar char="•"/>
            </a:pPr>
            <a:r>
              <a:rPr lang="en-US" altLang="en-US" sz="3200">
                <a:solidFill>
                  <a:srgbClr val="FFFFFF"/>
                </a:solidFill>
                <a:latin typeface="Times" pitchFamily="18" charset="0"/>
              </a:rPr>
              <a:t> All under authority of Board</a:t>
            </a:r>
          </a:p>
        </p:txBody>
      </p:sp>
      <p:sp>
        <p:nvSpPr>
          <p:cNvPr id="148485" name="Rectangle 5"/>
          <p:cNvSpPr>
            <a:spLocks noChangeArrowheads="1"/>
          </p:cNvSpPr>
          <p:nvPr/>
        </p:nvSpPr>
        <p:spPr bwMode="auto">
          <a:xfrm>
            <a:off x="304800" y="6553200"/>
            <a:ext cx="8839200" cy="3048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en-US" altLang="en-US"/>
          </a:p>
        </p:txBody>
      </p:sp>
      <p:sp>
        <p:nvSpPr>
          <p:cNvPr id="148486" name="Text Box 6"/>
          <p:cNvSpPr txBox="1">
            <a:spLocks noChangeArrowheads="1"/>
          </p:cNvSpPr>
          <p:nvPr/>
        </p:nvSpPr>
        <p:spPr bwMode="auto">
          <a:xfrm>
            <a:off x="228600" y="6248400"/>
            <a:ext cx="56546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400"/>
              <a:t>McLellan, DuPont, Skipper 2008, BMJ</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89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7892">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89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892">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789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2"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ChangeArrowheads="1"/>
          </p:cNvSpPr>
          <p:nvPr/>
        </p:nvSpPr>
        <p:spPr bwMode="auto">
          <a:xfrm>
            <a:off x="0" y="0"/>
            <a:ext cx="9144000" cy="1752600"/>
          </a:xfrm>
          <a:prstGeom prst="rect">
            <a:avLst/>
          </a:prstGeom>
          <a:solidFill>
            <a:srgbClr val="FF0000"/>
          </a:solidFill>
          <a:ln w="9525">
            <a:solidFill>
              <a:schemeClr val="tx1"/>
            </a:solidFill>
            <a:miter lim="800000"/>
            <a:headEnd/>
            <a:tailEnd/>
          </a:ln>
        </p:spPr>
        <p:txBody>
          <a:bodyPr wrap="none" anchor="ctr"/>
          <a:lstStyle/>
          <a:p>
            <a:endParaRPr lang="en-US" altLang="en-US"/>
          </a:p>
        </p:txBody>
      </p:sp>
      <p:sp>
        <p:nvSpPr>
          <p:cNvPr id="149507" name="Rectangle 3"/>
          <p:cNvSpPr>
            <a:spLocks noGrp="1" noChangeArrowheads="1"/>
          </p:cNvSpPr>
          <p:nvPr>
            <p:ph type="title"/>
          </p:nvPr>
        </p:nvSpPr>
        <p:spPr>
          <a:xfrm>
            <a:off x="0" y="533400"/>
            <a:ext cx="9144000" cy="838200"/>
          </a:xfrm>
        </p:spPr>
        <p:txBody>
          <a:bodyPr/>
          <a:lstStyle/>
          <a:p>
            <a:pPr algn="ctr"/>
            <a:r>
              <a:rPr lang="en-US" altLang="en-US" sz="5400" b="1" smtClean="0">
                <a:solidFill>
                  <a:srgbClr val="FFFFFF"/>
                </a:solidFill>
              </a:rPr>
              <a:t>Evaluation and Contracting</a:t>
            </a:r>
            <a:endParaRPr lang="en-US" altLang="en-US" sz="3100" b="1" i="1" smtClean="0">
              <a:solidFill>
                <a:srgbClr val="FFFFFF"/>
              </a:solidFill>
            </a:endParaRPr>
          </a:p>
        </p:txBody>
      </p:sp>
      <p:sp>
        <p:nvSpPr>
          <p:cNvPr id="149508" name="Rectangle 4"/>
          <p:cNvSpPr>
            <a:spLocks noChangeArrowheads="1"/>
          </p:cNvSpPr>
          <p:nvPr/>
        </p:nvSpPr>
        <p:spPr bwMode="auto">
          <a:xfrm>
            <a:off x="304800" y="6553200"/>
            <a:ext cx="8839200" cy="3048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en-US" altLang="en-US"/>
          </a:p>
        </p:txBody>
      </p:sp>
      <p:sp>
        <p:nvSpPr>
          <p:cNvPr id="38917" name="Text Box 5"/>
          <p:cNvSpPr txBox="1">
            <a:spLocks noChangeArrowheads="1"/>
          </p:cNvSpPr>
          <p:nvPr/>
        </p:nvSpPr>
        <p:spPr bwMode="auto">
          <a:xfrm>
            <a:off x="228600" y="1981200"/>
            <a:ext cx="8915400" cy="409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1422" tIns="45711" rIns="91422" bIns="45711">
            <a:spAutoFit/>
          </a:bodyPr>
          <a:lstStyle>
            <a:lvl1pPr>
              <a:defRPr sz="3100" b="1">
                <a:solidFill>
                  <a:schemeClr val="tx1"/>
                </a:solidFill>
                <a:latin typeface="Arial" charset="0"/>
              </a:defRPr>
            </a:lvl1pPr>
            <a:lvl2pPr marL="45720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pPr>
              <a:buFontTx/>
              <a:buChar char="•"/>
            </a:pPr>
            <a:r>
              <a:rPr lang="en-US" altLang="en-US" sz="3600">
                <a:latin typeface="Times" pitchFamily="18" charset="0"/>
              </a:rPr>
              <a:t> </a:t>
            </a:r>
            <a:r>
              <a:rPr lang="en-US" altLang="en-US" sz="4400">
                <a:latin typeface="Times New Roman" pitchFamily="18" charset="0"/>
              </a:rPr>
              <a:t>Phase 1 - Evaluation</a:t>
            </a:r>
            <a:r>
              <a:rPr lang="en-US" altLang="en-US" sz="4400">
                <a:solidFill>
                  <a:srgbClr val="FFFFFF"/>
                </a:solidFill>
                <a:latin typeface="Times New Roman" pitchFamily="18" charset="0"/>
              </a:rPr>
              <a:t> (1 month)</a:t>
            </a:r>
          </a:p>
          <a:p>
            <a:pPr lvl="1">
              <a:buFontTx/>
              <a:buChar char="•"/>
            </a:pPr>
            <a:r>
              <a:rPr lang="en-US" altLang="en-US" sz="3200">
                <a:solidFill>
                  <a:srgbClr val="FFFFFF"/>
                </a:solidFill>
              </a:rPr>
              <a:t>  Evaluate/diagnose referred physician</a:t>
            </a:r>
          </a:p>
          <a:p>
            <a:pPr lvl="1">
              <a:buFontTx/>
              <a:buChar char="•"/>
            </a:pPr>
            <a:r>
              <a:rPr lang="en-US" altLang="en-US" sz="3200">
                <a:solidFill>
                  <a:srgbClr val="FFFFFF"/>
                </a:solidFill>
              </a:rPr>
              <a:t>  Explain PHP and Contract</a:t>
            </a:r>
          </a:p>
          <a:p>
            <a:pPr>
              <a:buFontTx/>
              <a:buChar char="•"/>
            </a:pPr>
            <a:r>
              <a:rPr lang="en-US" altLang="en-US" sz="3200">
                <a:solidFill>
                  <a:srgbClr val="FFFFFF"/>
                </a:solidFill>
                <a:latin typeface="Times" pitchFamily="18" charset="0"/>
              </a:rPr>
              <a:t> </a:t>
            </a:r>
            <a:r>
              <a:rPr lang="en-US" altLang="en-US" sz="4400">
                <a:latin typeface="Times" pitchFamily="18" charset="0"/>
              </a:rPr>
              <a:t>Result is signed contract</a:t>
            </a:r>
          </a:p>
          <a:p>
            <a:pPr lvl="1">
              <a:buFontTx/>
              <a:buChar char="•"/>
            </a:pPr>
            <a:r>
              <a:rPr lang="en-US" altLang="en-US" sz="3200">
                <a:solidFill>
                  <a:srgbClr val="FFFFFF"/>
                </a:solidFill>
                <a:latin typeface="Times" pitchFamily="18" charset="0"/>
              </a:rPr>
              <a:t>  </a:t>
            </a:r>
            <a:r>
              <a:rPr lang="en-US" altLang="en-US" sz="4400">
                <a:solidFill>
                  <a:srgbClr val="FFFFFF"/>
                </a:solidFill>
                <a:latin typeface="Times" pitchFamily="18" charset="0"/>
              </a:rPr>
              <a:t>3 – 5 </a:t>
            </a:r>
            <a:r>
              <a:rPr lang="en-US" altLang="en-US" sz="3200">
                <a:solidFill>
                  <a:srgbClr val="FFFFFF"/>
                </a:solidFill>
                <a:latin typeface="Times" pitchFamily="18" charset="0"/>
              </a:rPr>
              <a:t>years in duration</a:t>
            </a:r>
          </a:p>
          <a:p>
            <a:pPr lvl="1">
              <a:buFontTx/>
              <a:buChar char="•"/>
            </a:pPr>
            <a:r>
              <a:rPr lang="en-US" altLang="en-US" sz="3200">
                <a:solidFill>
                  <a:srgbClr val="FFFFFF"/>
                </a:solidFill>
                <a:latin typeface="Times" pitchFamily="18" charset="0"/>
              </a:rPr>
              <a:t>  Protection from immediate adverse actions</a:t>
            </a:r>
          </a:p>
          <a:p>
            <a:pPr lvl="1">
              <a:buFontTx/>
              <a:buChar char="•"/>
            </a:pPr>
            <a:r>
              <a:rPr lang="en-US" altLang="en-US" sz="3200">
                <a:solidFill>
                  <a:srgbClr val="FFFFFF"/>
                </a:solidFill>
                <a:latin typeface="Times" pitchFamily="18" charset="0"/>
              </a:rPr>
              <a:t>  Monitoring with report to Board – 4 yrs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9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891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91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891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91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891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7"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ChangeArrowheads="1"/>
          </p:cNvSpPr>
          <p:nvPr/>
        </p:nvSpPr>
        <p:spPr bwMode="auto">
          <a:xfrm>
            <a:off x="0" y="219075"/>
            <a:ext cx="9144000" cy="1295400"/>
          </a:xfrm>
          <a:prstGeom prst="rect">
            <a:avLst/>
          </a:prstGeom>
          <a:solidFill>
            <a:srgbClr val="FF0000"/>
          </a:solidFill>
          <a:ln w="9525">
            <a:solidFill>
              <a:schemeClr val="tx1"/>
            </a:solidFill>
            <a:miter lim="800000"/>
            <a:headEnd/>
            <a:tailEnd/>
          </a:ln>
        </p:spPr>
        <p:txBody>
          <a:bodyPr wrap="none" anchor="ctr"/>
          <a:lstStyle/>
          <a:p>
            <a:endParaRPr lang="en-US" altLang="en-US"/>
          </a:p>
        </p:txBody>
      </p:sp>
      <p:sp>
        <p:nvSpPr>
          <p:cNvPr id="150531" name="Rectangle 3"/>
          <p:cNvSpPr>
            <a:spLocks noGrp="1" noChangeArrowheads="1"/>
          </p:cNvSpPr>
          <p:nvPr>
            <p:ph type="title"/>
          </p:nvPr>
        </p:nvSpPr>
        <p:spPr>
          <a:xfrm>
            <a:off x="-9525" y="342900"/>
            <a:ext cx="9144000" cy="838200"/>
          </a:xfrm>
        </p:spPr>
        <p:txBody>
          <a:bodyPr/>
          <a:lstStyle/>
          <a:p>
            <a:pPr algn="ctr"/>
            <a:r>
              <a:rPr lang="en-US" altLang="en-US" sz="5400" b="1" smtClean="0">
                <a:solidFill>
                  <a:srgbClr val="FFFFFF"/>
                </a:solidFill>
              </a:rPr>
              <a:t>Treatment and Monitoring</a:t>
            </a:r>
            <a:endParaRPr lang="en-US" altLang="en-US" sz="3100" b="1" i="1" smtClean="0">
              <a:solidFill>
                <a:srgbClr val="FFFFFF"/>
              </a:solidFill>
            </a:endParaRPr>
          </a:p>
        </p:txBody>
      </p:sp>
      <p:sp>
        <p:nvSpPr>
          <p:cNvPr id="150532" name="Rectangle 5"/>
          <p:cNvSpPr>
            <a:spLocks noChangeArrowheads="1"/>
          </p:cNvSpPr>
          <p:nvPr/>
        </p:nvSpPr>
        <p:spPr bwMode="auto">
          <a:xfrm>
            <a:off x="304800" y="6553200"/>
            <a:ext cx="8839200" cy="3048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en-US" altLang="en-US"/>
          </a:p>
        </p:txBody>
      </p:sp>
      <p:sp>
        <p:nvSpPr>
          <p:cNvPr id="39941" name="Text Box 4"/>
          <p:cNvSpPr txBox="1">
            <a:spLocks noChangeArrowheads="1"/>
          </p:cNvSpPr>
          <p:nvPr/>
        </p:nvSpPr>
        <p:spPr bwMode="auto">
          <a:xfrm>
            <a:off x="161925" y="1443038"/>
            <a:ext cx="8915400" cy="538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1422" tIns="45711" rIns="91422" bIns="45711">
            <a:spAutoFit/>
          </a:bodyPr>
          <a:lstStyle>
            <a:lvl1pPr>
              <a:defRPr sz="3100" b="1">
                <a:solidFill>
                  <a:schemeClr val="tx1"/>
                </a:solidFill>
                <a:latin typeface="Arial" charset="0"/>
              </a:defRPr>
            </a:lvl1pPr>
            <a:lvl2pPr marL="457200">
              <a:defRPr sz="2700">
                <a:solidFill>
                  <a:schemeClr val="tx1"/>
                </a:solidFill>
                <a:latin typeface="Times New Roman" pitchFamily="18" charset="0"/>
              </a:defRPr>
            </a:lvl2pPr>
            <a:lvl3pPr marL="9144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pPr>
              <a:buFontTx/>
              <a:buChar char="•"/>
            </a:pPr>
            <a:r>
              <a:rPr lang="en-US" altLang="en-US" sz="3600">
                <a:latin typeface="Times" pitchFamily="18" charset="0"/>
              </a:rPr>
              <a:t> </a:t>
            </a:r>
            <a:r>
              <a:rPr lang="en-US" altLang="en-US" sz="4000">
                <a:latin typeface="Times New Roman" pitchFamily="18" charset="0"/>
              </a:rPr>
              <a:t>Phase 2 – </a:t>
            </a:r>
            <a:r>
              <a:rPr lang="en-US" altLang="en-US" sz="4000">
                <a:solidFill>
                  <a:srgbClr val="FFFFFF"/>
                </a:solidFill>
                <a:latin typeface="Times New Roman" pitchFamily="18" charset="0"/>
              </a:rPr>
              <a:t>~1 yr</a:t>
            </a:r>
          </a:p>
          <a:p>
            <a:pPr lvl="1">
              <a:buFontTx/>
              <a:buChar char="•"/>
            </a:pPr>
            <a:r>
              <a:rPr lang="en-US" altLang="en-US" sz="2800">
                <a:solidFill>
                  <a:srgbClr val="FFFFFF"/>
                </a:solidFill>
              </a:rPr>
              <a:t>  Selected residential treatment </a:t>
            </a:r>
            <a:r>
              <a:rPr lang="en-US" altLang="en-US" sz="2800"/>
              <a:t>30 – 90 days</a:t>
            </a:r>
          </a:p>
          <a:p>
            <a:pPr lvl="1">
              <a:buFontTx/>
              <a:buChar char="•"/>
            </a:pPr>
            <a:r>
              <a:rPr lang="en-US" altLang="en-US" sz="2800">
                <a:solidFill>
                  <a:srgbClr val="FFFFFF"/>
                </a:solidFill>
              </a:rPr>
              <a:t>  Referral to IOP or OP  </a:t>
            </a:r>
            <a:r>
              <a:rPr lang="en-US" altLang="en-US" sz="2800"/>
              <a:t>~ 6 months</a:t>
            </a:r>
          </a:p>
          <a:p>
            <a:pPr lvl="2">
              <a:buFontTx/>
              <a:buChar char="•"/>
            </a:pPr>
            <a:r>
              <a:rPr lang="en-US" altLang="en-US" sz="2800"/>
              <a:t>  Return to practice </a:t>
            </a:r>
            <a:r>
              <a:rPr lang="en-US" altLang="en-US" sz="2800">
                <a:solidFill>
                  <a:srgbClr val="FFFFFF"/>
                </a:solidFill>
              </a:rPr>
              <a:t>~ month 3</a:t>
            </a:r>
          </a:p>
          <a:p>
            <a:pPr lvl="1">
              <a:buFontTx/>
              <a:buChar char="•"/>
            </a:pPr>
            <a:r>
              <a:rPr lang="en-US" altLang="en-US" sz="2800">
                <a:solidFill>
                  <a:srgbClr val="FFFFFF"/>
                </a:solidFill>
              </a:rPr>
              <a:t>  Aftercare program </a:t>
            </a:r>
            <a:r>
              <a:rPr lang="en-US" altLang="en-US" sz="2800"/>
              <a:t>~ 3-6 months</a:t>
            </a:r>
          </a:p>
          <a:p>
            <a:pPr>
              <a:buFontTx/>
              <a:buChar char="•"/>
            </a:pPr>
            <a:r>
              <a:rPr lang="en-US" altLang="en-US" sz="4000">
                <a:latin typeface="Times New Roman" pitchFamily="18" charset="0"/>
              </a:rPr>
              <a:t>Phase 3 – </a:t>
            </a:r>
            <a:r>
              <a:rPr lang="en-US" altLang="en-US" sz="4000">
                <a:solidFill>
                  <a:srgbClr val="FFFFFF"/>
                </a:solidFill>
                <a:latin typeface="Times New Roman" pitchFamily="18" charset="0"/>
              </a:rPr>
              <a:t>4 yrs</a:t>
            </a:r>
          </a:p>
          <a:p>
            <a:pPr lvl="1">
              <a:buFontTx/>
              <a:buChar char="•"/>
            </a:pPr>
            <a:r>
              <a:rPr lang="en-US" altLang="en-US" sz="2800">
                <a:solidFill>
                  <a:srgbClr val="FFFFFF"/>
                </a:solidFill>
              </a:rPr>
              <a:t>  AA attendance - Caduceus Society meetings </a:t>
            </a:r>
            <a:endParaRPr lang="en-US" altLang="en-US" sz="2800"/>
          </a:p>
          <a:p>
            <a:pPr lvl="1">
              <a:buFontTx/>
              <a:buChar char="•"/>
            </a:pPr>
            <a:r>
              <a:rPr lang="en-US" altLang="en-US" sz="2800">
                <a:solidFill>
                  <a:srgbClr val="FFFFFF"/>
                </a:solidFill>
              </a:rPr>
              <a:t>  Family Therapy</a:t>
            </a:r>
          </a:p>
          <a:p>
            <a:pPr>
              <a:buFontTx/>
              <a:buChar char="•"/>
            </a:pPr>
            <a:r>
              <a:rPr lang="en-US" altLang="en-US" sz="4000">
                <a:latin typeface="Times New Roman" pitchFamily="18" charset="0"/>
              </a:rPr>
              <a:t>Urine Drug Screenings - </a:t>
            </a:r>
            <a:r>
              <a:rPr lang="en-US" altLang="en-US" sz="3600">
                <a:solidFill>
                  <a:srgbClr val="FFFFFF"/>
                </a:solidFill>
                <a:latin typeface="Times New Roman" pitchFamily="18" charset="0"/>
              </a:rPr>
              <a:t>throughout</a:t>
            </a:r>
          </a:p>
          <a:p>
            <a:pPr lvl="1">
              <a:buFontTx/>
              <a:buChar char="•"/>
            </a:pPr>
            <a:r>
              <a:rPr lang="en-US" altLang="en-US" sz="2800">
                <a:solidFill>
                  <a:srgbClr val="FFFFFF"/>
                </a:solidFill>
              </a:rPr>
              <a:t> Weekly - monthly (random during weekdays)</a:t>
            </a:r>
          </a:p>
          <a:p>
            <a:pPr lvl="1">
              <a:buFontTx/>
              <a:buChar char="•"/>
            </a:pPr>
            <a:r>
              <a:rPr lang="en-US" altLang="en-US" sz="2800">
                <a:solidFill>
                  <a:srgbClr val="FFFFFF"/>
                </a:solidFill>
              </a:rPr>
              <a:t> Worksite visits</a:t>
            </a:r>
            <a:endParaRPr lang="en-US" altLang="en-US" sz="320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4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994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994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994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9941">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94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9941">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9941">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9941">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9941">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994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1"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690" name="Text Box 2"/>
          <p:cNvSpPr txBox="1">
            <a:spLocks noChangeArrowheads="1"/>
          </p:cNvSpPr>
          <p:nvPr/>
        </p:nvSpPr>
        <p:spPr bwMode="auto">
          <a:xfrm>
            <a:off x="4343400" y="-152400"/>
            <a:ext cx="4667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4000">
                <a:solidFill>
                  <a:schemeClr val="bg1"/>
                </a:solidFill>
              </a:rPr>
              <a:t>1</a:t>
            </a:r>
          </a:p>
        </p:txBody>
      </p:sp>
      <p:sp>
        <p:nvSpPr>
          <p:cNvPr id="114691" name="Rectangle 3"/>
          <p:cNvSpPr>
            <a:spLocks noChangeArrowheads="1"/>
          </p:cNvSpPr>
          <p:nvPr/>
        </p:nvSpPr>
        <p:spPr bwMode="auto">
          <a:xfrm>
            <a:off x="152400" y="0"/>
            <a:ext cx="8991600" cy="1447800"/>
          </a:xfrm>
          <a:prstGeom prst="rect">
            <a:avLst/>
          </a:prstGeom>
          <a:solidFill>
            <a:schemeClr val="folHlink"/>
          </a:solidFill>
          <a:ln w="12700">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a:p>
        </p:txBody>
      </p:sp>
      <p:sp>
        <p:nvSpPr>
          <p:cNvPr id="120836" name="Rectangle 4"/>
          <p:cNvSpPr>
            <a:spLocks noChangeArrowheads="1"/>
          </p:cNvSpPr>
          <p:nvPr/>
        </p:nvSpPr>
        <p:spPr bwMode="auto">
          <a:xfrm>
            <a:off x="0" y="0"/>
            <a:ext cx="9144000" cy="2057400"/>
          </a:xfrm>
          <a:prstGeom prst="rect">
            <a:avLst/>
          </a:prstGeom>
          <a:solidFill>
            <a:schemeClr val="bg2">
              <a:lumMod val="95000"/>
              <a:lumOff val="5000"/>
            </a:schemeClr>
          </a:solidFill>
          <a:ln w="12700">
            <a:solidFill>
              <a:schemeClr val="tx1"/>
            </a:solidFill>
            <a:miter lim="800000"/>
            <a:headEnd type="none" w="sm" len="sm"/>
            <a:tailEnd type="none" w="sm" len="sm"/>
          </a:ln>
          <a:effectLst/>
        </p:spPr>
        <p:txBody>
          <a:bodyPr wrap="none" anchor="ctr"/>
          <a:lstStyle>
            <a:lvl1pPr eaLnBrk="0" hangingPunct="0">
              <a:spcBef>
                <a:spcPct val="20000"/>
              </a:spcBef>
              <a:buChar char="•"/>
              <a:defRPr sz="3100" b="1">
                <a:solidFill>
                  <a:schemeClr val="tx1"/>
                </a:solidFill>
                <a:latin typeface="Arial" charset="0"/>
              </a:defRPr>
            </a:lvl1pPr>
            <a:lvl2pPr marL="742950" indent="-285750" eaLnBrk="0" hangingPunct="0">
              <a:spcBef>
                <a:spcPct val="20000"/>
              </a:spcBef>
              <a:buChar char="–"/>
              <a:defRPr sz="2700">
                <a:solidFill>
                  <a:schemeClr val="tx1"/>
                </a:solidFill>
                <a:latin typeface="Times New Roman" pitchFamily="18" charset="0"/>
              </a:defRPr>
            </a:lvl2pPr>
            <a:lvl3pPr marL="1143000" indent="-228600" eaLnBrk="0" hangingPunct="0">
              <a:spcBef>
                <a:spcPct val="20000"/>
              </a:spcBef>
              <a:buChar char="•"/>
              <a:defRPr sz="2300">
                <a:solidFill>
                  <a:schemeClr val="tx1"/>
                </a:solidFill>
                <a:latin typeface="Times New Roman" pitchFamily="18" charset="0"/>
              </a:defRPr>
            </a:lvl3pPr>
            <a:lvl4pPr marL="1600200" indent="-228600" eaLnBrk="0" hangingPunct="0">
              <a:spcBef>
                <a:spcPct val="20000"/>
              </a:spcBef>
              <a:buChar char="–"/>
              <a:defRPr sz="1900">
                <a:solidFill>
                  <a:schemeClr val="tx1"/>
                </a:solidFill>
                <a:latin typeface="Times New Roman" pitchFamily="18" charset="0"/>
              </a:defRPr>
            </a:lvl4pPr>
            <a:lvl5pPr marL="2057400" indent="-228600" eaLnBrk="0" hangingPunct="0">
              <a:spcBef>
                <a:spcPct val="20000"/>
              </a:spcBef>
              <a:buChar char="•"/>
              <a:defRPr sz="1900">
                <a:solidFill>
                  <a:schemeClr val="tx1"/>
                </a:solidFill>
                <a:latin typeface="Times New Roman" pitchFamily="18" charset="0"/>
              </a:defRPr>
            </a:lvl5pPr>
            <a:lvl6pPr marL="2514600" indent="-228600" eaLnBrk="0" fontAlgn="base" hangingPunct="0">
              <a:spcBef>
                <a:spcPct val="20000"/>
              </a:spcBef>
              <a:spcAft>
                <a:spcPct val="0"/>
              </a:spcAft>
              <a:buChar char="•"/>
              <a:defRPr sz="1900">
                <a:solidFill>
                  <a:schemeClr val="tx1"/>
                </a:solidFill>
                <a:latin typeface="Times New Roman" pitchFamily="18" charset="0"/>
              </a:defRPr>
            </a:lvl6pPr>
            <a:lvl7pPr marL="2971800" indent="-228600" eaLnBrk="0" fontAlgn="base" hangingPunct="0">
              <a:spcBef>
                <a:spcPct val="20000"/>
              </a:spcBef>
              <a:spcAft>
                <a:spcPct val="0"/>
              </a:spcAft>
              <a:buChar char="•"/>
              <a:defRPr sz="1900">
                <a:solidFill>
                  <a:schemeClr val="tx1"/>
                </a:solidFill>
                <a:latin typeface="Times New Roman" pitchFamily="18" charset="0"/>
              </a:defRPr>
            </a:lvl7pPr>
            <a:lvl8pPr marL="3429000" indent="-228600" eaLnBrk="0" fontAlgn="base" hangingPunct="0">
              <a:spcBef>
                <a:spcPct val="20000"/>
              </a:spcBef>
              <a:spcAft>
                <a:spcPct val="0"/>
              </a:spcAft>
              <a:buChar char="•"/>
              <a:defRPr sz="1900">
                <a:solidFill>
                  <a:schemeClr val="tx1"/>
                </a:solidFill>
                <a:latin typeface="Times New Roman" pitchFamily="18" charset="0"/>
              </a:defRPr>
            </a:lvl8pPr>
            <a:lvl9pPr marL="3886200" indent="-228600" eaLnBrk="0" fontAlgn="base" hangingPunct="0">
              <a:spcBef>
                <a:spcPct val="20000"/>
              </a:spcBef>
              <a:spcAft>
                <a:spcPct val="0"/>
              </a:spcAft>
              <a:buChar char="•"/>
              <a:defRPr sz="1900">
                <a:solidFill>
                  <a:schemeClr val="tx1"/>
                </a:solidFill>
                <a:latin typeface="Times New Roman" pitchFamily="18" charset="0"/>
              </a:defRPr>
            </a:lvl9pPr>
          </a:lstStyle>
          <a:p>
            <a:pPr>
              <a:spcBef>
                <a:spcPct val="0"/>
              </a:spcBef>
              <a:buFontTx/>
              <a:buNone/>
              <a:defRPr/>
            </a:pPr>
            <a:endParaRPr lang="en-US" altLang="en-US" sz="4000" smtClean="0">
              <a:solidFill>
                <a:schemeClr val="bg1"/>
              </a:solidFill>
            </a:endParaRPr>
          </a:p>
        </p:txBody>
      </p:sp>
      <p:sp>
        <p:nvSpPr>
          <p:cNvPr id="30725" name="WordArt 5"/>
          <p:cNvSpPr>
            <a:spLocks noChangeArrowheads="1" noChangeShapeType="1" noTextEdit="1"/>
          </p:cNvSpPr>
          <p:nvPr/>
        </p:nvSpPr>
        <p:spPr bwMode="auto">
          <a:xfrm>
            <a:off x="228600" y="152400"/>
            <a:ext cx="8763000" cy="1828800"/>
          </a:xfrm>
          <a:prstGeom prst="rect">
            <a:avLst/>
          </a:prstGeom>
        </p:spPr>
        <p:txBody>
          <a:bodyPr wrap="none" fromWordArt="1">
            <a:prstTxWarp prst="textPlain">
              <a:avLst>
                <a:gd name="adj" fmla="val 50231"/>
              </a:avLst>
            </a:prstTxWarp>
          </a:bodyPr>
          <a:lstStyle/>
          <a:p>
            <a:pPr algn="ctr" eaLnBrk="0" hangingPunct="0">
              <a:defRPr/>
            </a:pPr>
            <a:r>
              <a:rPr lang="en-US" sz="3600" kern="10" dirty="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cs typeface="+mn-cs"/>
              </a:rPr>
              <a:t>3</a:t>
            </a:r>
            <a:r>
              <a:rPr lang="en-US" sz="2800" kern="10" dirty="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cs typeface="+mn-cs"/>
              </a:rPr>
              <a:t> Reasons to</a:t>
            </a:r>
          </a:p>
          <a:p>
            <a:pPr algn="ctr" eaLnBrk="0" hangingPunct="0">
              <a:defRPr/>
            </a:pPr>
            <a:r>
              <a:rPr lang="en-US" sz="2800" kern="10" dirty="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cs typeface="+mn-cs"/>
              </a:rPr>
              <a:t> Integrate SA Care  </a:t>
            </a:r>
          </a:p>
        </p:txBody>
      </p:sp>
      <p:sp>
        <p:nvSpPr>
          <p:cNvPr id="114694" name="Rectangle 7"/>
          <p:cNvSpPr>
            <a:spLocks noChangeArrowheads="1"/>
          </p:cNvSpPr>
          <p:nvPr/>
        </p:nvSpPr>
        <p:spPr bwMode="auto">
          <a:xfrm>
            <a:off x="0" y="6400800"/>
            <a:ext cx="9144000" cy="457200"/>
          </a:xfrm>
          <a:prstGeom prst="rect">
            <a:avLst/>
          </a:prstGeom>
          <a:solidFill>
            <a:schemeClr val="folHlink"/>
          </a:solidFill>
          <a:ln w="12700">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ltLang="en-US"/>
          </a:p>
        </p:txBody>
      </p:sp>
      <p:sp>
        <p:nvSpPr>
          <p:cNvPr id="2" name="TextBox 1"/>
          <p:cNvSpPr txBox="1"/>
          <p:nvPr/>
        </p:nvSpPr>
        <p:spPr>
          <a:xfrm>
            <a:off x="228600" y="2743200"/>
            <a:ext cx="8763000" cy="3108325"/>
          </a:xfrm>
          <a:prstGeom prst="rect">
            <a:avLst/>
          </a:prstGeom>
          <a:noFill/>
        </p:spPr>
        <p:txBody>
          <a:bodyPr>
            <a:spAutoFit/>
          </a:bodyPr>
          <a:lstStyle/>
          <a:p>
            <a:pPr marL="742950" indent="-742950" eaLnBrk="0" hangingPunct="0">
              <a:buFontTx/>
              <a:buAutoNum type="arabicPeriod"/>
              <a:defRPr/>
            </a:pPr>
            <a:r>
              <a:rPr lang="en-US" sz="4400" dirty="0">
                <a:solidFill>
                  <a:srgbClr val="FFFFFF"/>
                </a:solidFill>
                <a:latin typeface="Arial" pitchFamily="34" charset="0"/>
              </a:rPr>
              <a:t>Because it will improve </a:t>
            </a:r>
          </a:p>
          <a:p>
            <a:pPr eaLnBrk="0" hangingPunct="0">
              <a:spcAft>
                <a:spcPts val="1200"/>
              </a:spcAft>
              <a:defRPr/>
            </a:pPr>
            <a:r>
              <a:rPr lang="en-US" sz="4400" dirty="0">
                <a:solidFill>
                  <a:srgbClr val="FFFFFF"/>
                </a:solidFill>
                <a:latin typeface="Arial" pitchFamily="34" charset="0"/>
              </a:rPr>
              <a:t>	general medical care</a:t>
            </a:r>
          </a:p>
          <a:p>
            <a:pPr eaLnBrk="0" hangingPunct="0">
              <a:spcAft>
                <a:spcPts val="1200"/>
              </a:spcAft>
              <a:defRPr/>
            </a:pPr>
            <a:r>
              <a:rPr lang="en-US" sz="4400" dirty="0">
                <a:solidFill>
                  <a:srgbClr val="FFFFFF"/>
                </a:solidFill>
                <a:latin typeface="Arial" pitchFamily="34" charset="0"/>
              </a:rPr>
              <a:t>2.  Because it will save money</a:t>
            </a:r>
          </a:p>
          <a:p>
            <a:pPr marL="742950" indent="-742950" eaLnBrk="0" hangingPunct="0">
              <a:buFontTx/>
              <a:buAutoNum type="arabicPeriod" startAt="3"/>
              <a:defRPr/>
            </a:pPr>
            <a:r>
              <a:rPr lang="en-US" sz="4400" dirty="0">
                <a:solidFill>
                  <a:srgbClr val="FFFFFF"/>
                </a:solidFill>
                <a:latin typeface="Arial" pitchFamily="34" charset="0"/>
              </a:rPr>
              <a:t>Because it’s the law.</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ChangeArrowheads="1"/>
          </p:cNvSpPr>
          <p:nvPr/>
        </p:nvSpPr>
        <p:spPr bwMode="auto">
          <a:xfrm>
            <a:off x="304800" y="6553200"/>
            <a:ext cx="8839200" cy="3048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en-US" altLang="en-US"/>
          </a:p>
        </p:txBody>
      </p:sp>
      <p:sp>
        <p:nvSpPr>
          <p:cNvPr id="151555" name="Rectangle 3"/>
          <p:cNvSpPr>
            <a:spLocks noChangeArrowheads="1"/>
          </p:cNvSpPr>
          <p:nvPr/>
        </p:nvSpPr>
        <p:spPr bwMode="auto">
          <a:xfrm>
            <a:off x="0" y="0"/>
            <a:ext cx="9144000" cy="1752600"/>
          </a:xfrm>
          <a:prstGeom prst="rect">
            <a:avLst/>
          </a:prstGeom>
          <a:solidFill>
            <a:srgbClr val="FF0000"/>
          </a:solidFill>
          <a:ln w="9525">
            <a:solidFill>
              <a:schemeClr val="tx1"/>
            </a:solidFill>
            <a:miter lim="800000"/>
            <a:headEnd/>
            <a:tailEnd/>
          </a:ln>
        </p:spPr>
        <p:txBody>
          <a:bodyPr wrap="none" anchor="ctr"/>
          <a:lstStyle/>
          <a:p>
            <a:endParaRPr lang="en-US" altLang="en-US"/>
          </a:p>
        </p:txBody>
      </p:sp>
      <p:sp>
        <p:nvSpPr>
          <p:cNvPr id="151556" name="Rectangle 4"/>
          <p:cNvSpPr>
            <a:spLocks noGrp="1" noChangeArrowheads="1"/>
          </p:cNvSpPr>
          <p:nvPr>
            <p:ph type="title"/>
          </p:nvPr>
        </p:nvSpPr>
        <p:spPr>
          <a:xfrm>
            <a:off x="0" y="533400"/>
            <a:ext cx="9144000" cy="838200"/>
          </a:xfrm>
        </p:spPr>
        <p:txBody>
          <a:bodyPr/>
          <a:lstStyle/>
          <a:p>
            <a:pPr algn="ctr"/>
            <a:r>
              <a:rPr lang="en-US" altLang="en-US" sz="5400" b="1" smtClean="0">
                <a:solidFill>
                  <a:srgbClr val="FFFFFF"/>
                </a:solidFill>
              </a:rPr>
              <a:t>Results </a:t>
            </a:r>
            <a:r>
              <a:rPr lang="en-US" altLang="en-US" sz="5400" b="1" i="1" u="sng" smtClean="0">
                <a:solidFill>
                  <a:schemeClr val="tx1"/>
                </a:solidFill>
              </a:rPr>
              <a:t>Through</a:t>
            </a:r>
            <a:r>
              <a:rPr lang="en-US" altLang="en-US" sz="5400" b="1" smtClean="0">
                <a:solidFill>
                  <a:srgbClr val="FFFFFF"/>
                </a:solidFill>
              </a:rPr>
              <a:t> Five Years </a:t>
            </a:r>
            <a:endParaRPr lang="en-US" altLang="en-US" sz="3100" b="1" i="1" smtClean="0">
              <a:solidFill>
                <a:srgbClr val="FFFFFF"/>
              </a:solidFill>
            </a:endParaRPr>
          </a:p>
        </p:txBody>
      </p:sp>
      <p:sp>
        <p:nvSpPr>
          <p:cNvPr id="151557" name="Text Box 5"/>
          <p:cNvSpPr txBox="1">
            <a:spLocks noChangeArrowheads="1"/>
          </p:cNvSpPr>
          <p:nvPr/>
        </p:nvSpPr>
        <p:spPr bwMode="auto">
          <a:xfrm>
            <a:off x="228600" y="1908175"/>
            <a:ext cx="8915400" cy="584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1422" tIns="45711" rIns="91422" bIns="45711">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pPr algn="ctr"/>
            <a:r>
              <a:rPr lang="en-US" altLang="en-US" sz="6000">
                <a:solidFill>
                  <a:srgbClr val="FFFFFF"/>
                </a:solidFill>
                <a:latin typeface="Times" pitchFamily="18" charset="0"/>
              </a:rPr>
              <a:t>No Positive Urine Over</a:t>
            </a:r>
          </a:p>
          <a:p>
            <a:pPr algn="ctr"/>
            <a:r>
              <a:rPr lang="en-US" altLang="en-US" sz="8000">
                <a:solidFill>
                  <a:srgbClr val="FFFFFF"/>
                </a:solidFill>
                <a:latin typeface="Times" pitchFamily="18" charset="0"/>
              </a:rPr>
              <a:t> 5</a:t>
            </a:r>
            <a:r>
              <a:rPr lang="en-US" altLang="en-US" sz="6000">
                <a:solidFill>
                  <a:srgbClr val="FFFFFF"/>
                </a:solidFill>
                <a:latin typeface="Times" pitchFamily="18" charset="0"/>
              </a:rPr>
              <a:t> Years</a:t>
            </a:r>
          </a:p>
          <a:p>
            <a:pPr algn="ctr"/>
            <a:endParaRPr lang="en-US" altLang="en-US" sz="2800">
              <a:solidFill>
                <a:srgbClr val="FFFFFF"/>
              </a:solidFill>
              <a:latin typeface="Times" pitchFamily="18" charset="0"/>
            </a:endParaRPr>
          </a:p>
          <a:p>
            <a:pPr algn="ctr"/>
            <a:r>
              <a:rPr lang="en-US" altLang="en-US" sz="14200" i="1">
                <a:latin typeface="Times" pitchFamily="18" charset="0"/>
              </a:rPr>
              <a:t>78%</a:t>
            </a:r>
          </a:p>
          <a:p>
            <a:pPr>
              <a:spcBef>
                <a:spcPct val="40000"/>
              </a:spcBef>
            </a:pPr>
            <a:endParaRPr lang="en-US" altLang="en-US" sz="4800">
              <a:solidFill>
                <a:srgbClr val="FFFFFF"/>
              </a:solidFill>
              <a:latin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ChangeArrowheads="1"/>
          </p:cNvSpPr>
          <p:nvPr/>
        </p:nvSpPr>
        <p:spPr bwMode="auto">
          <a:xfrm>
            <a:off x="304800" y="6553200"/>
            <a:ext cx="8839200" cy="3048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en-US" altLang="en-US"/>
          </a:p>
        </p:txBody>
      </p:sp>
      <p:sp>
        <p:nvSpPr>
          <p:cNvPr id="152579" name="Rectangle 3"/>
          <p:cNvSpPr>
            <a:spLocks noChangeArrowheads="1"/>
          </p:cNvSpPr>
          <p:nvPr/>
        </p:nvSpPr>
        <p:spPr bwMode="auto">
          <a:xfrm>
            <a:off x="0" y="0"/>
            <a:ext cx="9144000" cy="1752600"/>
          </a:xfrm>
          <a:prstGeom prst="rect">
            <a:avLst/>
          </a:prstGeom>
          <a:solidFill>
            <a:srgbClr val="FF0000"/>
          </a:solidFill>
          <a:ln w="9525">
            <a:solidFill>
              <a:schemeClr val="tx1"/>
            </a:solidFill>
            <a:miter lim="800000"/>
            <a:headEnd/>
            <a:tailEnd/>
          </a:ln>
        </p:spPr>
        <p:txBody>
          <a:bodyPr wrap="none" anchor="ctr"/>
          <a:lstStyle/>
          <a:p>
            <a:endParaRPr lang="en-US" altLang="en-US"/>
          </a:p>
        </p:txBody>
      </p:sp>
      <p:sp>
        <p:nvSpPr>
          <p:cNvPr id="152580" name="Rectangle 4"/>
          <p:cNvSpPr>
            <a:spLocks noGrp="1" noChangeArrowheads="1"/>
          </p:cNvSpPr>
          <p:nvPr>
            <p:ph type="title"/>
          </p:nvPr>
        </p:nvSpPr>
        <p:spPr>
          <a:xfrm>
            <a:off x="0" y="533400"/>
            <a:ext cx="9144000" cy="838200"/>
          </a:xfrm>
        </p:spPr>
        <p:txBody>
          <a:bodyPr/>
          <a:lstStyle/>
          <a:p>
            <a:pPr algn="ctr"/>
            <a:r>
              <a:rPr lang="en-US" altLang="en-US" sz="5400" b="1" smtClean="0">
                <a:solidFill>
                  <a:srgbClr val="FFFFFF"/>
                </a:solidFill>
              </a:rPr>
              <a:t>Results </a:t>
            </a:r>
            <a:r>
              <a:rPr lang="en-US" altLang="en-US" sz="5400" b="1" i="1" u="sng" smtClean="0">
                <a:solidFill>
                  <a:schemeClr val="tx1"/>
                </a:solidFill>
              </a:rPr>
              <a:t>Through</a:t>
            </a:r>
            <a:r>
              <a:rPr lang="en-US" altLang="en-US" sz="5400" b="1" smtClean="0">
                <a:solidFill>
                  <a:srgbClr val="FFFFFF"/>
                </a:solidFill>
              </a:rPr>
              <a:t> Five Years </a:t>
            </a:r>
            <a:endParaRPr lang="en-US" altLang="en-US" sz="3100" b="1" i="1" smtClean="0">
              <a:solidFill>
                <a:srgbClr val="FFFFFF"/>
              </a:solidFill>
            </a:endParaRPr>
          </a:p>
        </p:txBody>
      </p:sp>
      <p:sp>
        <p:nvSpPr>
          <p:cNvPr id="152581" name="Text Box 5"/>
          <p:cNvSpPr txBox="1">
            <a:spLocks noChangeArrowheads="1"/>
          </p:cNvSpPr>
          <p:nvPr/>
        </p:nvSpPr>
        <p:spPr bwMode="auto">
          <a:xfrm>
            <a:off x="228600" y="1908175"/>
            <a:ext cx="8915400" cy="553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1422" tIns="45711" rIns="91422" bIns="45711">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pPr algn="ctr"/>
            <a:r>
              <a:rPr lang="en-US" altLang="en-US" sz="6000" u="sng">
                <a:solidFill>
                  <a:srgbClr val="FFFFFF"/>
                </a:solidFill>
                <a:latin typeface="Times" pitchFamily="18" charset="0"/>
              </a:rPr>
              <a:t>Second</a:t>
            </a:r>
            <a:r>
              <a:rPr lang="en-US" altLang="en-US" sz="6000">
                <a:solidFill>
                  <a:srgbClr val="FFFFFF"/>
                </a:solidFill>
                <a:latin typeface="Times" pitchFamily="18" charset="0"/>
              </a:rPr>
              <a:t> Positive Urine After One Slip</a:t>
            </a:r>
          </a:p>
          <a:p>
            <a:pPr algn="ctr"/>
            <a:endParaRPr lang="en-US" altLang="en-US" sz="2800">
              <a:solidFill>
                <a:srgbClr val="FFFFFF"/>
              </a:solidFill>
              <a:latin typeface="Times" pitchFamily="18" charset="0"/>
            </a:endParaRPr>
          </a:p>
          <a:p>
            <a:pPr algn="ctr"/>
            <a:r>
              <a:rPr lang="en-US" altLang="en-US" sz="14200" i="1">
                <a:latin typeface="Times" pitchFamily="18" charset="0"/>
              </a:rPr>
              <a:t>26%</a:t>
            </a:r>
          </a:p>
          <a:p>
            <a:pPr>
              <a:spcBef>
                <a:spcPct val="40000"/>
              </a:spcBef>
            </a:pPr>
            <a:endParaRPr lang="en-US" altLang="en-US" sz="4800">
              <a:solidFill>
                <a:srgbClr val="FFFFFF"/>
              </a:solidFill>
              <a:latin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ChangeArrowheads="1"/>
          </p:cNvSpPr>
          <p:nvPr/>
        </p:nvSpPr>
        <p:spPr bwMode="auto">
          <a:xfrm>
            <a:off x="0" y="0"/>
            <a:ext cx="9144000" cy="1295400"/>
          </a:xfrm>
          <a:prstGeom prst="rect">
            <a:avLst/>
          </a:prstGeom>
          <a:solidFill>
            <a:schemeClr val="tx2">
              <a:lumMod val="10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0"/>
              </a:spcBef>
              <a:buFontTx/>
              <a:buNone/>
              <a:defRPr/>
            </a:pPr>
            <a:endParaRPr lang="en-US" altLang="en-US" sz="4000" smtClean="0">
              <a:solidFill>
                <a:srgbClr val="000066"/>
              </a:solidFill>
              <a:latin typeface="Arial" charset="0"/>
            </a:endParaRPr>
          </a:p>
        </p:txBody>
      </p:sp>
      <p:sp>
        <p:nvSpPr>
          <p:cNvPr id="153603" name="Rectangle 3"/>
          <p:cNvSpPr>
            <a:spLocks noGrp="1" noChangeArrowheads="1"/>
          </p:cNvSpPr>
          <p:nvPr>
            <p:ph type="title"/>
          </p:nvPr>
        </p:nvSpPr>
        <p:spPr>
          <a:xfrm>
            <a:off x="0" y="152400"/>
            <a:ext cx="9144000" cy="838200"/>
          </a:xfrm>
        </p:spPr>
        <p:txBody>
          <a:bodyPr/>
          <a:lstStyle/>
          <a:p>
            <a:r>
              <a:rPr lang="en-US" altLang="en-US" sz="5400" b="1" smtClean="0">
                <a:solidFill>
                  <a:srgbClr val="FFFFFF"/>
                </a:solidFill>
              </a:rPr>
              <a:t>Closing Thoughts</a:t>
            </a:r>
            <a:endParaRPr lang="en-US" altLang="en-US" sz="3100" b="1" i="1" smtClean="0">
              <a:solidFill>
                <a:srgbClr val="FFFFFF"/>
              </a:solidFill>
            </a:endParaRPr>
          </a:p>
        </p:txBody>
      </p:sp>
      <p:sp>
        <p:nvSpPr>
          <p:cNvPr id="86020" name="Text Box 4"/>
          <p:cNvSpPr txBox="1">
            <a:spLocks noChangeArrowheads="1"/>
          </p:cNvSpPr>
          <p:nvPr/>
        </p:nvSpPr>
        <p:spPr bwMode="auto">
          <a:xfrm>
            <a:off x="228600" y="1412875"/>
            <a:ext cx="8915400" cy="4616450"/>
          </a:xfrm>
          <a:prstGeom prst="rect">
            <a:avLst/>
          </a:prstGeom>
          <a:solidFill>
            <a:schemeClr val="bg2">
              <a:lumMod val="75000"/>
            </a:schemeClr>
          </a:solidFill>
          <a:ln>
            <a:noFill/>
          </a:ln>
          <a:extLst/>
        </p:spPr>
        <p:txBody>
          <a:bodyPr lIns="91422" tIns="45711" rIns="91422" bIns="45711">
            <a:spAutoFit/>
          </a:bodyPr>
          <a:lstStyle>
            <a:lvl1pPr eaLnBrk="0" hangingPunct="0">
              <a:spcBef>
                <a:spcPct val="20000"/>
              </a:spcBef>
              <a:buChar char="•"/>
              <a:defRPr sz="3100" b="1">
                <a:solidFill>
                  <a:schemeClr val="tx1"/>
                </a:solidFill>
                <a:latin typeface="Arial" charset="0"/>
              </a:defRPr>
            </a:lvl1pPr>
            <a:lvl2pPr eaLnBrk="0" hangingPunct="0">
              <a:spcBef>
                <a:spcPct val="20000"/>
              </a:spcBef>
              <a:buChar char="–"/>
              <a:defRPr sz="2700">
                <a:solidFill>
                  <a:schemeClr val="tx1"/>
                </a:solidFill>
                <a:latin typeface="Times New Roman" pitchFamily="18" charset="0"/>
              </a:defRPr>
            </a:lvl2pPr>
            <a:lvl3pPr marL="1143000" indent="-228600" eaLnBrk="0" hangingPunct="0">
              <a:spcBef>
                <a:spcPct val="20000"/>
              </a:spcBef>
              <a:buChar char="•"/>
              <a:defRPr sz="2300">
                <a:solidFill>
                  <a:schemeClr val="tx1"/>
                </a:solidFill>
                <a:latin typeface="Times New Roman" pitchFamily="18" charset="0"/>
              </a:defRPr>
            </a:lvl3pPr>
            <a:lvl4pPr marL="1600200" indent="-228600" eaLnBrk="0" hangingPunct="0">
              <a:spcBef>
                <a:spcPct val="20000"/>
              </a:spcBef>
              <a:buChar char="–"/>
              <a:defRPr sz="1900">
                <a:solidFill>
                  <a:schemeClr val="tx1"/>
                </a:solidFill>
                <a:latin typeface="Times New Roman" pitchFamily="18" charset="0"/>
              </a:defRPr>
            </a:lvl4pPr>
            <a:lvl5pPr marL="2057400" indent="-228600" eaLnBrk="0" hangingPunct="0">
              <a:spcBef>
                <a:spcPct val="20000"/>
              </a:spcBef>
              <a:buChar char="•"/>
              <a:defRPr sz="1900">
                <a:solidFill>
                  <a:schemeClr val="tx1"/>
                </a:solidFill>
                <a:latin typeface="Times New Roman" pitchFamily="18" charset="0"/>
              </a:defRPr>
            </a:lvl5pPr>
            <a:lvl6pPr marL="2514600" indent="-228600" eaLnBrk="0" fontAlgn="base" hangingPunct="0">
              <a:spcBef>
                <a:spcPct val="20000"/>
              </a:spcBef>
              <a:spcAft>
                <a:spcPct val="0"/>
              </a:spcAft>
              <a:buChar char="•"/>
              <a:defRPr sz="1900">
                <a:solidFill>
                  <a:schemeClr val="tx1"/>
                </a:solidFill>
                <a:latin typeface="Times New Roman" pitchFamily="18" charset="0"/>
              </a:defRPr>
            </a:lvl6pPr>
            <a:lvl7pPr marL="2971800" indent="-228600" eaLnBrk="0" fontAlgn="base" hangingPunct="0">
              <a:spcBef>
                <a:spcPct val="20000"/>
              </a:spcBef>
              <a:spcAft>
                <a:spcPct val="0"/>
              </a:spcAft>
              <a:buChar char="•"/>
              <a:defRPr sz="1900">
                <a:solidFill>
                  <a:schemeClr val="tx1"/>
                </a:solidFill>
                <a:latin typeface="Times New Roman" pitchFamily="18" charset="0"/>
              </a:defRPr>
            </a:lvl7pPr>
            <a:lvl8pPr marL="3429000" indent="-228600" eaLnBrk="0" fontAlgn="base" hangingPunct="0">
              <a:spcBef>
                <a:spcPct val="20000"/>
              </a:spcBef>
              <a:spcAft>
                <a:spcPct val="0"/>
              </a:spcAft>
              <a:buChar char="•"/>
              <a:defRPr sz="1900">
                <a:solidFill>
                  <a:schemeClr val="tx1"/>
                </a:solidFill>
                <a:latin typeface="Times New Roman" pitchFamily="18" charset="0"/>
              </a:defRPr>
            </a:lvl8pPr>
            <a:lvl9pPr marL="3886200" indent="-228600" eaLnBrk="0" fontAlgn="base" hangingPunct="0">
              <a:spcBef>
                <a:spcPct val="20000"/>
              </a:spcBef>
              <a:spcAft>
                <a:spcPct val="0"/>
              </a:spcAft>
              <a:buChar char="•"/>
              <a:defRPr sz="1900">
                <a:solidFill>
                  <a:schemeClr val="tx1"/>
                </a:solidFill>
                <a:latin typeface="Times New Roman" pitchFamily="18" charset="0"/>
              </a:defRPr>
            </a:lvl9pPr>
          </a:lstStyle>
          <a:p>
            <a:pPr>
              <a:spcBef>
                <a:spcPct val="0"/>
              </a:spcBef>
              <a:buFontTx/>
              <a:buNone/>
              <a:defRPr/>
            </a:pPr>
            <a:r>
              <a:rPr lang="en-US" altLang="en-US" sz="4000" dirty="0" smtClean="0">
                <a:solidFill>
                  <a:srgbClr val="FFFF00"/>
                </a:solidFill>
                <a:latin typeface="Times New Roman" pitchFamily="18" charset="0"/>
              </a:rPr>
              <a:t>“Substance use disorders” will soon be  part of mainstream healthcare:</a:t>
            </a:r>
          </a:p>
          <a:p>
            <a:pPr marL="571500" indent="-571500">
              <a:spcBef>
                <a:spcPct val="0"/>
              </a:spcBef>
              <a:spcAft>
                <a:spcPts val="1200"/>
              </a:spcAft>
              <a:buFont typeface="+mj-lt"/>
              <a:buAutoNum type="arabicPeriod"/>
              <a:defRPr/>
            </a:pPr>
            <a:r>
              <a:rPr lang="en-US" altLang="en-US" sz="3200" dirty="0" smtClean="0">
                <a:solidFill>
                  <a:srgbClr val="FFFFFF"/>
                </a:solidFill>
                <a:latin typeface="Times New Roman" pitchFamily="18" charset="0"/>
              </a:rPr>
              <a:t>SUDs are too common, dangerous &amp; expensive in healthcare to be ignored </a:t>
            </a:r>
            <a:endParaRPr lang="en-US" altLang="en-US" sz="3200" u="sng" dirty="0" smtClean="0">
              <a:solidFill>
                <a:srgbClr val="FFFFFF"/>
              </a:solidFill>
              <a:latin typeface="Times New Roman" pitchFamily="18" charset="0"/>
            </a:endParaRPr>
          </a:p>
          <a:p>
            <a:pPr marL="571500" indent="-571500">
              <a:spcBef>
                <a:spcPct val="0"/>
              </a:spcBef>
              <a:spcAft>
                <a:spcPts val="1200"/>
              </a:spcAft>
              <a:buFont typeface="+mj-lt"/>
              <a:buAutoNum type="arabicPeriod"/>
              <a:defRPr/>
            </a:pPr>
            <a:r>
              <a:rPr lang="en-US" altLang="en-US" sz="3200" dirty="0" smtClean="0">
                <a:solidFill>
                  <a:srgbClr val="FFFFFF"/>
                </a:solidFill>
                <a:latin typeface="Times New Roman" pitchFamily="18" charset="0"/>
              </a:rPr>
              <a:t>Public understanding that addiction is an illness not a sin</a:t>
            </a:r>
            <a:endParaRPr lang="en-US" altLang="en-US" sz="2800" dirty="0" smtClean="0">
              <a:solidFill>
                <a:srgbClr val="FFFFFF"/>
              </a:solidFill>
            </a:endParaRPr>
          </a:p>
          <a:p>
            <a:pPr marL="571500" indent="-571500">
              <a:spcBef>
                <a:spcPct val="0"/>
              </a:spcBef>
              <a:spcAft>
                <a:spcPts val="1200"/>
              </a:spcAft>
              <a:buFont typeface="+mj-lt"/>
              <a:buAutoNum type="arabicPeriod"/>
              <a:defRPr/>
            </a:pPr>
            <a:r>
              <a:rPr lang="en-US" altLang="en-US" sz="3200" dirty="0" smtClean="0">
                <a:solidFill>
                  <a:srgbClr val="FFFFFF"/>
                </a:solidFill>
                <a:latin typeface="Times New Roman" pitchFamily="18" charset="0"/>
              </a:rPr>
              <a:t>Mainstream healthcare </a:t>
            </a:r>
            <a:r>
              <a:rPr lang="en-US" altLang="en-US" sz="3200" u="sng" dirty="0" smtClean="0">
                <a:solidFill>
                  <a:srgbClr val="FFFFFF"/>
                </a:solidFill>
                <a:latin typeface="Times New Roman" pitchFamily="18" charset="0"/>
              </a:rPr>
              <a:t>can do this</a:t>
            </a:r>
            <a:r>
              <a:rPr lang="en-US" altLang="en-US" sz="3200" dirty="0" smtClean="0">
                <a:solidFill>
                  <a:srgbClr val="FFFFFF"/>
                </a:solidFill>
                <a:latin typeface="Times New Roman" pitchFamily="18" charset="0"/>
              </a:rPr>
              <a:t>!</a:t>
            </a:r>
            <a:endParaRPr lang="en-US" altLang="en-US" sz="3200" u="sng" dirty="0" smtClean="0">
              <a:solidFill>
                <a:srgbClr val="FFFFFF"/>
              </a:solidFill>
              <a:latin typeface="Times New Roman" pitchFamily="18" charset="0"/>
            </a:endParaRPr>
          </a:p>
          <a:p>
            <a:pPr marL="914400" lvl="1" indent="-457200">
              <a:spcBef>
                <a:spcPct val="0"/>
              </a:spcBef>
              <a:spcAft>
                <a:spcPts val="1200"/>
              </a:spcAft>
              <a:buFont typeface="Courier New" panose="02070309020205020404" pitchFamily="49" charset="0"/>
              <a:buChar char="o"/>
              <a:defRPr/>
            </a:pPr>
            <a:r>
              <a:rPr lang="en-US" altLang="en-US" sz="2400" dirty="0" smtClean="0">
                <a:solidFill>
                  <a:prstClr val="white"/>
                </a:solidFill>
              </a:rPr>
              <a:t>Chronic Care Management protocols are appropriate</a:t>
            </a:r>
            <a:endParaRPr lang="en-US" altLang="en-US" sz="2400" dirty="0" smtClean="0">
              <a:solidFill>
                <a:prstClr val="white"/>
              </a:solidFill>
              <a:latin typeface="Times"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020">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602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6020">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6020">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602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0" grpId="0" build="p"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body" idx="4294967295"/>
          </p:nvPr>
        </p:nvSpPr>
        <p:spPr>
          <a:xfrm>
            <a:off x="420688" y="1552575"/>
            <a:ext cx="8226425" cy="4119563"/>
          </a:xfrm>
        </p:spPr>
        <p:txBody>
          <a:bodyPr/>
          <a:lstStyle/>
          <a:p>
            <a:pPr>
              <a:buFontTx/>
              <a:buNone/>
            </a:pPr>
            <a:r>
              <a:rPr lang="en-US" altLang="en-US" sz="3600" smtClean="0">
                <a:solidFill>
                  <a:srgbClr val="FFFFFF"/>
                </a:solidFill>
              </a:rPr>
              <a:t> </a:t>
            </a:r>
            <a:endParaRPr lang="en-US" altLang="en-US" smtClean="0"/>
          </a:p>
        </p:txBody>
      </p:sp>
      <p:sp>
        <p:nvSpPr>
          <p:cNvPr id="154627" name="Rectangle 4"/>
          <p:cNvSpPr>
            <a:spLocks noGrp="1" noChangeArrowheads="1"/>
          </p:cNvSpPr>
          <p:nvPr>
            <p:ph type="title" idx="4294967295"/>
          </p:nvPr>
        </p:nvSpPr>
        <p:spPr/>
        <p:txBody>
          <a:bodyPr/>
          <a:lstStyle/>
          <a:p>
            <a:endParaRPr lang="en-US" altLang="en-US" smtClean="0"/>
          </a:p>
        </p:txBody>
      </p:sp>
      <p:sp>
        <p:nvSpPr>
          <p:cNvPr id="154628" name="Rectangle 6"/>
          <p:cNvSpPr>
            <a:spLocks noChangeArrowheads="1"/>
          </p:cNvSpPr>
          <p:nvPr/>
        </p:nvSpPr>
        <p:spPr bwMode="auto">
          <a:xfrm>
            <a:off x="304800" y="6477000"/>
            <a:ext cx="8839200" cy="381000"/>
          </a:xfrm>
          <a:prstGeom prst="rect">
            <a:avLst/>
          </a:prstGeom>
          <a:solidFill>
            <a:schemeClr val="bg1"/>
          </a:solidFill>
          <a:ln w="12700">
            <a:solidFill>
              <a:schemeClr val="bg1"/>
            </a:solidFill>
            <a:miter lim="800000"/>
            <a:headEnd type="none" w="sm" len="sm"/>
            <a:tailEnd type="none" w="sm" len="sm"/>
          </a:ln>
        </p:spPr>
        <p:txBody>
          <a:bodyPr wrap="none" anchor="ctr"/>
          <a:lstStyle/>
          <a:p>
            <a:pPr eaLnBrk="0" hangingPunct="0"/>
            <a:endParaRPr lang="en-US" altLang="en-US"/>
          </a:p>
        </p:txBody>
      </p:sp>
      <p:sp>
        <p:nvSpPr>
          <p:cNvPr id="154629" name="Rectangle 7"/>
          <p:cNvSpPr>
            <a:spLocks noChangeArrowheads="1"/>
          </p:cNvSpPr>
          <p:nvPr/>
        </p:nvSpPr>
        <p:spPr bwMode="auto">
          <a:xfrm>
            <a:off x="304800" y="0"/>
            <a:ext cx="8839200" cy="1981200"/>
          </a:xfrm>
          <a:prstGeom prst="rect">
            <a:avLst/>
          </a:prstGeom>
          <a:solidFill>
            <a:schemeClr val="bg1"/>
          </a:solidFill>
          <a:ln w="12700">
            <a:solidFill>
              <a:schemeClr val="bg1"/>
            </a:solidFill>
            <a:miter lim="800000"/>
            <a:headEnd type="none" w="sm" len="sm"/>
            <a:tailEnd type="none" w="sm" len="sm"/>
          </a:ln>
        </p:spPr>
        <p:txBody>
          <a:bodyPr wrap="none" anchor="ctr"/>
          <a:lstStyle/>
          <a:p>
            <a:pPr eaLnBrk="0" hangingPunct="0"/>
            <a:endParaRPr lang="en-US" altLang="en-US"/>
          </a:p>
        </p:txBody>
      </p:sp>
      <p:sp>
        <p:nvSpPr>
          <p:cNvPr id="154630" name="WordArt 3"/>
          <p:cNvSpPr>
            <a:spLocks noChangeArrowheads="1" noChangeShapeType="1" noTextEdit="1"/>
          </p:cNvSpPr>
          <p:nvPr/>
        </p:nvSpPr>
        <p:spPr bwMode="auto">
          <a:xfrm>
            <a:off x="304800" y="1524000"/>
            <a:ext cx="8458200" cy="4114800"/>
          </a:xfrm>
          <a:prstGeom prst="rect">
            <a:avLst/>
          </a:prstGeom>
        </p:spPr>
        <p:txBody>
          <a:bodyPr wrap="none" fromWordArt="1">
            <a:prstTxWarp prst="textCascadeUp">
              <a:avLst>
                <a:gd name="adj" fmla="val 44444"/>
              </a:avLst>
            </a:prstTxWarp>
            <a:scene3d>
              <a:camera prst="legacyPerspectiveFront">
                <a:rot lat="20519958" lon="1080000" rev="0"/>
              </a:camera>
              <a:lightRig rig="legacyHarsh2" dir="b"/>
            </a:scene3d>
            <a:sp3d extrusionH="430200" prstMaterial="legacyMatte">
              <a:extrusionClr>
                <a:srgbClr val="FF6600"/>
              </a:extrusionClr>
            </a:sp3d>
          </a:bodyPr>
          <a:lstStyle/>
          <a:p>
            <a:pPr algn="ctr"/>
            <a:r>
              <a:rPr lang="en-GB" sz="3600" kern="10">
                <a:ln w="9525">
                  <a:round/>
                  <a:headEnd/>
                  <a:tailEnd/>
                </a:ln>
                <a:gradFill rotWithShape="1">
                  <a:gsLst>
                    <a:gs pos="0">
                      <a:srgbClr val="FFE701"/>
                    </a:gs>
                    <a:gs pos="100000">
                      <a:srgbClr val="FE3E02"/>
                    </a:gs>
                  </a:gsLst>
                  <a:lin ang="5400000" scaled="1"/>
                </a:gradFill>
                <a:latin typeface="Impact"/>
              </a:rPr>
              <a:t>Thank You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Text Box 2"/>
          <p:cNvSpPr txBox="1">
            <a:spLocks noChangeArrowheads="1"/>
          </p:cNvSpPr>
          <p:nvPr/>
        </p:nvSpPr>
        <p:spPr bwMode="auto">
          <a:xfrm>
            <a:off x="4343400" y="-152400"/>
            <a:ext cx="4667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4000">
                <a:solidFill>
                  <a:schemeClr val="bg1"/>
                </a:solidFill>
              </a:rPr>
              <a:t>1</a:t>
            </a:r>
          </a:p>
        </p:txBody>
      </p:sp>
      <p:sp>
        <p:nvSpPr>
          <p:cNvPr id="121859" name="Rectangle 3"/>
          <p:cNvSpPr>
            <a:spLocks noChangeArrowheads="1"/>
          </p:cNvSpPr>
          <p:nvPr/>
        </p:nvSpPr>
        <p:spPr bwMode="auto">
          <a:xfrm>
            <a:off x="152400" y="0"/>
            <a:ext cx="8991600" cy="1447800"/>
          </a:xfrm>
          <a:prstGeom prst="rect">
            <a:avLst/>
          </a:prstGeom>
          <a:solidFill>
            <a:schemeClr val="bg2">
              <a:lumMod val="95000"/>
              <a:lumOff val="5000"/>
            </a:schemeClr>
          </a:solidFill>
          <a:ln w="12700">
            <a:solidFill>
              <a:schemeClr val="folHlink"/>
            </a:solidFill>
            <a:miter lim="800000"/>
            <a:headEnd type="none" w="sm" len="sm"/>
            <a:tailEnd type="none" w="sm" len="sm"/>
          </a:ln>
          <a:effectLst/>
        </p:spPr>
        <p:txBody>
          <a:bodyPr wrap="none" anchor="ctr"/>
          <a:lstStyle>
            <a:lvl1pPr eaLnBrk="0" hangingPunct="0">
              <a:spcBef>
                <a:spcPct val="20000"/>
              </a:spcBef>
              <a:buChar char="•"/>
              <a:defRPr sz="3100" b="1">
                <a:solidFill>
                  <a:schemeClr val="tx1"/>
                </a:solidFill>
                <a:latin typeface="Arial" charset="0"/>
              </a:defRPr>
            </a:lvl1pPr>
            <a:lvl2pPr marL="742950" indent="-285750" eaLnBrk="0" hangingPunct="0">
              <a:spcBef>
                <a:spcPct val="20000"/>
              </a:spcBef>
              <a:buChar char="–"/>
              <a:defRPr sz="2700">
                <a:solidFill>
                  <a:schemeClr val="tx1"/>
                </a:solidFill>
                <a:latin typeface="Times New Roman" pitchFamily="18" charset="0"/>
              </a:defRPr>
            </a:lvl2pPr>
            <a:lvl3pPr marL="1143000" indent="-228600" eaLnBrk="0" hangingPunct="0">
              <a:spcBef>
                <a:spcPct val="20000"/>
              </a:spcBef>
              <a:buChar char="•"/>
              <a:defRPr sz="2300">
                <a:solidFill>
                  <a:schemeClr val="tx1"/>
                </a:solidFill>
                <a:latin typeface="Times New Roman" pitchFamily="18" charset="0"/>
              </a:defRPr>
            </a:lvl3pPr>
            <a:lvl4pPr marL="1600200" indent="-228600" eaLnBrk="0" hangingPunct="0">
              <a:spcBef>
                <a:spcPct val="20000"/>
              </a:spcBef>
              <a:buChar char="–"/>
              <a:defRPr sz="1900">
                <a:solidFill>
                  <a:schemeClr val="tx1"/>
                </a:solidFill>
                <a:latin typeface="Times New Roman" pitchFamily="18" charset="0"/>
              </a:defRPr>
            </a:lvl4pPr>
            <a:lvl5pPr marL="2057400" indent="-228600" eaLnBrk="0" hangingPunct="0">
              <a:spcBef>
                <a:spcPct val="20000"/>
              </a:spcBef>
              <a:buChar char="•"/>
              <a:defRPr sz="1900">
                <a:solidFill>
                  <a:schemeClr val="tx1"/>
                </a:solidFill>
                <a:latin typeface="Times New Roman" pitchFamily="18" charset="0"/>
              </a:defRPr>
            </a:lvl5pPr>
            <a:lvl6pPr marL="2514600" indent="-228600" eaLnBrk="0" fontAlgn="base" hangingPunct="0">
              <a:spcBef>
                <a:spcPct val="20000"/>
              </a:spcBef>
              <a:spcAft>
                <a:spcPct val="0"/>
              </a:spcAft>
              <a:buChar char="•"/>
              <a:defRPr sz="1900">
                <a:solidFill>
                  <a:schemeClr val="tx1"/>
                </a:solidFill>
                <a:latin typeface="Times New Roman" pitchFamily="18" charset="0"/>
              </a:defRPr>
            </a:lvl6pPr>
            <a:lvl7pPr marL="2971800" indent="-228600" eaLnBrk="0" fontAlgn="base" hangingPunct="0">
              <a:spcBef>
                <a:spcPct val="20000"/>
              </a:spcBef>
              <a:spcAft>
                <a:spcPct val="0"/>
              </a:spcAft>
              <a:buChar char="•"/>
              <a:defRPr sz="1900">
                <a:solidFill>
                  <a:schemeClr val="tx1"/>
                </a:solidFill>
                <a:latin typeface="Times New Roman" pitchFamily="18" charset="0"/>
              </a:defRPr>
            </a:lvl7pPr>
            <a:lvl8pPr marL="3429000" indent="-228600" eaLnBrk="0" fontAlgn="base" hangingPunct="0">
              <a:spcBef>
                <a:spcPct val="20000"/>
              </a:spcBef>
              <a:spcAft>
                <a:spcPct val="0"/>
              </a:spcAft>
              <a:buChar char="•"/>
              <a:defRPr sz="1900">
                <a:solidFill>
                  <a:schemeClr val="tx1"/>
                </a:solidFill>
                <a:latin typeface="Times New Roman" pitchFamily="18" charset="0"/>
              </a:defRPr>
            </a:lvl8pPr>
            <a:lvl9pPr marL="3886200" indent="-228600" eaLnBrk="0" fontAlgn="base" hangingPunct="0">
              <a:spcBef>
                <a:spcPct val="20000"/>
              </a:spcBef>
              <a:spcAft>
                <a:spcPct val="0"/>
              </a:spcAft>
              <a:buChar char="•"/>
              <a:defRPr sz="1900">
                <a:solidFill>
                  <a:schemeClr val="tx1"/>
                </a:solidFill>
                <a:latin typeface="Times New Roman" pitchFamily="18" charset="0"/>
              </a:defRPr>
            </a:lvl9pPr>
          </a:lstStyle>
          <a:p>
            <a:pPr algn="ctr">
              <a:spcBef>
                <a:spcPct val="0"/>
              </a:spcBef>
              <a:buFontTx/>
              <a:buNone/>
              <a:defRPr/>
            </a:pPr>
            <a:endParaRPr lang="en-US" altLang="en-US" sz="4000" smtClean="0">
              <a:solidFill>
                <a:schemeClr val="bg1"/>
              </a:solidFill>
            </a:endParaRPr>
          </a:p>
        </p:txBody>
      </p:sp>
      <p:sp>
        <p:nvSpPr>
          <p:cNvPr id="121860" name="Rectangle 4"/>
          <p:cNvSpPr>
            <a:spLocks noChangeArrowheads="1"/>
          </p:cNvSpPr>
          <p:nvPr/>
        </p:nvSpPr>
        <p:spPr bwMode="auto">
          <a:xfrm>
            <a:off x="0" y="0"/>
            <a:ext cx="9144000" cy="2057400"/>
          </a:xfrm>
          <a:prstGeom prst="rect">
            <a:avLst/>
          </a:prstGeom>
          <a:solidFill>
            <a:schemeClr val="bg2">
              <a:lumMod val="95000"/>
              <a:lumOff val="5000"/>
            </a:schemeClr>
          </a:solidFill>
          <a:ln w="12700">
            <a:solidFill>
              <a:schemeClr val="tx1"/>
            </a:solidFill>
            <a:miter lim="800000"/>
            <a:headEnd type="none" w="sm" len="sm"/>
            <a:tailEnd type="none" w="sm" len="sm"/>
          </a:ln>
          <a:effectLst/>
        </p:spPr>
        <p:txBody>
          <a:bodyPr wrap="none" anchor="ctr"/>
          <a:lstStyle>
            <a:lvl1pPr eaLnBrk="0" hangingPunct="0">
              <a:spcBef>
                <a:spcPct val="20000"/>
              </a:spcBef>
              <a:buChar char="•"/>
              <a:defRPr sz="3100" b="1">
                <a:solidFill>
                  <a:schemeClr val="tx1"/>
                </a:solidFill>
                <a:latin typeface="Arial" charset="0"/>
              </a:defRPr>
            </a:lvl1pPr>
            <a:lvl2pPr marL="742950" indent="-285750" eaLnBrk="0" hangingPunct="0">
              <a:spcBef>
                <a:spcPct val="20000"/>
              </a:spcBef>
              <a:buChar char="–"/>
              <a:defRPr sz="2700">
                <a:solidFill>
                  <a:schemeClr val="tx1"/>
                </a:solidFill>
                <a:latin typeface="Times New Roman" pitchFamily="18" charset="0"/>
              </a:defRPr>
            </a:lvl2pPr>
            <a:lvl3pPr marL="1143000" indent="-228600" eaLnBrk="0" hangingPunct="0">
              <a:spcBef>
                <a:spcPct val="20000"/>
              </a:spcBef>
              <a:buChar char="•"/>
              <a:defRPr sz="2300">
                <a:solidFill>
                  <a:schemeClr val="tx1"/>
                </a:solidFill>
                <a:latin typeface="Times New Roman" pitchFamily="18" charset="0"/>
              </a:defRPr>
            </a:lvl3pPr>
            <a:lvl4pPr marL="1600200" indent="-228600" eaLnBrk="0" hangingPunct="0">
              <a:spcBef>
                <a:spcPct val="20000"/>
              </a:spcBef>
              <a:buChar char="–"/>
              <a:defRPr sz="1900">
                <a:solidFill>
                  <a:schemeClr val="tx1"/>
                </a:solidFill>
                <a:latin typeface="Times New Roman" pitchFamily="18" charset="0"/>
              </a:defRPr>
            </a:lvl4pPr>
            <a:lvl5pPr marL="2057400" indent="-228600" eaLnBrk="0" hangingPunct="0">
              <a:spcBef>
                <a:spcPct val="20000"/>
              </a:spcBef>
              <a:buChar char="•"/>
              <a:defRPr sz="1900">
                <a:solidFill>
                  <a:schemeClr val="tx1"/>
                </a:solidFill>
                <a:latin typeface="Times New Roman" pitchFamily="18" charset="0"/>
              </a:defRPr>
            </a:lvl5pPr>
            <a:lvl6pPr marL="2514600" indent="-228600" eaLnBrk="0" fontAlgn="base" hangingPunct="0">
              <a:spcBef>
                <a:spcPct val="20000"/>
              </a:spcBef>
              <a:spcAft>
                <a:spcPct val="0"/>
              </a:spcAft>
              <a:buChar char="•"/>
              <a:defRPr sz="1900">
                <a:solidFill>
                  <a:schemeClr val="tx1"/>
                </a:solidFill>
                <a:latin typeface="Times New Roman" pitchFamily="18" charset="0"/>
              </a:defRPr>
            </a:lvl6pPr>
            <a:lvl7pPr marL="2971800" indent="-228600" eaLnBrk="0" fontAlgn="base" hangingPunct="0">
              <a:spcBef>
                <a:spcPct val="20000"/>
              </a:spcBef>
              <a:spcAft>
                <a:spcPct val="0"/>
              </a:spcAft>
              <a:buChar char="•"/>
              <a:defRPr sz="1900">
                <a:solidFill>
                  <a:schemeClr val="tx1"/>
                </a:solidFill>
                <a:latin typeface="Times New Roman" pitchFamily="18" charset="0"/>
              </a:defRPr>
            </a:lvl7pPr>
            <a:lvl8pPr marL="3429000" indent="-228600" eaLnBrk="0" fontAlgn="base" hangingPunct="0">
              <a:spcBef>
                <a:spcPct val="20000"/>
              </a:spcBef>
              <a:spcAft>
                <a:spcPct val="0"/>
              </a:spcAft>
              <a:buChar char="•"/>
              <a:defRPr sz="1900">
                <a:solidFill>
                  <a:schemeClr val="tx1"/>
                </a:solidFill>
                <a:latin typeface="Times New Roman" pitchFamily="18" charset="0"/>
              </a:defRPr>
            </a:lvl8pPr>
            <a:lvl9pPr marL="3886200" indent="-228600" eaLnBrk="0" fontAlgn="base" hangingPunct="0">
              <a:spcBef>
                <a:spcPct val="20000"/>
              </a:spcBef>
              <a:spcAft>
                <a:spcPct val="0"/>
              </a:spcAft>
              <a:buChar char="•"/>
              <a:defRPr sz="1900">
                <a:solidFill>
                  <a:schemeClr val="tx1"/>
                </a:solidFill>
                <a:latin typeface="Times New Roman" pitchFamily="18" charset="0"/>
              </a:defRPr>
            </a:lvl9pPr>
          </a:lstStyle>
          <a:p>
            <a:pPr>
              <a:spcBef>
                <a:spcPct val="0"/>
              </a:spcBef>
              <a:buFontTx/>
              <a:buNone/>
              <a:defRPr/>
            </a:pPr>
            <a:endParaRPr lang="en-US" altLang="en-US" sz="4000" smtClean="0">
              <a:solidFill>
                <a:schemeClr val="bg1"/>
              </a:solidFill>
            </a:endParaRPr>
          </a:p>
        </p:txBody>
      </p:sp>
      <p:sp>
        <p:nvSpPr>
          <p:cNvPr id="30725" name="WordArt 5"/>
          <p:cNvSpPr>
            <a:spLocks noChangeArrowheads="1" noChangeShapeType="1" noTextEdit="1"/>
          </p:cNvSpPr>
          <p:nvPr/>
        </p:nvSpPr>
        <p:spPr bwMode="auto">
          <a:xfrm>
            <a:off x="228600" y="152400"/>
            <a:ext cx="8763000" cy="1828800"/>
          </a:xfrm>
          <a:prstGeom prst="rect">
            <a:avLst/>
          </a:prstGeom>
        </p:spPr>
        <p:txBody>
          <a:bodyPr wrap="none" fromWordArt="1">
            <a:prstTxWarp prst="textPlain">
              <a:avLst>
                <a:gd name="adj" fmla="val 50231"/>
              </a:avLst>
            </a:prstTxWarp>
          </a:bodyPr>
          <a:lstStyle/>
          <a:p>
            <a:pPr algn="ctr" eaLnBrk="0" hangingPunct="0">
              <a:defRPr/>
            </a:pPr>
            <a:r>
              <a:rPr lang="en-US" sz="3600" kern="10" dirty="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cs typeface="+mn-cs"/>
              </a:rPr>
              <a:t>3</a:t>
            </a:r>
            <a:r>
              <a:rPr lang="en-US" sz="2800" kern="10" dirty="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cs typeface="+mn-cs"/>
              </a:rPr>
              <a:t> Reasons to</a:t>
            </a:r>
          </a:p>
          <a:p>
            <a:pPr algn="ctr" eaLnBrk="0" hangingPunct="0">
              <a:defRPr/>
            </a:pPr>
            <a:r>
              <a:rPr lang="en-US" sz="2800" kern="10" dirty="0">
                <a:ln w="9525">
                  <a:solidFill>
                    <a:srgbClr val="000000"/>
                  </a:solidFill>
                  <a:round/>
                  <a:headEnd type="none" w="sm" len="sm"/>
                  <a:tailEnd type="none" w="sm" len="sm"/>
                </a:ln>
                <a:solidFill>
                  <a:srgbClr val="FFFFFF"/>
                </a:solidFill>
                <a:effectLst>
                  <a:outerShdw dist="35921" dir="2700000" algn="ctr" rotWithShape="0">
                    <a:srgbClr val="808080"/>
                  </a:outerShdw>
                </a:effectLst>
                <a:latin typeface="Arial Black"/>
                <a:cs typeface="+mn-cs"/>
              </a:rPr>
              <a:t> Integrate SA Care  </a:t>
            </a:r>
          </a:p>
        </p:txBody>
      </p:sp>
      <p:sp>
        <p:nvSpPr>
          <p:cNvPr id="115718" name="Rectangle 7"/>
          <p:cNvSpPr>
            <a:spLocks noChangeArrowheads="1"/>
          </p:cNvSpPr>
          <p:nvPr/>
        </p:nvSpPr>
        <p:spPr bwMode="auto">
          <a:xfrm>
            <a:off x="0" y="6400800"/>
            <a:ext cx="9144000" cy="457200"/>
          </a:xfrm>
          <a:prstGeom prst="rect">
            <a:avLst/>
          </a:prstGeom>
          <a:solidFill>
            <a:schemeClr val="folHlink"/>
          </a:solidFill>
          <a:ln w="12700">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ltLang="en-US"/>
          </a:p>
        </p:txBody>
      </p:sp>
      <p:sp>
        <p:nvSpPr>
          <p:cNvPr id="2" name="TextBox 1"/>
          <p:cNvSpPr txBox="1"/>
          <p:nvPr/>
        </p:nvSpPr>
        <p:spPr>
          <a:xfrm>
            <a:off x="228600" y="2743200"/>
            <a:ext cx="7923213" cy="2924175"/>
          </a:xfrm>
          <a:prstGeom prst="rect">
            <a:avLst/>
          </a:prstGeom>
          <a:noFill/>
        </p:spPr>
        <p:txBody>
          <a:bodyPr wrap="none">
            <a:spAutoFit/>
          </a:bodyPr>
          <a:lstStyle/>
          <a:p>
            <a:pPr marL="742950" indent="-742950" eaLnBrk="0" hangingPunct="0">
              <a:buFontTx/>
              <a:buAutoNum type="arabicPeriod"/>
              <a:defRPr/>
            </a:pPr>
            <a:r>
              <a:rPr lang="en-US" sz="4800" dirty="0">
                <a:solidFill>
                  <a:schemeClr val="tx1"/>
                </a:solidFill>
                <a:latin typeface="Arial" pitchFamily="34" charset="0"/>
              </a:rPr>
              <a:t>Because it will improve </a:t>
            </a:r>
          </a:p>
          <a:p>
            <a:pPr eaLnBrk="0" hangingPunct="0">
              <a:defRPr/>
            </a:pPr>
            <a:r>
              <a:rPr lang="en-US" sz="4800" dirty="0">
                <a:solidFill>
                  <a:schemeClr val="tx1"/>
                </a:solidFill>
                <a:latin typeface="Arial" pitchFamily="34" charset="0"/>
              </a:rPr>
              <a:t>	general medical care</a:t>
            </a:r>
            <a:endParaRPr lang="en-US" sz="4400" b="0" dirty="0">
              <a:solidFill>
                <a:schemeClr val="tx1"/>
              </a:solidFill>
              <a:latin typeface="Arial" pitchFamily="34" charset="0"/>
            </a:endParaRPr>
          </a:p>
          <a:p>
            <a:pPr eaLnBrk="0" hangingPunct="0">
              <a:defRPr/>
            </a:pPr>
            <a:r>
              <a:rPr lang="en-US" sz="4400" b="0" dirty="0">
                <a:solidFill>
                  <a:schemeClr val="bg1">
                    <a:lumMod val="20000"/>
                    <a:lumOff val="80000"/>
                  </a:schemeClr>
                </a:solidFill>
                <a:latin typeface="Arial" pitchFamily="34" charset="0"/>
              </a:rPr>
              <a:t>2.  Because it will save money</a:t>
            </a:r>
          </a:p>
          <a:p>
            <a:pPr marL="742950" indent="-742950" eaLnBrk="0" hangingPunct="0">
              <a:buFontTx/>
              <a:buAutoNum type="arabicPeriod" startAt="3"/>
              <a:defRPr/>
            </a:pPr>
            <a:r>
              <a:rPr lang="en-US" sz="4400" b="0" dirty="0">
                <a:solidFill>
                  <a:schemeClr val="bg1">
                    <a:lumMod val="20000"/>
                    <a:lumOff val="80000"/>
                  </a:schemeClr>
                </a:solidFill>
                <a:latin typeface="Arial" pitchFamily="34" charset="0"/>
              </a:rPr>
              <a:t>Because it’s the law.</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0" y="838200"/>
            <a:ext cx="91059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457200"/>
            <a:r>
              <a:rPr lang="en-US" altLang="en-US" sz="2800" b="0">
                <a:solidFill>
                  <a:srgbClr val="FFFFFF"/>
                </a:solidFill>
                <a:ea typeface="ＭＳ Ｐゴシック" pitchFamily="34" charset="-128"/>
              </a:rPr>
              <a:t>Alcohol and drug use</a:t>
            </a:r>
            <a:r>
              <a:rPr lang="en-US" altLang="en-US" sz="2800" b="0">
                <a:solidFill>
                  <a:srgbClr val="A0B7E0"/>
                </a:solidFill>
                <a:ea typeface="ＭＳ Ｐゴシック" pitchFamily="34" charset="-128"/>
              </a:rPr>
              <a:t> </a:t>
            </a:r>
            <a:r>
              <a:rPr lang="en-US" altLang="en-US" sz="2800" b="0" u="sng">
                <a:solidFill>
                  <a:srgbClr val="FFFF00"/>
                </a:solidFill>
                <a:ea typeface="ＭＳ Ｐゴシック" pitchFamily="34" charset="-128"/>
              </a:rPr>
              <a:t>below “addiction</a:t>
            </a:r>
            <a:r>
              <a:rPr lang="en-US" altLang="en-US" sz="2800" b="0">
                <a:solidFill>
                  <a:srgbClr val="FFFF00"/>
                </a:solidFill>
                <a:ea typeface="ＭＳ Ｐゴシック" pitchFamily="34" charset="-128"/>
              </a:rPr>
              <a:t>”  lead to:</a:t>
            </a:r>
            <a:endParaRPr lang="en-US" altLang="en-US" sz="2800" b="0">
              <a:solidFill>
                <a:srgbClr val="FFFFFF"/>
              </a:solidFill>
              <a:ea typeface="ＭＳ Ｐゴシック" pitchFamily="34" charset="-128"/>
            </a:endParaRPr>
          </a:p>
          <a:p>
            <a:pPr defTabSz="457200"/>
            <a:r>
              <a:rPr lang="en-US" altLang="en-US" sz="3200" b="0">
                <a:solidFill>
                  <a:srgbClr val="FFFFFF"/>
                </a:solidFill>
                <a:ea typeface="ＭＳ Ｐゴシック" pitchFamily="34" charset="-128"/>
              </a:rPr>
              <a:t>misdiagnoses,</a:t>
            </a:r>
          </a:p>
          <a:p>
            <a:pPr defTabSz="457200"/>
            <a:r>
              <a:rPr lang="en-US" altLang="en-US" sz="3200" b="0">
                <a:solidFill>
                  <a:srgbClr val="FFFFFF"/>
                </a:solidFill>
                <a:ea typeface="ＭＳ Ｐゴシック" pitchFamily="34" charset="-128"/>
              </a:rPr>
              <a:t>poor adherence to care,</a:t>
            </a:r>
          </a:p>
          <a:p>
            <a:pPr defTabSz="457200"/>
            <a:r>
              <a:rPr lang="en-US" altLang="en-US" sz="3200" b="0">
                <a:solidFill>
                  <a:srgbClr val="FFFFFF"/>
                </a:solidFill>
                <a:ea typeface="ＭＳ Ｐゴシック" pitchFamily="34" charset="-128"/>
              </a:rPr>
              <a:t>interference with prescribed meds, </a:t>
            </a:r>
          </a:p>
          <a:p>
            <a:pPr defTabSz="457200"/>
            <a:r>
              <a:rPr lang="en-US" altLang="en-US" sz="3200" b="0">
                <a:solidFill>
                  <a:srgbClr val="FFFFFF"/>
                </a:solidFill>
                <a:ea typeface="ＭＳ Ｐゴシック" pitchFamily="34" charset="-128"/>
              </a:rPr>
              <a:t>more physician time, </a:t>
            </a:r>
          </a:p>
          <a:p>
            <a:pPr defTabSz="457200"/>
            <a:r>
              <a:rPr lang="en-US" altLang="en-US" sz="3200" b="0">
                <a:solidFill>
                  <a:srgbClr val="FFFFFF"/>
                </a:solidFill>
                <a:ea typeface="ＭＳ Ｐゴシック" pitchFamily="34" charset="-128"/>
              </a:rPr>
              <a:t>unnecessary medical testing, </a:t>
            </a:r>
          </a:p>
          <a:p>
            <a:pPr defTabSz="457200"/>
            <a:r>
              <a:rPr lang="en-US" altLang="en-US" sz="3200" b="0">
                <a:solidFill>
                  <a:srgbClr val="FFFFFF"/>
                </a:solidFill>
                <a:ea typeface="ＭＳ Ｐゴシック" pitchFamily="34" charset="-128"/>
              </a:rPr>
              <a:t>poor outcomes</a:t>
            </a:r>
          </a:p>
          <a:p>
            <a:pPr defTabSz="457200"/>
            <a:r>
              <a:rPr lang="en-US" altLang="en-US" sz="3200" b="0">
                <a:solidFill>
                  <a:srgbClr val="FFFFFF"/>
                </a:solidFill>
                <a:ea typeface="ＭＳ Ｐゴシック" pitchFamily="34" charset="-128"/>
              </a:rPr>
              <a:t>increased costs </a:t>
            </a:r>
          </a:p>
          <a:p>
            <a:pPr defTabSz="457200"/>
            <a:r>
              <a:rPr lang="en-US" altLang="en-US" sz="3200" b="0">
                <a:solidFill>
                  <a:srgbClr val="FFFF00"/>
                </a:solidFill>
                <a:ea typeface="ＭＳ Ｐゴシック" pitchFamily="34" charset="-128"/>
              </a:rPr>
              <a:t>Particularly in chronic illness</a:t>
            </a:r>
            <a:r>
              <a:rPr lang="en-US" altLang="en-US" sz="2800" b="0">
                <a:solidFill>
                  <a:srgbClr val="FFFF00"/>
                </a:solidFill>
                <a:ea typeface="ＭＳ Ｐゴシック" pitchFamily="34" charset="-128"/>
              </a:rPr>
              <a:t>.</a:t>
            </a:r>
            <a:r>
              <a:rPr lang="en-US" altLang="en-US" sz="2800">
                <a:solidFill>
                  <a:srgbClr val="FFFF00"/>
                </a:solidFill>
                <a:ea typeface="ＭＳ Ｐゴシック" pitchFamily="34" charset="-128"/>
              </a:rPr>
              <a:t> </a:t>
            </a:r>
          </a:p>
          <a:p>
            <a:pPr defTabSz="457200"/>
            <a:endParaRPr lang="en-US" altLang="en-US" sz="1600" b="0">
              <a:solidFill>
                <a:srgbClr val="FFFFFF"/>
              </a:solidFill>
              <a:ea typeface="ＭＳ Ｐゴシック" pitchFamily="34" charset="-128"/>
            </a:endParaRPr>
          </a:p>
        </p:txBody>
      </p:sp>
      <p:sp>
        <p:nvSpPr>
          <p:cNvPr id="116739" name="Rectangle 2"/>
          <p:cNvSpPr>
            <a:spLocks noChangeArrowheads="1"/>
          </p:cNvSpPr>
          <p:nvPr/>
        </p:nvSpPr>
        <p:spPr bwMode="auto">
          <a:xfrm>
            <a:off x="0" y="0"/>
            <a:ext cx="9144000" cy="928688"/>
          </a:xfrm>
          <a:prstGeom prst="rect">
            <a:avLst/>
          </a:prstGeom>
          <a:solidFill>
            <a:srgbClr val="990000"/>
          </a:solidFill>
          <a:ln w="9525">
            <a:solidFill>
              <a:schemeClr val="tx1"/>
            </a:solidFill>
            <a:miter lim="800000"/>
            <a:headEnd/>
            <a:tailEnd/>
          </a:ln>
        </p:spPr>
        <p:txBody>
          <a:bodyPr wrap="none" lIns="91365" tIns="45685" rIns="91365" bIns="45685" anchor="ctr"/>
          <a:lstStyle/>
          <a:p>
            <a:pPr defTabSz="457200" eaLnBrk="0" hangingPunct="0"/>
            <a:endParaRPr lang="en-US" altLang="en-US" sz="1800" b="0">
              <a:solidFill>
                <a:srgbClr val="FFFFFF"/>
              </a:solidFill>
              <a:latin typeface="Calibri" pitchFamily="34" charset="0"/>
              <a:ea typeface="ＭＳ Ｐゴシック" pitchFamily="34" charset="-128"/>
            </a:endParaRPr>
          </a:p>
        </p:txBody>
      </p:sp>
      <p:sp>
        <p:nvSpPr>
          <p:cNvPr id="116740" name="Text Box 3"/>
          <p:cNvSpPr txBox="1">
            <a:spLocks noChangeArrowheads="1"/>
          </p:cNvSpPr>
          <p:nvPr/>
        </p:nvSpPr>
        <p:spPr bwMode="auto">
          <a:xfrm>
            <a:off x="0" y="0"/>
            <a:ext cx="91059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1365" tIns="45685" rIns="91365" bIns="45685">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a:defRPr sz="2400">
                <a:solidFill>
                  <a:schemeClr val="tx1"/>
                </a:solidFill>
                <a:latin typeface="Calibri" pitchFamily="34" charset="0"/>
                <a:ea typeface="ＭＳ Ｐゴシック" pitchFamily="34" charset="-128"/>
              </a:defRPr>
            </a:lvl3pPr>
            <a:lvl4pPr>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defTabSz="457200" eaLnBrk="0" hangingPunct="0"/>
            <a:r>
              <a:rPr lang="en-US" altLang="en-US" sz="4200" b="0">
                <a:solidFill>
                  <a:srgbClr val="FFFFFF"/>
                </a:solidFill>
              </a:rPr>
              <a:t>Substance Use Impact on Healthcare</a:t>
            </a:r>
          </a:p>
        </p:txBody>
      </p:sp>
      <p:sp>
        <p:nvSpPr>
          <p:cNvPr id="116741" name="TextBox 6"/>
          <p:cNvSpPr txBox="1">
            <a:spLocks noChangeArrowheads="1"/>
          </p:cNvSpPr>
          <p:nvPr/>
        </p:nvSpPr>
        <p:spPr bwMode="auto">
          <a:xfrm>
            <a:off x="336550" y="5334000"/>
            <a:ext cx="8332788"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a:defRPr sz="2400">
                <a:solidFill>
                  <a:schemeClr val="tx1"/>
                </a:solidFill>
                <a:latin typeface="Calibri" pitchFamily="34" charset="0"/>
                <a:ea typeface="ＭＳ Ｐゴシック" pitchFamily="34" charset="-128"/>
              </a:defRPr>
            </a:lvl3pPr>
            <a:lvl4pPr>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defTabSz="457200"/>
            <a:r>
              <a:rPr lang="en-US" altLang="en-US" sz="1200" b="0">
                <a:solidFill>
                  <a:srgbClr val="FFFFFF"/>
                </a:solidFill>
                <a:latin typeface="Arial" charset="0"/>
              </a:rPr>
              <a:t>Vinson D, </a:t>
            </a:r>
            <a:r>
              <a:rPr lang="en-US" altLang="en-US" sz="1200" b="0" i="1">
                <a:solidFill>
                  <a:srgbClr val="FFFFFF"/>
                </a:solidFill>
                <a:latin typeface="Arial" charset="0"/>
              </a:rPr>
              <a:t>Ann Fam Med, 2004. Brown RL, J Amer Board Fam Prac, 2001. Humeniuk R, WHO, 2006. </a:t>
            </a:r>
            <a:r>
              <a:rPr lang="en-US" altLang="en-US" sz="1200" b="0">
                <a:solidFill>
                  <a:srgbClr val="FFFFFF"/>
                </a:solidFill>
                <a:latin typeface="Arial" charset="0"/>
              </a:rPr>
              <a:t>Manwell LB, </a:t>
            </a:r>
            <a:r>
              <a:rPr lang="en-US" altLang="en-US" sz="1200" b="0" i="1">
                <a:solidFill>
                  <a:srgbClr val="FFFFFF"/>
                </a:solidFill>
                <a:latin typeface="Arial" charset="0"/>
              </a:rPr>
              <a:t>J Addict Dis, 1998. Longabaugh R. Alcohol Res Health, 1999. Healthiest Wisconsin 2010, WI DHFS, 2000. </a:t>
            </a:r>
            <a:r>
              <a:rPr lang="en-US" altLang="en-US" sz="1200" b="0">
                <a:solidFill>
                  <a:srgbClr val="FFFFFF"/>
                </a:solidFill>
                <a:latin typeface="Arial" charset="0"/>
              </a:rPr>
              <a:t>USPSTF, Screening for Alcohol Misuse, 2004. National Quality Forum, </a:t>
            </a:r>
            <a:r>
              <a:rPr lang="en-US" altLang="en-US" sz="1200" b="0" i="1">
                <a:solidFill>
                  <a:srgbClr val="FFFFFF"/>
                </a:solidFill>
                <a:latin typeface="Arial" charset="0"/>
              </a:rPr>
              <a:t>National Voluntary Consensus Standards, 2006. Bernstein J, </a:t>
            </a:r>
            <a:r>
              <a:rPr lang="en-US" altLang="en-US" sz="1200" b="0">
                <a:solidFill>
                  <a:srgbClr val="FFFFFF"/>
                </a:solidFill>
                <a:latin typeface="Arial" charset="0"/>
              </a:rPr>
              <a:t>Drug Alcohol Depend, 2005. Saunders B, </a:t>
            </a:r>
            <a:r>
              <a:rPr lang="en-US" altLang="en-US" sz="1200" b="0" i="1">
                <a:solidFill>
                  <a:srgbClr val="FFFFFF"/>
                </a:solidFill>
                <a:latin typeface="Arial" charset="0"/>
              </a:rPr>
              <a:t>Addiction, 1995. Stephens RS, J Consult Clin Psychol, 2000. Copeland J, J Subst Abuse Treat </a:t>
            </a:r>
            <a:r>
              <a:rPr lang="en-US" altLang="en-US" sz="1200" b="0">
                <a:solidFill>
                  <a:srgbClr val="FFFFFF"/>
                </a:solidFill>
                <a:latin typeface="Arial" charset="0"/>
              </a:rPr>
              <a:t>2001. Fleming MF, </a:t>
            </a:r>
            <a:r>
              <a:rPr lang="en-US" altLang="en-US" sz="1200" b="0" i="1">
                <a:solidFill>
                  <a:srgbClr val="FFFFFF"/>
                </a:solidFill>
                <a:latin typeface="Arial" charset="0"/>
              </a:rPr>
              <a:t>Med Care, 2000. Fleming MF, Alcohol Clin Exp Res, 2002. Gentilello LM, Ann Surg, 1999. Estee S, Medicaid Cost Outcomes, Interim Report 4.61.1.2007.2, Washington State Department of Social and Health Services. Yarnall KSH, Am J Public Health, </a:t>
            </a:r>
            <a:r>
              <a:rPr lang="en-US" altLang="en-US" sz="1200" b="0">
                <a:solidFill>
                  <a:srgbClr val="FFFFFF"/>
                </a:solidFill>
                <a:latin typeface="Arial" charset="0"/>
              </a:rPr>
              <a:t>2003. Solberg LI, </a:t>
            </a:r>
            <a:r>
              <a:rPr lang="en-US" altLang="en-US" sz="1200" b="0" i="1">
                <a:solidFill>
                  <a:srgbClr val="FFFFFF"/>
                </a:solidFill>
                <a:latin typeface="Arial" charset="0"/>
              </a:rPr>
              <a:t>Am J Prev Med, 2008. National Committee on Prevention Priorities, http://www.prevent.org/content/view/43/71/.</a:t>
            </a:r>
            <a:endParaRPr lang="en-US" altLang="en-US" sz="1200" b="0">
              <a:solidFill>
                <a:srgbClr val="FFFFFF"/>
              </a:solidFill>
              <a:latin typeface="Arial" charset="0"/>
            </a:endParaRPr>
          </a:p>
        </p:txBody>
      </p:sp>
      <p:sp>
        <p:nvSpPr>
          <p:cNvPr id="1167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a:defRPr sz="2400">
                <a:solidFill>
                  <a:schemeClr val="tx1"/>
                </a:solidFill>
                <a:latin typeface="Calibri" pitchFamily="34" charset="0"/>
                <a:ea typeface="ＭＳ Ｐゴシック" pitchFamily="34" charset="-128"/>
              </a:defRPr>
            </a:lvl3pPr>
            <a:lvl4pPr>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fld id="{8FE87636-EB9D-4272-9541-74DE105FC11D}" type="slidenum">
              <a:rPr lang="en-US" altLang="en-US" sz="1200" smtClean="0">
                <a:solidFill>
                  <a:srgbClr val="FFFFFF"/>
                </a:solidFill>
                <a:cs typeface="Arial" charset="0"/>
              </a:rPr>
              <a:pPr eaLnBrk="1" hangingPunct="1"/>
              <a:t>6</a:t>
            </a:fld>
            <a:endParaRPr lang="en-US" altLang="en-US" sz="1200" smtClean="0">
              <a:solidFill>
                <a:srgbClr val="FFFFFF"/>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9218">
                                            <p:txEl>
                                              <p:pRg st="1" end="1"/>
                                            </p:txEl>
                                          </p:spTgt>
                                        </p:tgtEl>
                                        <p:attrNameLst>
                                          <p:attrName>style.visibility</p:attrName>
                                        </p:attrNameLst>
                                      </p:cBhvr>
                                      <p:to>
                                        <p:strVal val="visible"/>
                                      </p:to>
                                    </p:set>
                                    <p:anim calcmode="lin" valueType="num">
                                      <p:cBhvr>
                                        <p:cTn id="7" dur="500" fill="hold"/>
                                        <p:tgtEl>
                                          <p:spTgt spid="9218">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9218">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9218">
                                            <p:txEl>
                                              <p:pRg st="1" end="1"/>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16" fill="hold" nodeType="clickEffect">
                                  <p:stCondLst>
                                    <p:cond delay="0"/>
                                  </p:stCondLst>
                                  <p:childTnLst>
                                    <p:set>
                                      <p:cBhvr>
                                        <p:cTn id="13" dur="1" fill="hold">
                                          <p:stCondLst>
                                            <p:cond delay="0"/>
                                          </p:stCondLst>
                                        </p:cTn>
                                        <p:tgtEl>
                                          <p:spTgt spid="9218">
                                            <p:txEl>
                                              <p:pRg st="2" end="2"/>
                                            </p:txEl>
                                          </p:spTgt>
                                        </p:tgtEl>
                                        <p:attrNameLst>
                                          <p:attrName>style.visibility</p:attrName>
                                        </p:attrNameLst>
                                      </p:cBhvr>
                                      <p:to>
                                        <p:strVal val="visible"/>
                                      </p:to>
                                    </p:set>
                                    <p:anim calcmode="lin" valueType="num">
                                      <p:cBhvr>
                                        <p:cTn id="14" dur="500" fill="hold"/>
                                        <p:tgtEl>
                                          <p:spTgt spid="9218">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9218">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9218">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16" fill="hold" nodeType="clickEffect">
                                  <p:stCondLst>
                                    <p:cond delay="0"/>
                                  </p:stCondLst>
                                  <p:childTnLst>
                                    <p:set>
                                      <p:cBhvr>
                                        <p:cTn id="20" dur="1" fill="hold">
                                          <p:stCondLst>
                                            <p:cond delay="0"/>
                                          </p:stCondLst>
                                        </p:cTn>
                                        <p:tgtEl>
                                          <p:spTgt spid="9218">
                                            <p:txEl>
                                              <p:pRg st="3" end="3"/>
                                            </p:txEl>
                                          </p:spTgt>
                                        </p:tgtEl>
                                        <p:attrNameLst>
                                          <p:attrName>style.visibility</p:attrName>
                                        </p:attrNameLst>
                                      </p:cBhvr>
                                      <p:to>
                                        <p:strVal val="visible"/>
                                      </p:to>
                                    </p:set>
                                    <p:anim calcmode="lin" valueType="num">
                                      <p:cBhvr>
                                        <p:cTn id="21" dur="500" fill="hold"/>
                                        <p:tgtEl>
                                          <p:spTgt spid="9218">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9218">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9218">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16" fill="hold" nodeType="clickEffect">
                                  <p:stCondLst>
                                    <p:cond delay="0"/>
                                  </p:stCondLst>
                                  <p:childTnLst>
                                    <p:set>
                                      <p:cBhvr>
                                        <p:cTn id="27" dur="1" fill="hold">
                                          <p:stCondLst>
                                            <p:cond delay="0"/>
                                          </p:stCondLst>
                                        </p:cTn>
                                        <p:tgtEl>
                                          <p:spTgt spid="9218">
                                            <p:txEl>
                                              <p:pRg st="4" end="4"/>
                                            </p:txEl>
                                          </p:spTgt>
                                        </p:tgtEl>
                                        <p:attrNameLst>
                                          <p:attrName>style.visibility</p:attrName>
                                        </p:attrNameLst>
                                      </p:cBhvr>
                                      <p:to>
                                        <p:strVal val="visible"/>
                                      </p:to>
                                    </p:set>
                                    <p:anim calcmode="lin" valueType="num">
                                      <p:cBhvr>
                                        <p:cTn id="28" dur="500" fill="hold"/>
                                        <p:tgtEl>
                                          <p:spTgt spid="9218">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9218">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9218">
                                            <p:txEl>
                                              <p:pRg st="4" end="4"/>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16" fill="hold" nodeType="clickEffect">
                                  <p:stCondLst>
                                    <p:cond delay="0"/>
                                  </p:stCondLst>
                                  <p:childTnLst>
                                    <p:set>
                                      <p:cBhvr>
                                        <p:cTn id="34" dur="1" fill="hold">
                                          <p:stCondLst>
                                            <p:cond delay="0"/>
                                          </p:stCondLst>
                                        </p:cTn>
                                        <p:tgtEl>
                                          <p:spTgt spid="9218">
                                            <p:txEl>
                                              <p:pRg st="5" end="5"/>
                                            </p:txEl>
                                          </p:spTgt>
                                        </p:tgtEl>
                                        <p:attrNameLst>
                                          <p:attrName>style.visibility</p:attrName>
                                        </p:attrNameLst>
                                      </p:cBhvr>
                                      <p:to>
                                        <p:strVal val="visible"/>
                                      </p:to>
                                    </p:set>
                                    <p:anim calcmode="lin" valueType="num">
                                      <p:cBhvr>
                                        <p:cTn id="35" dur="500" fill="hold"/>
                                        <p:tgtEl>
                                          <p:spTgt spid="9218">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9218">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9218">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3" presetClass="entr" presetSubtype="16" fill="hold" nodeType="clickEffect">
                                  <p:stCondLst>
                                    <p:cond delay="0"/>
                                  </p:stCondLst>
                                  <p:childTnLst>
                                    <p:set>
                                      <p:cBhvr>
                                        <p:cTn id="41" dur="1" fill="hold">
                                          <p:stCondLst>
                                            <p:cond delay="0"/>
                                          </p:stCondLst>
                                        </p:cTn>
                                        <p:tgtEl>
                                          <p:spTgt spid="9218">
                                            <p:txEl>
                                              <p:pRg st="6" end="6"/>
                                            </p:txEl>
                                          </p:spTgt>
                                        </p:tgtEl>
                                        <p:attrNameLst>
                                          <p:attrName>style.visibility</p:attrName>
                                        </p:attrNameLst>
                                      </p:cBhvr>
                                      <p:to>
                                        <p:strVal val="visible"/>
                                      </p:to>
                                    </p:set>
                                    <p:anim calcmode="lin" valueType="num">
                                      <p:cBhvr>
                                        <p:cTn id="42" dur="500" fill="hold"/>
                                        <p:tgtEl>
                                          <p:spTgt spid="9218">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9218">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9218">
                                            <p:txEl>
                                              <p:pRg st="6" end="6"/>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3" presetClass="entr" presetSubtype="16" fill="hold" nodeType="clickEffect">
                                  <p:stCondLst>
                                    <p:cond delay="0"/>
                                  </p:stCondLst>
                                  <p:childTnLst>
                                    <p:set>
                                      <p:cBhvr>
                                        <p:cTn id="48" dur="1" fill="hold">
                                          <p:stCondLst>
                                            <p:cond delay="0"/>
                                          </p:stCondLst>
                                        </p:cTn>
                                        <p:tgtEl>
                                          <p:spTgt spid="9218">
                                            <p:txEl>
                                              <p:pRg st="7" end="7"/>
                                            </p:txEl>
                                          </p:spTgt>
                                        </p:tgtEl>
                                        <p:attrNameLst>
                                          <p:attrName>style.visibility</p:attrName>
                                        </p:attrNameLst>
                                      </p:cBhvr>
                                      <p:to>
                                        <p:strVal val="visible"/>
                                      </p:to>
                                    </p:set>
                                    <p:anim calcmode="lin" valueType="num">
                                      <p:cBhvr>
                                        <p:cTn id="49" dur="500" fill="hold"/>
                                        <p:tgtEl>
                                          <p:spTgt spid="9218">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9218">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9218">
                                            <p:txEl>
                                              <p:pRg st="7" end="7"/>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3" presetClass="entr" presetSubtype="16" fill="hold" nodeType="clickEffect">
                                  <p:stCondLst>
                                    <p:cond delay="0"/>
                                  </p:stCondLst>
                                  <p:childTnLst>
                                    <p:set>
                                      <p:cBhvr>
                                        <p:cTn id="55" dur="1" fill="hold">
                                          <p:stCondLst>
                                            <p:cond delay="0"/>
                                          </p:stCondLst>
                                        </p:cTn>
                                        <p:tgtEl>
                                          <p:spTgt spid="9218">
                                            <p:txEl>
                                              <p:pRg st="8" end="8"/>
                                            </p:txEl>
                                          </p:spTgt>
                                        </p:tgtEl>
                                        <p:attrNameLst>
                                          <p:attrName>style.visibility</p:attrName>
                                        </p:attrNameLst>
                                      </p:cBhvr>
                                      <p:to>
                                        <p:strVal val="visible"/>
                                      </p:to>
                                    </p:set>
                                    <p:anim calcmode="lin" valueType="num">
                                      <p:cBhvr>
                                        <p:cTn id="56" dur="500" fill="hold"/>
                                        <p:tgtEl>
                                          <p:spTgt spid="9218">
                                            <p:txEl>
                                              <p:pRg st="8" end="8"/>
                                            </p:txEl>
                                          </p:spTgt>
                                        </p:tgtEl>
                                        <p:attrNameLst>
                                          <p:attrName>ppt_w</p:attrName>
                                        </p:attrNameLst>
                                      </p:cBhvr>
                                      <p:tavLst>
                                        <p:tav tm="0">
                                          <p:val>
                                            <p:fltVal val="0"/>
                                          </p:val>
                                        </p:tav>
                                        <p:tav tm="100000">
                                          <p:val>
                                            <p:strVal val="#ppt_w"/>
                                          </p:val>
                                        </p:tav>
                                      </p:tavLst>
                                    </p:anim>
                                    <p:anim calcmode="lin" valueType="num">
                                      <p:cBhvr>
                                        <p:cTn id="57" dur="500" fill="hold"/>
                                        <p:tgtEl>
                                          <p:spTgt spid="9218">
                                            <p:txEl>
                                              <p:pRg st="8" end="8"/>
                                            </p:txEl>
                                          </p:spTgt>
                                        </p:tgtEl>
                                        <p:attrNameLst>
                                          <p:attrName>ppt_h</p:attrName>
                                        </p:attrNameLst>
                                      </p:cBhvr>
                                      <p:tavLst>
                                        <p:tav tm="0">
                                          <p:val>
                                            <p:fltVal val="0"/>
                                          </p:val>
                                        </p:tav>
                                        <p:tav tm="100000">
                                          <p:val>
                                            <p:strVal val="#ppt_h"/>
                                          </p:val>
                                        </p:tav>
                                      </p:tavLst>
                                    </p:anim>
                                    <p:animEffect transition="in" filter="fade">
                                      <p:cBhvr>
                                        <p:cTn id="58" dur="500"/>
                                        <p:tgtEl>
                                          <p:spTgt spid="921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ltLang="en-US" smtClean="0"/>
              <a:t>Systematic Reviews</a:t>
            </a:r>
          </a:p>
        </p:txBody>
      </p:sp>
      <p:sp>
        <p:nvSpPr>
          <p:cNvPr id="117763" name="Rectangle 3"/>
          <p:cNvSpPr>
            <a:spLocks noGrp="1" noChangeArrowheads="1"/>
          </p:cNvSpPr>
          <p:nvPr>
            <p:ph type="body" idx="1"/>
          </p:nvPr>
        </p:nvSpPr>
        <p:spPr>
          <a:xfrm>
            <a:off x="685800" y="1600200"/>
            <a:ext cx="7770813" cy="5257800"/>
          </a:xfrm>
        </p:spPr>
        <p:txBody>
          <a:bodyPr/>
          <a:lstStyle/>
          <a:p>
            <a:pPr>
              <a:lnSpc>
                <a:spcPct val="90000"/>
              </a:lnSpc>
              <a:buFontTx/>
              <a:buNone/>
            </a:pPr>
            <a:r>
              <a:rPr lang="en-US" altLang="en-US" smtClean="0">
                <a:solidFill>
                  <a:srgbClr val="FFFFFF"/>
                </a:solidFill>
              </a:rPr>
              <a:t>Diabetes:</a:t>
            </a:r>
          </a:p>
          <a:p>
            <a:pPr lvl="1">
              <a:lnSpc>
                <a:spcPct val="90000"/>
              </a:lnSpc>
            </a:pPr>
            <a:r>
              <a:rPr lang="en-US" altLang="en-US" smtClean="0"/>
              <a:t>Howard et al. </a:t>
            </a:r>
            <a:r>
              <a:rPr lang="en-US" altLang="en-US" i="1" smtClean="0">
                <a:solidFill>
                  <a:srgbClr val="FFFF00"/>
                </a:solidFill>
              </a:rPr>
              <a:t>Ann Intern Med</a:t>
            </a:r>
            <a:r>
              <a:rPr lang="en-US" altLang="en-US" smtClean="0">
                <a:solidFill>
                  <a:srgbClr val="FFFF00"/>
                </a:solidFill>
              </a:rPr>
              <a:t>.</a:t>
            </a:r>
            <a:r>
              <a:rPr lang="en-US" altLang="en-US" smtClean="0"/>
              <a:t> </a:t>
            </a:r>
          </a:p>
          <a:p>
            <a:pPr>
              <a:lnSpc>
                <a:spcPct val="90000"/>
              </a:lnSpc>
              <a:buFontTx/>
              <a:buNone/>
            </a:pPr>
            <a:r>
              <a:rPr lang="en-US" altLang="en-US" smtClean="0">
                <a:solidFill>
                  <a:srgbClr val="FFFFFF"/>
                </a:solidFill>
              </a:rPr>
              <a:t>Hypertension:</a:t>
            </a:r>
          </a:p>
          <a:p>
            <a:pPr lvl="1">
              <a:lnSpc>
                <a:spcPct val="90000"/>
              </a:lnSpc>
            </a:pPr>
            <a:r>
              <a:rPr lang="en-US" altLang="en-US" smtClean="0"/>
              <a:t>McFadden et al. </a:t>
            </a:r>
            <a:r>
              <a:rPr lang="en-US" altLang="en-US" i="1" smtClean="0">
                <a:solidFill>
                  <a:srgbClr val="FFFF00"/>
                </a:solidFill>
              </a:rPr>
              <a:t>Am J Hypertens. </a:t>
            </a:r>
          </a:p>
          <a:p>
            <a:pPr>
              <a:lnSpc>
                <a:spcPct val="90000"/>
              </a:lnSpc>
              <a:buFontTx/>
              <a:buNone/>
            </a:pPr>
            <a:r>
              <a:rPr lang="en-US" altLang="en-US" smtClean="0">
                <a:solidFill>
                  <a:srgbClr val="FFFFFF"/>
                </a:solidFill>
              </a:rPr>
              <a:t>Chronic pain:</a:t>
            </a:r>
          </a:p>
          <a:p>
            <a:pPr lvl="1">
              <a:lnSpc>
                <a:spcPct val="90000"/>
              </a:lnSpc>
            </a:pPr>
            <a:r>
              <a:rPr lang="sv-SE" altLang="en-US" smtClean="0"/>
              <a:t>Martell et al. </a:t>
            </a:r>
            <a:r>
              <a:rPr lang="sv-SE" altLang="en-US" i="1" smtClean="0">
                <a:solidFill>
                  <a:srgbClr val="FFFF00"/>
                </a:solidFill>
              </a:rPr>
              <a:t>Ann Intern Med</a:t>
            </a:r>
            <a:r>
              <a:rPr lang="sv-SE" altLang="en-US" smtClean="0">
                <a:solidFill>
                  <a:srgbClr val="FFFF00"/>
                </a:solidFill>
              </a:rPr>
              <a:t>.</a:t>
            </a:r>
            <a:r>
              <a:rPr lang="sv-SE" altLang="en-US" smtClean="0"/>
              <a:t> </a:t>
            </a:r>
          </a:p>
          <a:p>
            <a:pPr>
              <a:lnSpc>
                <a:spcPct val="90000"/>
              </a:lnSpc>
              <a:buFontTx/>
              <a:buNone/>
            </a:pPr>
            <a:r>
              <a:rPr lang="en-US" altLang="en-US" smtClean="0">
                <a:solidFill>
                  <a:srgbClr val="FFFFFF"/>
                </a:solidFill>
              </a:rPr>
              <a:t>Breast cancer:</a:t>
            </a:r>
          </a:p>
          <a:p>
            <a:pPr lvl="1">
              <a:lnSpc>
                <a:spcPct val="90000"/>
              </a:lnSpc>
            </a:pPr>
            <a:r>
              <a:rPr lang="sv-SE" altLang="ja-JP" smtClean="0">
                <a:ea typeface="ＭＳ Ｐゴシック" pitchFamily="34" charset="-128"/>
              </a:rPr>
              <a:t>Terry et al.</a:t>
            </a:r>
            <a:r>
              <a:rPr lang="sv-SE" altLang="ja-JP" i="1" smtClean="0">
                <a:ea typeface="ＭＳ Ｐゴシック" pitchFamily="34" charset="-128"/>
              </a:rPr>
              <a:t> </a:t>
            </a:r>
            <a:r>
              <a:rPr lang="sv-SE" altLang="ja-JP" i="1" smtClean="0">
                <a:solidFill>
                  <a:srgbClr val="FFFF00"/>
                </a:solidFill>
                <a:ea typeface="ＭＳ Ｐゴシック" pitchFamily="34" charset="-128"/>
              </a:rPr>
              <a:t>Ann Epidemiol.</a:t>
            </a:r>
            <a:r>
              <a:rPr lang="sv-SE" altLang="ja-JP" i="1" smtClean="0">
                <a:ea typeface="ＭＳ Ｐゴシック" pitchFamily="34" charset="-128"/>
              </a:rPr>
              <a:t> </a:t>
            </a:r>
          </a:p>
          <a:p>
            <a:pPr>
              <a:lnSpc>
                <a:spcPct val="90000"/>
              </a:lnSpc>
              <a:buFontTx/>
              <a:buNone/>
            </a:pPr>
            <a:r>
              <a:rPr lang="en-US" altLang="en-US" smtClean="0">
                <a:solidFill>
                  <a:srgbClr val="FFFFFF"/>
                </a:solidFill>
              </a:rPr>
              <a:t>Sleep:</a:t>
            </a:r>
          </a:p>
          <a:p>
            <a:pPr lvl="1">
              <a:lnSpc>
                <a:spcPct val="90000"/>
              </a:lnSpc>
            </a:pPr>
            <a:r>
              <a:rPr lang="sv-SE" altLang="ja-JP" smtClean="0">
                <a:ea typeface="ＭＳ Ｐゴシック" pitchFamily="34" charset="-128"/>
              </a:rPr>
              <a:t>Dinges et al</a:t>
            </a:r>
            <a:r>
              <a:rPr lang="sv-SE" altLang="ja-JP" i="1" smtClean="0">
                <a:solidFill>
                  <a:srgbClr val="FFFF00"/>
                </a:solidFill>
                <a:ea typeface="ＭＳ Ｐゴシック" pitchFamily="34" charset="-128"/>
              </a:rPr>
              <a:t>. JAMA</a:t>
            </a:r>
            <a:endParaRPr lang="en-US" altLang="en-US" i="1" smtClean="0">
              <a:solidFill>
                <a:srgbClr val="FFFF00"/>
              </a:solidFill>
              <a:ea typeface="ＭＳ Ｐゴシック" pitchFamily="34" charset="-128"/>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ChangeArrowheads="1"/>
          </p:cNvSpPr>
          <p:nvPr/>
        </p:nvSpPr>
        <p:spPr bwMode="auto">
          <a:xfrm>
            <a:off x="228600" y="2209800"/>
            <a:ext cx="8915400" cy="1219200"/>
          </a:xfrm>
          <a:prstGeom prst="rect">
            <a:avLst/>
          </a:prstGeom>
          <a:solidFill>
            <a:schemeClr val="bg1"/>
          </a:solidFill>
          <a:ln w="12700">
            <a:solidFill>
              <a:schemeClr val="fo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ltLang="en-US">
              <a:solidFill>
                <a:srgbClr val="000066"/>
              </a:solidFill>
            </a:endParaRPr>
          </a:p>
        </p:txBody>
      </p:sp>
      <p:sp>
        <p:nvSpPr>
          <p:cNvPr id="118787" name="Rectangle 3"/>
          <p:cNvSpPr>
            <a:spLocks noChangeArrowheads="1"/>
          </p:cNvSpPr>
          <p:nvPr/>
        </p:nvSpPr>
        <p:spPr bwMode="auto">
          <a:xfrm>
            <a:off x="304800" y="381000"/>
            <a:ext cx="8839200" cy="6858000"/>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12700">
                <a:solidFill>
                  <a:schemeClr val="folHlink"/>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ltLang="en-US">
              <a:solidFill>
                <a:srgbClr val="000066"/>
              </a:solidFill>
            </a:endParaRPr>
          </a:p>
        </p:txBody>
      </p:sp>
      <p:sp>
        <p:nvSpPr>
          <p:cNvPr id="118788" name="Rectangle 4"/>
          <p:cNvSpPr>
            <a:spLocks noChangeArrowheads="1"/>
          </p:cNvSpPr>
          <p:nvPr/>
        </p:nvSpPr>
        <p:spPr bwMode="auto">
          <a:xfrm>
            <a:off x="1295400" y="152400"/>
            <a:ext cx="7391400" cy="9906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n-US" altLang="en-US">
              <a:solidFill>
                <a:srgbClr val="000066"/>
              </a:solidFill>
            </a:endParaRPr>
          </a:p>
        </p:txBody>
      </p:sp>
      <p:sp>
        <p:nvSpPr>
          <p:cNvPr id="118789" name="Text Box 5"/>
          <p:cNvSpPr txBox="1">
            <a:spLocks noChangeArrowheads="1"/>
          </p:cNvSpPr>
          <p:nvPr/>
        </p:nvSpPr>
        <p:spPr bwMode="auto">
          <a:xfrm>
            <a:off x="990600" y="136525"/>
            <a:ext cx="7391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pPr algn="ctr"/>
            <a:r>
              <a:rPr lang="en-US" altLang="en-US" sz="3600">
                <a:solidFill>
                  <a:srgbClr val="FFFFFF"/>
                </a:solidFill>
                <a:ea typeface="ＭＳ Ｐゴシック" pitchFamily="34" charset="-128"/>
              </a:rPr>
              <a:t>Risk of Mortality &amp; Drinks/Day</a:t>
            </a:r>
          </a:p>
        </p:txBody>
      </p:sp>
      <p:sp>
        <p:nvSpPr>
          <p:cNvPr id="118790" name="Line 6"/>
          <p:cNvSpPr>
            <a:spLocks noChangeShapeType="1"/>
          </p:cNvSpPr>
          <p:nvPr/>
        </p:nvSpPr>
        <p:spPr bwMode="auto">
          <a:xfrm>
            <a:off x="1352550" y="698500"/>
            <a:ext cx="0" cy="4773613"/>
          </a:xfrm>
          <a:prstGeom prst="line">
            <a:avLst/>
          </a:prstGeom>
          <a:noFill/>
          <a:ln w="381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791" name="Line 7"/>
          <p:cNvSpPr>
            <a:spLocks noChangeShapeType="1"/>
          </p:cNvSpPr>
          <p:nvPr/>
        </p:nvSpPr>
        <p:spPr bwMode="auto">
          <a:xfrm>
            <a:off x="1352550" y="5472113"/>
            <a:ext cx="6951663" cy="0"/>
          </a:xfrm>
          <a:prstGeom prst="line">
            <a:avLst/>
          </a:prstGeom>
          <a:noFill/>
          <a:ln w="381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792" name="Line 8"/>
          <p:cNvSpPr>
            <a:spLocks noChangeShapeType="1"/>
          </p:cNvSpPr>
          <p:nvPr/>
        </p:nvSpPr>
        <p:spPr bwMode="auto">
          <a:xfrm>
            <a:off x="1352550" y="3190875"/>
            <a:ext cx="6951663"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793" name="Text Box 9"/>
          <p:cNvSpPr txBox="1">
            <a:spLocks noChangeArrowheads="1"/>
          </p:cNvSpPr>
          <p:nvPr/>
        </p:nvSpPr>
        <p:spPr bwMode="auto">
          <a:xfrm>
            <a:off x="808038" y="2965450"/>
            <a:ext cx="536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000" b="0">
                <a:solidFill>
                  <a:srgbClr val="FFFFFF"/>
                </a:solidFill>
                <a:ea typeface="ＭＳ Ｐゴシック" pitchFamily="34" charset="-128"/>
              </a:rPr>
              <a:t>1.0</a:t>
            </a:r>
          </a:p>
        </p:txBody>
      </p:sp>
      <p:sp>
        <p:nvSpPr>
          <p:cNvPr id="118794" name="Text Box 10"/>
          <p:cNvSpPr txBox="1">
            <a:spLocks noChangeArrowheads="1"/>
          </p:cNvSpPr>
          <p:nvPr/>
        </p:nvSpPr>
        <p:spPr bwMode="auto">
          <a:xfrm>
            <a:off x="796925" y="1244600"/>
            <a:ext cx="536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000" b="0">
                <a:solidFill>
                  <a:srgbClr val="FFFFFF"/>
                </a:solidFill>
                <a:ea typeface="ＭＳ Ｐゴシック" pitchFamily="34" charset="-128"/>
              </a:rPr>
              <a:t>1.3</a:t>
            </a:r>
          </a:p>
        </p:txBody>
      </p:sp>
      <p:sp>
        <p:nvSpPr>
          <p:cNvPr id="118795" name="Text Box 11"/>
          <p:cNvSpPr txBox="1">
            <a:spLocks noChangeArrowheads="1"/>
          </p:cNvSpPr>
          <p:nvPr/>
        </p:nvSpPr>
        <p:spPr bwMode="auto">
          <a:xfrm>
            <a:off x="796925" y="1814513"/>
            <a:ext cx="536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000" b="0">
                <a:solidFill>
                  <a:srgbClr val="FFFFFF"/>
                </a:solidFill>
                <a:ea typeface="ＭＳ Ｐゴシック" pitchFamily="34" charset="-128"/>
              </a:rPr>
              <a:t>1.2</a:t>
            </a:r>
          </a:p>
        </p:txBody>
      </p:sp>
      <p:sp>
        <p:nvSpPr>
          <p:cNvPr id="118796" name="Text Box 12"/>
          <p:cNvSpPr txBox="1">
            <a:spLocks noChangeArrowheads="1"/>
          </p:cNvSpPr>
          <p:nvPr/>
        </p:nvSpPr>
        <p:spPr bwMode="auto">
          <a:xfrm>
            <a:off x="796925" y="2384425"/>
            <a:ext cx="536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000" b="0">
                <a:solidFill>
                  <a:srgbClr val="FFFFFF"/>
                </a:solidFill>
                <a:ea typeface="ＭＳ Ｐゴシック" pitchFamily="34" charset="-128"/>
              </a:rPr>
              <a:t>1.1</a:t>
            </a:r>
          </a:p>
        </p:txBody>
      </p:sp>
      <p:sp>
        <p:nvSpPr>
          <p:cNvPr id="118797" name="Text Box 13"/>
          <p:cNvSpPr txBox="1">
            <a:spLocks noChangeArrowheads="1"/>
          </p:cNvSpPr>
          <p:nvPr/>
        </p:nvSpPr>
        <p:spPr bwMode="auto">
          <a:xfrm>
            <a:off x="796925" y="674688"/>
            <a:ext cx="536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000" b="0">
                <a:solidFill>
                  <a:srgbClr val="FFFFFF"/>
                </a:solidFill>
                <a:ea typeface="ＭＳ Ｐゴシック" pitchFamily="34" charset="-128"/>
              </a:rPr>
              <a:t>1.4</a:t>
            </a:r>
          </a:p>
        </p:txBody>
      </p:sp>
      <p:sp>
        <p:nvSpPr>
          <p:cNvPr id="118798" name="Text Box 14"/>
          <p:cNvSpPr txBox="1">
            <a:spLocks noChangeArrowheads="1"/>
          </p:cNvSpPr>
          <p:nvPr/>
        </p:nvSpPr>
        <p:spPr bwMode="auto">
          <a:xfrm>
            <a:off x="808038" y="5148263"/>
            <a:ext cx="536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000" b="0">
                <a:solidFill>
                  <a:srgbClr val="FFFFFF"/>
                </a:solidFill>
                <a:ea typeface="ＭＳ Ｐゴシック" pitchFamily="34" charset="-128"/>
              </a:rPr>
              <a:t>0.6</a:t>
            </a:r>
          </a:p>
        </p:txBody>
      </p:sp>
      <p:sp>
        <p:nvSpPr>
          <p:cNvPr id="118799" name="Text Box 15"/>
          <p:cNvSpPr txBox="1">
            <a:spLocks noChangeArrowheads="1"/>
          </p:cNvSpPr>
          <p:nvPr/>
        </p:nvSpPr>
        <p:spPr bwMode="auto">
          <a:xfrm>
            <a:off x="796925" y="3427413"/>
            <a:ext cx="536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000" b="0">
                <a:solidFill>
                  <a:srgbClr val="FFFFFF"/>
                </a:solidFill>
                <a:ea typeface="ＭＳ Ｐゴシック" pitchFamily="34" charset="-128"/>
              </a:rPr>
              <a:t>0.9</a:t>
            </a:r>
          </a:p>
        </p:txBody>
      </p:sp>
      <p:sp>
        <p:nvSpPr>
          <p:cNvPr id="118800" name="Text Box 16"/>
          <p:cNvSpPr txBox="1">
            <a:spLocks noChangeArrowheads="1"/>
          </p:cNvSpPr>
          <p:nvPr/>
        </p:nvSpPr>
        <p:spPr bwMode="auto">
          <a:xfrm>
            <a:off x="796925" y="3997325"/>
            <a:ext cx="536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000" b="0">
                <a:solidFill>
                  <a:srgbClr val="FFFFFF"/>
                </a:solidFill>
                <a:ea typeface="ＭＳ Ｐゴシック" pitchFamily="34" charset="-128"/>
              </a:rPr>
              <a:t>0.8</a:t>
            </a:r>
          </a:p>
        </p:txBody>
      </p:sp>
      <p:sp>
        <p:nvSpPr>
          <p:cNvPr id="118801" name="Text Box 17"/>
          <p:cNvSpPr txBox="1">
            <a:spLocks noChangeArrowheads="1"/>
          </p:cNvSpPr>
          <p:nvPr/>
        </p:nvSpPr>
        <p:spPr bwMode="auto">
          <a:xfrm>
            <a:off x="796925" y="4567238"/>
            <a:ext cx="536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000" b="0">
                <a:solidFill>
                  <a:srgbClr val="FFFFFF"/>
                </a:solidFill>
                <a:ea typeface="ＭＳ Ｐゴシック" pitchFamily="34" charset="-128"/>
              </a:rPr>
              <a:t>0.7</a:t>
            </a:r>
          </a:p>
        </p:txBody>
      </p:sp>
      <p:sp>
        <p:nvSpPr>
          <p:cNvPr id="118802" name="Text Box 18"/>
          <p:cNvSpPr txBox="1">
            <a:spLocks noChangeArrowheads="1"/>
          </p:cNvSpPr>
          <p:nvPr/>
        </p:nvSpPr>
        <p:spPr bwMode="auto">
          <a:xfrm>
            <a:off x="7464425" y="5518150"/>
            <a:ext cx="325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000" b="0">
                <a:solidFill>
                  <a:srgbClr val="FFFFFF"/>
                </a:solidFill>
                <a:ea typeface="ＭＳ Ｐゴシック" pitchFamily="34" charset="-128"/>
              </a:rPr>
              <a:t>7</a:t>
            </a:r>
          </a:p>
        </p:txBody>
      </p:sp>
      <p:sp>
        <p:nvSpPr>
          <p:cNvPr id="118803" name="Text Box 19"/>
          <p:cNvSpPr txBox="1">
            <a:spLocks noChangeArrowheads="1"/>
          </p:cNvSpPr>
          <p:nvPr/>
        </p:nvSpPr>
        <p:spPr bwMode="auto">
          <a:xfrm>
            <a:off x="6561138" y="5518150"/>
            <a:ext cx="3254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000" b="0">
                <a:solidFill>
                  <a:srgbClr val="FFFFFF"/>
                </a:solidFill>
                <a:ea typeface="ＭＳ Ｐゴシック" pitchFamily="34" charset="-128"/>
              </a:rPr>
              <a:t>6</a:t>
            </a:r>
          </a:p>
        </p:txBody>
      </p:sp>
      <p:sp>
        <p:nvSpPr>
          <p:cNvPr id="118804" name="Text Box 20"/>
          <p:cNvSpPr txBox="1">
            <a:spLocks noChangeArrowheads="1"/>
          </p:cNvSpPr>
          <p:nvPr/>
        </p:nvSpPr>
        <p:spPr bwMode="auto">
          <a:xfrm>
            <a:off x="5656263" y="5518150"/>
            <a:ext cx="3254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000" b="0">
                <a:solidFill>
                  <a:srgbClr val="FFFFFF"/>
                </a:solidFill>
                <a:ea typeface="ＭＳ Ｐゴシック" pitchFamily="34" charset="-128"/>
              </a:rPr>
              <a:t>5</a:t>
            </a:r>
          </a:p>
        </p:txBody>
      </p:sp>
      <p:sp>
        <p:nvSpPr>
          <p:cNvPr id="118805" name="Text Box 21"/>
          <p:cNvSpPr txBox="1">
            <a:spLocks noChangeArrowheads="1"/>
          </p:cNvSpPr>
          <p:nvPr/>
        </p:nvSpPr>
        <p:spPr bwMode="auto">
          <a:xfrm>
            <a:off x="1422400" y="5518150"/>
            <a:ext cx="325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000" b="0">
                <a:solidFill>
                  <a:srgbClr val="FFFFFF"/>
                </a:solidFill>
                <a:ea typeface="ＭＳ Ｐゴシック" pitchFamily="34" charset="-128"/>
              </a:rPr>
              <a:t>0</a:t>
            </a:r>
          </a:p>
        </p:txBody>
      </p:sp>
      <p:sp>
        <p:nvSpPr>
          <p:cNvPr id="118806" name="Text Box 22"/>
          <p:cNvSpPr txBox="1">
            <a:spLocks noChangeArrowheads="1"/>
          </p:cNvSpPr>
          <p:nvPr/>
        </p:nvSpPr>
        <p:spPr bwMode="auto">
          <a:xfrm>
            <a:off x="3014663" y="5518150"/>
            <a:ext cx="3254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000" b="0">
                <a:solidFill>
                  <a:srgbClr val="FFFFFF"/>
                </a:solidFill>
                <a:ea typeface="ＭＳ Ｐゴシック" pitchFamily="34" charset="-128"/>
              </a:rPr>
              <a:t>2</a:t>
            </a:r>
          </a:p>
        </p:txBody>
      </p:sp>
      <p:sp>
        <p:nvSpPr>
          <p:cNvPr id="118807" name="Text Box 23"/>
          <p:cNvSpPr txBox="1">
            <a:spLocks noChangeArrowheads="1"/>
          </p:cNvSpPr>
          <p:nvPr/>
        </p:nvSpPr>
        <p:spPr bwMode="auto">
          <a:xfrm>
            <a:off x="2187575" y="5518150"/>
            <a:ext cx="325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2000" b="0">
                <a:solidFill>
                  <a:srgbClr val="FFFFFF"/>
                </a:solidFill>
                <a:ea typeface="ＭＳ Ｐゴシック" pitchFamily="34" charset="-128"/>
              </a:rPr>
              <a:t>1</a:t>
            </a:r>
          </a:p>
        </p:txBody>
      </p:sp>
      <p:sp>
        <p:nvSpPr>
          <p:cNvPr id="118808" name="Line 24"/>
          <p:cNvSpPr>
            <a:spLocks noChangeShapeType="1"/>
          </p:cNvSpPr>
          <p:nvPr/>
        </p:nvSpPr>
        <p:spPr bwMode="auto">
          <a:xfrm>
            <a:off x="4549775" y="3076575"/>
            <a:ext cx="0" cy="212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809" name="Text Box 25"/>
          <p:cNvSpPr txBox="1">
            <a:spLocks noChangeArrowheads="1"/>
          </p:cNvSpPr>
          <p:nvPr/>
        </p:nvSpPr>
        <p:spPr bwMode="auto">
          <a:xfrm>
            <a:off x="3368675" y="6019800"/>
            <a:ext cx="2293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pPr>
              <a:spcBef>
                <a:spcPct val="50000"/>
              </a:spcBef>
            </a:pPr>
            <a:r>
              <a:rPr lang="en-US" altLang="en-US" sz="2400" b="0">
                <a:solidFill>
                  <a:srgbClr val="FFFFFF"/>
                </a:solidFill>
                <a:ea typeface="ＭＳ Ｐゴシック" pitchFamily="34" charset="-128"/>
              </a:rPr>
              <a:t>Drinks per Day</a:t>
            </a:r>
          </a:p>
        </p:txBody>
      </p:sp>
      <p:sp>
        <p:nvSpPr>
          <p:cNvPr id="118810" name="Text Box 26"/>
          <p:cNvSpPr txBox="1">
            <a:spLocks noChangeArrowheads="1"/>
          </p:cNvSpPr>
          <p:nvPr/>
        </p:nvSpPr>
        <p:spPr bwMode="auto">
          <a:xfrm rot="-5400000">
            <a:off x="-743744" y="2677319"/>
            <a:ext cx="2706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pPr>
              <a:spcBef>
                <a:spcPct val="50000"/>
              </a:spcBef>
            </a:pPr>
            <a:r>
              <a:rPr lang="en-US" altLang="en-US" sz="2400" b="0">
                <a:solidFill>
                  <a:srgbClr val="FFFFFF"/>
                </a:solidFill>
                <a:ea typeface="ＭＳ Ｐゴシック" pitchFamily="34" charset="-128"/>
              </a:rPr>
              <a:t>Risk of Mortality</a:t>
            </a:r>
          </a:p>
        </p:txBody>
      </p:sp>
      <p:sp>
        <p:nvSpPr>
          <p:cNvPr id="118811" name="Rectangle 27"/>
          <p:cNvSpPr>
            <a:spLocks noChangeArrowheads="1"/>
          </p:cNvSpPr>
          <p:nvPr/>
        </p:nvSpPr>
        <p:spPr bwMode="auto">
          <a:xfrm>
            <a:off x="3886200" y="914400"/>
            <a:ext cx="1181100" cy="5199063"/>
          </a:xfrm>
          <a:prstGeom prst="rect">
            <a:avLst/>
          </a:prstGeom>
          <a:solidFill>
            <a:srgbClr val="FFFFFF">
              <a:alpha val="58038"/>
            </a:srgb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1600">
              <a:solidFill>
                <a:srgbClr val="FFFFFF"/>
              </a:solidFill>
              <a:ea typeface="ＭＳ Ｐゴシック" pitchFamily="34" charset="-128"/>
            </a:endParaRPr>
          </a:p>
        </p:txBody>
      </p:sp>
      <p:sp>
        <p:nvSpPr>
          <p:cNvPr id="118812" name="Text Box 28"/>
          <p:cNvSpPr txBox="1">
            <a:spLocks noChangeArrowheads="1"/>
          </p:cNvSpPr>
          <p:nvPr/>
        </p:nvSpPr>
        <p:spPr bwMode="auto">
          <a:xfrm>
            <a:off x="3849688" y="5380038"/>
            <a:ext cx="4095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3200">
                <a:solidFill>
                  <a:srgbClr val="FFFF00"/>
                </a:solidFill>
                <a:ea typeface="ＭＳ Ｐゴシック" pitchFamily="34" charset="-128"/>
              </a:rPr>
              <a:t>3</a:t>
            </a:r>
          </a:p>
        </p:txBody>
      </p:sp>
      <p:sp>
        <p:nvSpPr>
          <p:cNvPr id="118813" name="Text Box 29"/>
          <p:cNvSpPr txBox="1">
            <a:spLocks noChangeArrowheads="1"/>
          </p:cNvSpPr>
          <p:nvPr/>
        </p:nvSpPr>
        <p:spPr bwMode="auto">
          <a:xfrm>
            <a:off x="4724400" y="5380038"/>
            <a:ext cx="4095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100" b="1">
                <a:solidFill>
                  <a:schemeClr val="tx1"/>
                </a:solidFill>
                <a:latin typeface="Arial" charset="0"/>
              </a:defRPr>
            </a:lvl1pPr>
            <a:lvl2pPr marL="742950" indent="-285750">
              <a:defRPr sz="2700">
                <a:solidFill>
                  <a:schemeClr val="tx1"/>
                </a:solidFill>
                <a:latin typeface="Times New Roman" pitchFamily="18" charset="0"/>
              </a:defRPr>
            </a:lvl2pPr>
            <a:lvl3pPr marL="1143000" indent="-228600">
              <a:defRPr sz="2300">
                <a:solidFill>
                  <a:schemeClr val="tx1"/>
                </a:solidFill>
                <a:latin typeface="Times New Roman" pitchFamily="18" charset="0"/>
              </a:defRPr>
            </a:lvl3pPr>
            <a:lvl4pPr marL="1600200">
              <a:defRPr sz="1900">
                <a:solidFill>
                  <a:schemeClr val="tx1"/>
                </a:solidFill>
                <a:latin typeface="Times New Roman" pitchFamily="18" charset="0"/>
              </a:defRPr>
            </a:lvl4pPr>
            <a:lvl5pPr marL="2057400">
              <a:defRPr sz="1900">
                <a:solidFill>
                  <a:schemeClr val="tx1"/>
                </a:solidFill>
                <a:latin typeface="Times New Roman" pitchFamily="18" charset="0"/>
              </a:defRPr>
            </a:lvl5pPr>
            <a:lvl6pPr marL="2514600">
              <a:defRPr sz="1900">
                <a:solidFill>
                  <a:schemeClr val="tx1"/>
                </a:solidFill>
                <a:latin typeface="Times New Roman" pitchFamily="18" charset="0"/>
              </a:defRPr>
            </a:lvl6pPr>
            <a:lvl7pPr marL="2971800">
              <a:defRPr sz="1900">
                <a:solidFill>
                  <a:schemeClr val="tx1"/>
                </a:solidFill>
                <a:latin typeface="Times New Roman" pitchFamily="18" charset="0"/>
              </a:defRPr>
            </a:lvl7pPr>
            <a:lvl8pPr marL="3429000">
              <a:defRPr sz="1900">
                <a:solidFill>
                  <a:schemeClr val="tx1"/>
                </a:solidFill>
                <a:latin typeface="Times New Roman" pitchFamily="18" charset="0"/>
              </a:defRPr>
            </a:lvl8pPr>
            <a:lvl9pPr marL="3886200">
              <a:defRPr sz="1900">
                <a:solidFill>
                  <a:schemeClr val="tx1"/>
                </a:solidFill>
                <a:latin typeface="Times New Roman" pitchFamily="18" charset="0"/>
              </a:defRPr>
            </a:lvl9pPr>
          </a:lstStyle>
          <a:p>
            <a:r>
              <a:rPr lang="en-US" altLang="en-US" sz="3200">
                <a:solidFill>
                  <a:srgbClr val="FFFF00"/>
                </a:solidFill>
                <a:ea typeface="ＭＳ Ｐゴシック" pitchFamily="34" charset="-128"/>
              </a:rPr>
              <a:t>4</a:t>
            </a:r>
          </a:p>
        </p:txBody>
      </p:sp>
      <p:sp>
        <p:nvSpPr>
          <p:cNvPr id="118814" name="Rectangle 30"/>
          <p:cNvSpPr>
            <a:spLocks noChangeArrowheads="1"/>
          </p:cNvSpPr>
          <p:nvPr/>
        </p:nvSpPr>
        <p:spPr bwMode="auto">
          <a:xfrm>
            <a:off x="301625" y="6477000"/>
            <a:ext cx="48577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400">
                <a:solidFill>
                  <a:srgbClr val="FFFF00"/>
                </a:solidFill>
                <a:ea typeface="ＭＳ Ｐゴシック" pitchFamily="34" charset="-128"/>
              </a:rPr>
              <a:t>Di Castelnuovo et al.  </a:t>
            </a:r>
            <a:r>
              <a:rPr lang="en-US" altLang="en-US" sz="1400" i="1">
                <a:solidFill>
                  <a:srgbClr val="FFFF00"/>
                </a:solidFill>
                <a:ea typeface="ＭＳ Ｐゴシック" pitchFamily="34" charset="-128"/>
              </a:rPr>
              <a:t>Arch. Int. Med</a:t>
            </a:r>
            <a:r>
              <a:rPr lang="en-US" altLang="en-US" sz="1400">
                <a:solidFill>
                  <a:srgbClr val="FFFF00"/>
                </a:solidFill>
                <a:ea typeface="ＭＳ Ｐゴシック" pitchFamily="34" charset="-128"/>
              </a:rPr>
              <a:t>. 2006;166(22):2437</a:t>
            </a:r>
            <a:r>
              <a:rPr lang="en-US" altLang="en-US" sz="1400">
                <a:solidFill>
                  <a:srgbClr val="000066"/>
                </a:solidFill>
                <a:ea typeface="ＭＳ Ｐゴシック" pitchFamily="34" charset="-128"/>
              </a:rPr>
              <a:t> </a:t>
            </a:r>
          </a:p>
        </p:txBody>
      </p:sp>
      <p:sp>
        <p:nvSpPr>
          <p:cNvPr id="118815" name="Line 31"/>
          <p:cNvSpPr>
            <a:spLocks noChangeShapeType="1"/>
          </p:cNvSpPr>
          <p:nvPr/>
        </p:nvSpPr>
        <p:spPr bwMode="auto">
          <a:xfrm>
            <a:off x="1371600" y="3200400"/>
            <a:ext cx="6705600" cy="0"/>
          </a:xfrm>
          <a:prstGeom prst="line">
            <a:avLst/>
          </a:prstGeom>
          <a:noFill/>
          <a:ln w="762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0688" name="Freeform 32"/>
          <p:cNvSpPr>
            <a:spLocks/>
          </p:cNvSpPr>
          <p:nvPr/>
        </p:nvSpPr>
        <p:spPr bwMode="auto">
          <a:xfrm rot="-160318">
            <a:off x="1460500" y="1227138"/>
            <a:ext cx="5770563" cy="2892425"/>
          </a:xfrm>
          <a:custGeom>
            <a:avLst/>
            <a:gdLst>
              <a:gd name="T0" fmla="*/ 2147483647 w 4344"/>
              <a:gd name="T1" fmla="*/ 2147483647 h 2624"/>
              <a:gd name="T2" fmla="*/ 2147483647 w 4344"/>
              <a:gd name="T3" fmla="*/ 2147483647 h 2624"/>
              <a:gd name="T4" fmla="*/ 2147483647 w 4344"/>
              <a:gd name="T5" fmla="*/ 0 h 2624"/>
              <a:gd name="T6" fmla="*/ 0 60000 65536"/>
              <a:gd name="T7" fmla="*/ 0 60000 65536"/>
              <a:gd name="T8" fmla="*/ 0 60000 65536"/>
            </a:gdLst>
            <a:ahLst/>
            <a:cxnLst>
              <a:cxn ang="T6">
                <a:pos x="T0" y="T1"/>
              </a:cxn>
              <a:cxn ang="T7">
                <a:pos x="T2" y="T3"/>
              </a:cxn>
              <a:cxn ang="T8">
                <a:pos x="T4" y="T5"/>
              </a:cxn>
            </a:cxnLst>
            <a:rect l="0" t="0" r="r" b="b"/>
            <a:pathLst>
              <a:path w="4344" h="2624">
                <a:moveTo>
                  <a:pt x="168" y="1632"/>
                </a:moveTo>
                <a:cubicBezTo>
                  <a:pt x="84" y="2128"/>
                  <a:pt x="0" y="2624"/>
                  <a:pt x="696" y="2352"/>
                </a:cubicBezTo>
                <a:cubicBezTo>
                  <a:pt x="1392" y="2080"/>
                  <a:pt x="2868" y="1040"/>
                  <a:pt x="4344" y="0"/>
                </a:cubicBezTo>
              </a:path>
            </a:pathLst>
          </a:custGeom>
          <a:noFill/>
          <a:ln w="57150" cmpd="sng">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repeatCount="indefinite" fill="hold" grpId="0" nodeType="clickEffect">
                                  <p:stCondLst>
                                    <p:cond delay="0"/>
                                  </p:stCondLst>
                                  <p:endCondLst>
                                    <p:cond evt="onNext" delay="0">
                                      <p:tgtEl>
                                        <p:sldTgt/>
                                      </p:tgtEl>
                                    </p:cond>
                                  </p:endCondLst>
                                  <p:childTnLst>
                                    <p:set>
                                      <p:cBhvr>
                                        <p:cTn id="6" dur="1" fill="hold">
                                          <p:stCondLst>
                                            <p:cond delay="0"/>
                                          </p:stCondLst>
                                        </p:cTn>
                                        <p:tgtEl>
                                          <p:spTgt spid="70688"/>
                                        </p:tgtEl>
                                        <p:attrNameLst>
                                          <p:attrName>style.visibility</p:attrName>
                                        </p:attrNameLst>
                                      </p:cBhvr>
                                      <p:to>
                                        <p:strVal val="visible"/>
                                      </p:to>
                                    </p:set>
                                    <p:animEffect transition="in" filter="wipe(left)">
                                      <p:cBhvr>
                                        <p:cTn id="7" dur="5000"/>
                                        <p:tgtEl>
                                          <p:spTgt spid="706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8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ChangeArrowheads="1"/>
          </p:cNvSpPr>
          <p:nvPr/>
        </p:nvSpPr>
        <p:spPr bwMode="auto">
          <a:xfrm>
            <a:off x="652463" y="685800"/>
            <a:ext cx="82724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3600">
                <a:solidFill>
                  <a:srgbClr val="FFFF00"/>
                </a:solidFill>
              </a:rPr>
              <a:t> What Are Low-Risk Drinking Limits?</a:t>
            </a:r>
          </a:p>
        </p:txBody>
      </p:sp>
      <p:pic>
        <p:nvPicPr>
          <p:cNvPr id="11981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938" y="1485900"/>
            <a:ext cx="8672512" cy="43053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19812" name="Text Box 4"/>
          <p:cNvSpPr txBox="1">
            <a:spLocks noChangeArrowheads="1"/>
          </p:cNvSpPr>
          <p:nvPr/>
        </p:nvSpPr>
        <p:spPr bwMode="auto">
          <a:xfrm>
            <a:off x="762000" y="5943600"/>
            <a:ext cx="838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hangingPunct="0">
              <a:defRPr sz="2000">
                <a:solidFill>
                  <a:schemeClr val="tx1"/>
                </a:solidFill>
                <a:latin typeface="Arial" charset="0"/>
                <a:cs typeface="Arial" charset="0"/>
              </a:defRPr>
            </a:lvl6pPr>
            <a:lvl7pPr eaLnBrk="0" hangingPunct="0">
              <a:defRPr sz="2000">
                <a:solidFill>
                  <a:schemeClr val="tx1"/>
                </a:solidFill>
                <a:latin typeface="Arial" charset="0"/>
                <a:cs typeface="Arial" charset="0"/>
              </a:defRPr>
            </a:lvl7pPr>
            <a:lvl8pPr eaLnBrk="0" hangingPunct="0">
              <a:defRPr sz="2000">
                <a:solidFill>
                  <a:schemeClr val="tx1"/>
                </a:solidFill>
                <a:latin typeface="Arial" charset="0"/>
                <a:cs typeface="Arial" charset="0"/>
              </a:defRPr>
            </a:lvl8pPr>
            <a:lvl9pPr eaLnBrk="0" hangingPunct="0">
              <a:defRPr sz="2000">
                <a:solidFill>
                  <a:schemeClr val="tx1"/>
                </a:solidFill>
                <a:latin typeface="Arial" charset="0"/>
                <a:cs typeface="Arial" charset="0"/>
              </a:defRPr>
            </a:lvl9pPr>
          </a:lstStyle>
          <a:p>
            <a:pPr>
              <a:spcBef>
                <a:spcPct val="50000"/>
              </a:spcBef>
            </a:pPr>
            <a:r>
              <a:rPr lang="en-US" altLang="en-US" sz="1800">
                <a:solidFill>
                  <a:srgbClr val="FFFF00"/>
                </a:solidFill>
              </a:rPr>
              <a:t>Source: NIAAA, Rethinking Drinking: Alcohol and Your Health, 2009</a:t>
            </a:r>
          </a:p>
        </p:txBody>
      </p:sp>
      <p:sp>
        <p:nvSpPr>
          <p:cNvPr id="2" name="Oval 1"/>
          <p:cNvSpPr/>
          <p:nvPr/>
        </p:nvSpPr>
        <p:spPr>
          <a:xfrm>
            <a:off x="3657600" y="1676400"/>
            <a:ext cx="1828800" cy="4114800"/>
          </a:xfrm>
          <a:prstGeom prst="ellipse">
            <a:avLst/>
          </a:prstGeom>
          <a:noFill/>
          <a:ln w="1270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6" name="Oval 5"/>
          <p:cNvSpPr/>
          <p:nvPr/>
        </p:nvSpPr>
        <p:spPr>
          <a:xfrm>
            <a:off x="6172200" y="1652588"/>
            <a:ext cx="1676400" cy="4138612"/>
          </a:xfrm>
          <a:prstGeom prst="ellipse">
            <a:avLst/>
          </a:prstGeom>
          <a:noFill/>
          <a:ln w="1270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theme/theme1.xml><?xml version="1.0" encoding="utf-8"?>
<a:theme xmlns:a="http://schemas.openxmlformats.org/drawingml/2006/main" name="Contemporary">
  <a:themeElements>
    <a:clrScheme name="">
      <a:dk1>
        <a:srgbClr val="000000"/>
      </a:dk1>
      <a:lt1>
        <a:srgbClr val="FFFF00"/>
      </a:lt1>
      <a:dk2>
        <a:srgbClr val="000066"/>
      </a:dk2>
      <a:lt2>
        <a:srgbClr val="FFFF00"/>
      </a:lt2>
      <a:accent1>
        <a:srgbClr val="009999"/>
      </a:accent1>
      <a:accent2>
        <a:srgbClr val="FF9933"/>
      </a:accent2>
      <a:accent3>
        <a:srgbClr val="AAAAB8"/>
      </a:accent3>
      <a:accent4>
        <a:srgbClr val="DADA00"/>
      </a:accent4>
      <a:accent5>
        <a:srgbClr val="AACACA"/>
      </a:accent5>
      <a:accent6>
        <a:srgbClr val="E78A2D"/>
      </a:accent6>
      <a:hlink>
        <a:srgbClr val="CC0000"/>
      </a:hlink>
      <a:folHlink>
        <a:srgbClr val="000066"/>
      </a:folHlink>
    </a:clrScheme>
    <a:fontScheme name="Contemporary">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lnDef>
  </a:objectDefaults>
  <a:extraClrSchemeLst>
    <a:extraClrScheme>
      <a:clrScheme name="Contemporary 1">
        <a:dk1>
          <a:srgbClr val="000000"/>
        </a:dk1>
        <a:lt1>
          <a:srgbClr val="FFFFFF"/>
        </a:lt1>
        <a:dk2>
          <a:srgbClr val="0066CC"/>
        </a:dk2>
        <a:lt2>
          <a:srgbClr val="CBCBCB"/>
        </a:lt2>
        <a:accent1>
          <a:srgbClr val="009999"/>
        </a:accent1>
        <a:accent2>
          <a:srgbClr val="FF9933"/>
        </a:accent2>
        <a:accent3>
          <a:srgbClr val="AAB8E2"/>
        </a:accent3>
        <a:accent4>
          <a:srgbClr val="DADADA"/>
        </a:accent4>
        <a:accent5>
          <a:srgbClr val="AACACA"/>
        </a:accent5>
        <a:accent6>
          <a:srgbClr val="E78A2D"/>
        </a:accent6>
        <a:hlink>
          <a:srgbClr val="330099"/>
        </a:hlink>
        <a:folHlink>
          <a:srgbClr val="CBCBCB"/>
        </a:folHlink>
      </a:clrScheme>
      <a:clrMap bg1="dk2" tx1="lt1" bg2="dk1" tx2="lt2" accent1="accent1" accent2="accent2" accent3="accent3" accent4="accent4" accent5="accent5" accent6="accent6" hlink="hlink" folHlink="folHlink"/>
    </a:extraClrScheme>
    <a:extraClrScheme>
      <a:clrScheme name="Contemporary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Contemporary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9_Contemporary">
  <a:themeElements>
    <a:clrScheme name="">
      <a:dk1>
        <a:srgbClr val="000000"/>
      </a:dk1>
      <a:lt1>
        <a:srgbClr val="FFFF00"/>
      </a:lt1>
      <a:dk2>
        <a:srgbClr val="000066"/>
      </a:dk2>
      <a:lt2>
        <a:srgbClr val="FFFF00"/>
      </a:lt2>
      <a:accent1>
        <a:srgbClr val="009999"/>
      </a:accent1>
      <a:accent2>
        <a:srgbClr val="FF9933"/>
      </a:accent2>
      <a:accent3>
        <a:srgbClr val="AAAAB8"/>
      </a:accent3>
      <a:accent4>
        <a:srgbClr val="DADA00"/>
      </a:accent4>
      <a:accent5>
        <a:srgbClr val="AACACA"/>
      </a:accent5>
      <a:accent6>
        <a:srgbClr val="E78A2D"/>
      </a:accent6>
      <a:hlink>
        <a:srgbClr val="CC0000"/>
      </a:hlink>
      <a:folHlink>
        <a:srgbClr val="000066"/>
      </a:folHlink>
    </a:clrScheme>
    <a:fontScheme name="Contemporary">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lnDef>
  </a:objectDefaults>
  <a:extraClrSchemeLst>
    <a:extraClrScheme>
      <a:clrScheme name="Contemporary 1">
        <a:dk1>
          <a:srgbClr val="000000"/>
        </a:dk1>
        <a:lt1>
          <a:srgbClr val="FFFFFF"/>
        </a:lt1>
        <a:dk2>
          <a:srgbClr val="0066CC"/>
        </a:dk2>
        <a:lt2>
          <a:srgbClr val="CBCBCB"/>
        </a:lt2>
        <a:accent1>
          <a:srgbClr val="009999"/>
        </a:accent1>
        <a:accent2>
          <a:srgbClr val="FF9933"/>
        </a:accent2>
        <a:accent3>
          <a:srgbClr val="AAB8E2"/>
        </a:accent3>
        <a:accent4>
          <a:srgbClr val="DADADA"/>
        </a:accent4>
        <a:accent5>
          <a:srgbClr val="AACACA"/>
        </a:accent5>
        <a:accent6>
          <a:srgbClr val="E78A2D"/>
        </a:accent6>
        <a:hlink>
          <a:srgbClr val="330099"/>
        </a:hlink>
        <a:folHlink>
          <a:srgbClr val="CBCBCB"/>
        </a:folHlink>
      </a:clrScheme>
      <a:clrMap bg1="dk2" tx1="lt1" bg2="dk1" tx2="lt2" accent1="accent1" accent2="accent2" accent3="accent3" accent4="accent4" accent5="accent5" accent6="accent6" hlink="hlink" folHlink="folHlink"/>
    </a:extraClrScheme>
    <a:extraClrScheme>
      <a:clrScheme name="Contemporary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Contemporary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3_Beam">
  <a:themeElements>
    <a:clrScheme name="2_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2_Bea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2_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2_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2_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2_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2_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2_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2_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2_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7_Contemporary">
  <a:themeElements>
    <a:clrScheme name="">
      <a:dk1>
        <a:srgbClr val="000000"/>
      </a:dk1>
      <a:lt1>
        <a:srgbClr val="FFFF00"/>
      </a:lt1>
      <a:dk2>
        <a:srgbClr val="000066"/>
      </a:dk2>
      <a:lt2>
        <a:srgbClr val="FFFF00"/>
      </a:lt2>
      <a:accent1>
        <a:srgbClr val="009999"/>
      </a:accent1>
      <a:accent2>
        <a:srgbClr val="FF9933"/>
      </a:accent2>
      <a:accent3>
        <a:srgbClr val="AAAAB8"/>
      </a:accent3>
      <a:accent4>
        <a:srgbClr val="DADA00"/>
      </a:accent4>
      <a:accent5>
        <a:srgbClr val="AACACA"/>
      </a:accent5>
      <a:accent6>
        <a:srgbClr val="E78A2D"/>
      </a:accent6>
      <a:hlink>
        <a:srgbClr val="CC0000"/>
      </a:hlink>
      <a:folHlink>
        <a:srgbClr val="000066"/>
      </a:folHlink>
    </a:clrScheme>
    <a:fontScheme name="Contemporary">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lnDef>
  </a:objectDefaults>
  <a:extraClrSchemeLst>
    <a:extraClrScheme>
      <a:clrScheme name="Contemporary 1">
        <a:dk1>
          <a:srgbClr val="000000"/>
        </a:dk1>
        <a:lt1>
          <a:srgbClr val="FFFFFF"/>
        </a:lt1>
        <a:dk2>
          <a:srgbClr val="0066CC"/>
        </a:dk2>
        <a:lt2>
          <a:srgbClr val="CBCBCB"/>
        </a:lt2>
        <a:accent1>
          <a:srgbClr val="009999"/>
        </a:accent1>
        <a:accent2>
          <a:srgbClr val="FF9933"/>
        </a:accent2>
        <a:accent3>
          <a:srgbClr val="AAB8E2"/>
        </a:accent3>
        <a:accent4>
          <a:srgbClr val="DADADA"/>
        </a:accent4>
        <a:accent5>
          <a:srgbClr val="AACACA"/>
        </a:accent5>
        <a:accent6>
          <a:srgbClr val="E78A2D"/>
        </a:accent6>
        <a:hlink>
          <a:srgbClr val="330099"/>
        </a:hlink>
        <a:folHlink>
          <a:srgbClr val="CBCBCB"/>
        </a:folHlink>
      </a:clrScheme>
      <a:clrMap bg1="dk2" tx1="lt1" bg2="dk1" tx2="lt2" accent1="accent1" accent2="accent2" accent3="accent3" accent4="accent4" accent5="accent5" accent6="accent6" hlink="hlink" folHlink="folHlink"/>
    </a:extraClrScheme>
    <a:extraClrScheme>
      <a:clrScheme name="Contemporary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Contemporary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0_Contemporary">
  <a:themeElements>
    <a:clrScheme name="">
      <a:dk1>
        <a:srgbClr val="000000"/>
      </a:dk1>
      <a:lt1>
        <a:srgbClr val="FFFF00"/>
      </a:lt1>
      <a:dk2>
        <a:srgbClr val="000066"/>
      </a:dk2>
      <a:lt2>
        <a:srgbClr val="FFFF00"/>
      </a:lt2>
      <a:accent1>
        <a:srgbClr val="009999"/>
      </a:accent1>
      <a:accent2>
        <a:srgbClr val="FF9933"/>
      </a:accent2>
      <a:accent3>
        <a:srgbClr val="AAAAB8"/>
      </a:accent3>
      <a:accent4>
        <a:srgbClr val="DADA00"/>
      </a:accent4>
      <a:accent5>
        <a:srgbClr val="AACACA"/>
      </a:accent5>
      <a:accent6>
        <a:srgbClr val="E78A2D"/>
      </a:accent6>
      <a:hlink>
        <a:srgbClr val="CC0000"/>
      </a:hlink>
      <a:folHlink>
        <a:srgbClr val="000066"/>
      </a:folHlink>
    </a:clrScheme>
    <a:fontScheme name="Contemporary">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lnDef>
  </a:objectDefaults>
  <a:extraClrSchemeLst>
    <a:extraClrScheme>
      <a:clrScheme name="Contemporary 1">
        <a:dk1>
          <a:srgbClr val="000000"/>
        </a:dk1>
        <a:lt1>
          <a:srgbClr val="FFFFFF"/>
        </a:lt1>
        <a:dk2>
          <a:srgbClr val="0066CC"/>
        </a:dk2>
        <a:lt2>
          <a:srgbClr val="CBCBCB"/>
        </a:lt2>
        <a:accent1>
          <a:srgbClr val="009999"/>
        </a:accent1>
        <a:accent2>
          <a:srgbClr val="FF9933"/>
        </a:accent2>
        <a:accent3>
          <a:srgbClr val="AAB8E2"/>
        </a:accent3>
        <a:accent4>
          <a:srgbClr val="DADADA"/>
        </a:accent4>
        <a:accent5>
          <a:srgbClr val="AACACA"/>
        </a:accent5>
        <a:accent6>
          <a:srgbClr val="E78A2D"/>
        </a:accent6>
        <a:hlink>
          <a:srgbClr val="330099"/>
        </a:hlink>
        <a:folHlink>
          <a:srgbClr val="CBCBCB"/>
        </a:folHlink>
      </a:clrScheme>
      <a:clrMap bg1="dk2" tx1="lt1" bg2="dk1" tx2="lt2" accent1="accent1" accent2="accent2" accent3="accent3" accent4="accent4" accent5="accent5" accent6="accent6" hlink="hlink" folHlink="folHlink"/>
    </a:extraClrScheme>
    <a:extraClrScheme>
      <a:clrScheme name="Contemporary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Contemporary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8_Contemporary">
  <a:themeElements>
    <a:clrScheme name="">
      <a:dk1>
        <a:srgbClr val="000000"/>
      </a:dk1>
      <a:lt1>
        <a:srgbClr val="FFFF00"/>
      </a:lt1>
      <a:dk2>
        <a:srgbClr val="000066"/>
      </a:dk2>
      <a:lt2>
        <a:srgbClr val="FFFF00"/>
      </a:lt2>
      <a:accent1>
        <a:srgbClr val="009999"/>
      </a:accent1>
      <a:accent2>
        <a:srgbClr val="FF9933"/>
      </a:accent2>
      <a:accent3>
        <a:srgbClr val="AAAAB8"/>
      </a:accent3>
      <a:accent4>
        <a:srgbClr val="DADA00"/>
      </a:accent4>
      <a:accent5>
        <a:srgbClr val="AACACA"/>
      </a:accent5>
      <a:accent6>
        <a:srgbClr val="E78A2D"/>
      </a:accent6>
      <a:hlink>
        <a:srgbClr val="CC0000"/>
      </a:hlink>
      <a:folHlink>
        <a:srgbClr val="000066"/>
      </a:folHlink>
    </a:clrScheme>
    <a:fontScheme name="Contemporary">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lnDef>
  </a:objectDefaults>
  <a:extraClrSchemeLst>
    <a:extraClrScheme>
      <a:clrScheme name="Contemporary 1">
        <a:dk1>
          <a:srgbClr val="000000"/>
        </a:dk1>
        <a:lt1>
          <a:srgbClr val="FFFFFF"/>
        </a:lt1>
        <a:dk2>
          <a:srgbClr val="0066CC"/>
        </a:dk2>
        <a:lt2>
          <a:srgbClr val="CBCBCB"/>
        </a:lt2>
        <a:accent1>
          <a:srgbClr val="009999"/>
        </a:accent1>
        <a:accent2>
          <a:srgbClr val="FF9933"/>
        </a:accent2>
        <a:accent3>
          <a:srgbClr val="AAB8E2"/>
        </a:accent3>
        <a:accent4>
          <a:srgbClr val="DADADA"/>
        </a:accent4>
        <a:accent5>
          <a:srgbClr val="AACACA"/>
        </a:accent5>
        <a:accent6>
          <a:srgbClr val="E78A2D"/>
        </a:accent6>
        <a:hlink>
          <a:srgbClr val="330099"/>
        </a:hlink>
        <a:folHlink>
          <a:srgbClr val="CBCBCB"/>
        </a:folHlink>
      </a:clrScheme>
      <a:clrMap bg1="dk2" tx1="lt1" bg2="dk1" tx2="lt2" accent1="accent1" accent2="accent2" accent3="accent3" accent4="accent4" accent5="accent5" accent6="accent6" hlink="hlink" folHlink="folHlink"/>
    </a:extraClrScheme>
    <a:extraClrScheme>
      <a:clrScheme name="Contemporary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Contemporary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7_Contemporary">
  <a:themeElements>
    <a:clrScheme name="">
      <a:dk1>
        <a:srgbClr val="000000"/>
      </a:dk1>
      <a:lt1>
        <a:srgbClr val="FFFF00"/>
      </a:lt1>
      <a:dk2>
        <a:srgbClr val="000066"/>
      </a:dk2>
      <a:lt2>
        <a:srgbClr val="FFFF00"/>
      </a:lt2>
      <a:accent1>
        <a:srgbClr val="009999"/>
      </a:accent1>
      <a:accent2>
        <a:srgbClr val="FF9933"/>
      </a:accent2>
      <a:accent3>
        <a:srgbClr val="AAAAB8"/>
      </a:accent3>
      <a:accent4>
        <a:srgbClr val="DADA00"/>
      </a:accent4>
      <a:accent5>
        <a:srgbClr val="AACACA"/>
      </a:accent5>
      <a:accent6>
        <a:srgbClr val="E78A2D"/>
      </a:accent6>
      <a:hlink>
        <a:srgbClr val="CC0000"/>
      </a:hlink>
      <a:folHlink>
        <a:srgbClr val="000066"/>
      </a:folHlink>
    </a:clrScheme>
    <a:fontScheme name="Contemporary">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lnDef>
  </a:objectDefaults>
  <a:extraClrSchemeLst>
    <a:extraClrScheme>
      <a:clrScheme name="Contemporary 1">
        <a:dk1>
          <a:srgbClr val="000000"/>
        </a:dk1>
        <a:lt1>
          <a:srgbClr val="FFFFFF"/>
        </a:lt1>
        <a:dk2>
          <a:srgbClr val="0066CC"/>
        </a:dk2>
        <a:lt2>
          <a:srgbClr val="CBCBCB"/>
        </a:lt2>
        <a:accent1>
          <a:srgbClr val="009999"/>
        </a:accent1>
        <a:accent2>
          <a:srgbClr val="FF9933"/>
        </a:accent2>
        <a:accent3>
          <a:srgbClr val="AAB8E2"/>
        </a:accent3>
        <a:accent4>
          <a:srgbClr val="DADADA"/>
        </a:accent4>
        <a:accent5>
          <a:srgbClr val="AACACA"/>
        </a:accent5>
        <a:accent6>
          <a:srgbClr val="E78A2D"/>
        </a:accent6>
        <a:hlink>
          <a:srgbClr val="330099"/>
        </a:hlink>
        <a:folHlink>
          <a:srgbClr val="CBCBCB"/>
        </a:folHlink>
      </a:clrScheme>
      <a:clrMap bg1="dk2" tx1="lt1" bg2="dk1" tx2="lt2" accent1="accent1" accent2="accent2" accent3="accent3" accent4="accent4" accent5="accent5" accent6="accent6" hlink="hlink" folHlink="folHlink"/>
    </a:extraClrScheme>
    <a:extraClrScheme>
      <a:clrScheme name="Contemporary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Contemporary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080-11-12 TRIppt">
  <a:themeElements>
    <a:clrScheme name="Custom 1">
      <a:dk1>
        <a:srgbClr val="31313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ontemporary">
  <a:themeElements>
    <a:clrScheme name="">
      <a:dk1>
        <a:srgbClr val="000000"/>
      </a:dk1>
      <a:lt1>
        <a:srgbClr val="FFFF00"/>
      </a:lt1>
      <a:dk2>
        <a:srgbClr val="000066"/>
      </a:dk2>
      <a:lt2>
        <a:srgbClr val="FFFF00"/>
      </a:lt2>
      <a:accent1>
        <a:srgbClr val="009999"/>
      </a:accent1>
      <a:accent2>
        <a:srgbClr val="FF9933"/>
      </a:accent2>
      <a:accent3>
        <a:srgbClr val="AAAAB8"/>
      </a:accent3>
      <a:accent4>
        <a:srgbClr val="DADA00"/>
      </a:accent4>
      <a:accent5>
        <a:srgbClr val="AACACA"/>
      </a:accent5>
      <a:accent6>
        <a:srgbClr val="E78A2D"/>
      </a:accent6>
      <a:hlink>
        <a:srgbClr val="CC0000"/>
      </a:hlink>
      <a:folHlink>
        <a:srgbClr val="000066"/>
      </a:folHlink>
    </a:clrScheme>
    <a:fontScheme name="Contemporary">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lnDef>
  </a:objectDefaults>
  <a:extraClrSchemeLst>
    <a:extraClrScheme>
      <a:clrScheme name="Contemporary 1">
        <a:dk1>
          <a:srgbClr val="000000"/>
        </a:dk1>
        <a:lt1>
          <a:srgbClr val="FFFFFF"/>
        </a:lt1>
        <a:dk2>
          <a:srgbClr val="0066CC"/>
        </a:dk2>
        <a:lt2>
          <a:srgbClr val="CBCBCB"/>
        </a:lt2>
        <a:accent1>
          <a:srgbClr val="009999"/>
        </a:accent1>
        <a:accent2>
          <a:srgbClr val="FF9933"/>
        </a:accent2>
        <a:accent3>
          <a:srgbClr val="AAB8E2"/>
        </a:accent3>
        <a:accent4>
          <a:srgbClr val="DADADA"/>
        </a:accent4>
        <a:accent5>
          <a:srgbClr val="AACACA"/>
        </a:accent5>
        <a:accent6>
          <a:srgbClr val="E78A2D"/>
        </a:accent6>
        <a:hlink>
          <a:srgbClr val="330099"/>
        </a:hlink>
        <a:folHlink>
          <a:srgbClr val="CBCBCB"/>
        </a:folHlink>
      </a:clrScheme>
      <a:clrMap bg1="dk2" tx1="lt1" bg2="dk1" tx2="lt2" accent1="accent1" accent2="accent2" accent3="accent3" accent4="accent4" accent5="accent5" accent6="accent6" hlink="hlink" folHlink="folHlink"/>
    </a:extraClrScheme>
    <a:extraClrScheme>
      <a:clrScheme name="Contemporary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Contemporary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Contemporary">
  <a:themeElements>
    <a:clrScheme name="">
      <a:dk1>
        <a:srgbClr val="000000"/>
      </a:dk1>
      <a:lt1>
        <a:srgbClr val="FFFF00"/>
      </a:lt1>
      <a:dk2>
        <a:srgbClr val="000066"/>
      </a:dk2>
      <a:lt2>
        <a:srgbClr val="FFFF00"/>
      </a:lt2>
      <a:accent1>
        <a:srgbClr val="009999"/>
      </a:accent1>
      <a:accent2>
        <a:srgbClr val="FF9933"/>
      </a:accent2>
      <a:accent3>
        <a:srgbClr val="AAAAB8"/>
      </a:accent3>
      <a:accent4>
        <a:srgbClr val="DADA00"/>
      </a:accent4>
      <a:accent5>
        <a:srgbClr val="AACACA"/>
      </a:accent5>
      <a:accent6>
        <a:srgbClr val="E78A2D"/>
      </a:accent6>
      <a:hlink>
        <a:srgbClr val="CC0000"/>
      </a:hlink>
      <a:folHlink>
        <a:srgbClr val="000066"/>
      </a:folHlink>
    </a:clrScheme>
    <a:fontScheme name="Contemporary">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lnDef>
  </a:objectDefaults>
  <a:extraClrSchemeLst>
    <a:extraClrScheme>
      <a:clrScheme name="Contemporary 1">
        <a:dk1>
          <a:srgbClr val="000000"/>
        </a:dk1>
        <a:lt1>
          <a:srgbClr val="FFFFFF"/>
        </a:lt1>
        <a:dk2>
          <a:srgbClr val="0066CC"/>
        </a:dk2>
        <a:lt2>
          <a:srgbClr val="CBCBCB"/>
        </a:lt2>
        <a:accent1>
          <a:srgbClr val="009999"/>
        </a:accent1>
        <a:accent2>
          <a:srgbClr val="FF9933"/>
        </a:accent2>
        <a:accent3>
          <a:srgbClr val="AAB8E2"/>
        </a:accent3>
        <a:accent4>
          <a:srgbClr val="DADADA"/>
        </a:accent4>
        <a:accent5>
          <a:srgbClr val="AACACA"/>
        </a:accent5>
        <a:accent6>
          <a:srgbClr val="E78A2D"/>
        </a:accent6>
        <a:hlink>
          <a:srgbClr val="330099"/>
        </a:hlink>
        <a:folHlink>
          <a:srgbClr val="CBCBCB"/>
        </a:folHlink>
      </a:clrScheme>
      <a:clrMap bg1="dk2" tx1="lt1" bg2="dk1" tx2="lt2" accent1="accent1" accent2="accent2" accent3="accent3" accent4="accent4" accent5="accent5" accent6="accent6" hlink="hlink" folHlink="folHlink"/>
    </a:extraClrScheme>
    <a:extraClrScheme>
      <a:clrScheme name="Contemporary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Contemporary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2_Contemporary">
  <a:themeElements>
    <a:clrScheme name="">
      <a:dk1>
        <a:srgbClr val="000000"/>
      </a:dk1>
      <a:lt1>
        <a:srgbClr val="FFFF00"/>
      </a:lt1>
      <a:dk2>
        <a:srgbClr val="000066"/>
      </a:dk2>
      <a:lt2>
        <a:srgbClr val="FFFF00"/>
      </a:lt2>
      <a:accent1>
        <a:srgbClr val="009999"/>
      </a:accent1>
      <a:accent2>
        <a:srgbClr val="FF9933"/>
      </a:accent2>
      <a:accent3>
        <a:srgbClr val="AAAAB8"/>
      </a:accent3>
      <a:accent4>
        <a:srgbClr val="DADA00"/>
      </a:accent4>
      <a:accent5>
        <a:srgbClr val="AACACA"/>
      </a:accent5>
      <a:accent6>
        <a:srgbClr val="E78A2D"/>
      </a:accent6>
      <a:hlink>
        <a:srgbClr val="CC0000"/>
      </a:hlink>
      <a:folHlink>
        <a:srgbClr val="000066"/>
      </a:folHlink>
    </a:clrScheme>
    <a:fontScheme name="Contemporary">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lnDef>
  </a:objectDefaults>
  <a:extraClrSchemeLst>
    <a:extraClrScheme>
      <a:clrScheme name="Contemporary 1">
        <a:dk1>
          <a:srgbClr val="000000"/>
        </a:dk1>
        <a:lt1>
          <a:srgbClr val="FFFFFF"/>
        </a:lt1>
        <a:dk2>
          <a:srgbClr val="0066CC"/>
        </a:dk2>
        <a:lt2>
          <a:srgbClr val="CBCBCB"/>
        </a:lt2>
        <a:accent1>
          <a:srgbClr val="009999"/>
        </a:accent1>
        <a:accent2>
          <a:srgbClr val="FF9933"/>
        </a:accent2>
        <a:accent3>
          <a:srgbClr val="AAB8E2"/>
        </a:accent3>
        <a:accent4>
          <a:srgbClr val="DADADA"/>
        </a:accent4>
        <a:accent5>
          <a:srgbClr val="AACACA"/>
        </a:accent5>
        <a:accent6>
          <a:srgbClr val="E78A2D"/>
        </a:accent6>
        <a:hlink>
          <a:srgbClr val="330099"/>
        </a:hlink>
        <a:folHlink>
          <a:srgbClr val="CBCBCB"/>
        </a:folHlink>
      </a:clrScheme>
      <a:clrMap bg1="dk2" tx1="lt1" bg2="dk1" tx2="lt2" accent1="accent1" accent2="accent2" accent3="accent3" accent4="accent4" accent5="accent5" accent6="accent6" hlink="hlink" folHlink="folHlink"/>
    </a:extraClrScheme>
    <a:extraClrScheme>
      <a:clrScheme name="Contemporary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Contemporary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5_Contemporary">
  <a:themeElements>
    <a:clrScheme name="">
      <a:dk1>
        <a:srgbClr val="000000"/>
      </a:dk1>
      <a:lt1>
        <a:srgbClr val="FFFF00"/>
      </a:lt1>
      <a:dk2>
        <a:srgbClr val="000066"/>
      </a:dk2>
      <a:lt2>
        <a:srgbClr val="FFFF00"/>
      </a:lt2>
      <a:accent1>
        <a:srgbClr val="009999"/>
      </a:accent1>
      <a:accent2>
        <a:srgbClr val="FF9933"/>
      </a:accent2>
      <a:accent3>
        <a:srgbClr val="AAAAB8"/>
      </a:accent3>
      <a:accent4>
        <a:srgbClr val="DADA00"/>
      </a:accent4>
      <a:accent5>
        <a:srgbClr val="AACACA"/>
      </a:accent5>
      <a:accent6>
        <a:srgbClr val="E78A2D"/>
      </a:accent6>
      <a:hlink>
        <a:srgbClr val="CC0000"/>
      </a:hlink>
      <a:folHlink>
        <a:srgbClr val="000066"/>
      </a:folHlink>
    </a:clrScheme>
    <a:fontScheme name="Contemporary">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lnDef>
  </a:objectDefaults>
  <a:extraClrSchemeLst>
    <a:extraClrScheme>
      <a:clrScheme name="Contemporary 1">
        <a:dk1>
          <a:srgbClr val="000000"/>
        </a:dk1>
        <a:lt1>
          <a:srgbClr val="FFFFFF"/>
        </a:lt1>
        <a:dk2>
          <a:srgbClr val="0066CC"/>
        </a:dk2>
        <a:lt2>
          <a:srgbClr val="CBCBCB"/>
        </a:lt2>
        <a:accent1>
          <a:srgbClr val="009999"/>
        </a:accent1>
        <a:accent2>
          <a:srgbClr val="FF9933"/>
        </a:accent2>
        <a:accent3>
          <a:srgbClr val="AAB8E2"/>
        </a:accent3>
        <a:accent4>
          <a:srgbClr val="DADADA"/>
        </a:accent4>
        <a:accent5>
          <a:srgbClr val="AACACA"/>
        </a:accent5>
        <a:accent6>
          <a:srgbClr val="E78A2D"/>
        </a:accent6>
        <a:hlink>
          <a:srgbClr val="330099"/>
        </a:hlink>
        <a:folHlink>
          <a:srgbClr val="CBCBCB"/>
        </a:folHlink>
      </a:clrScheme>
      <a:clrMap bg1="dk2" tx1="lt1" bg2="dk1" tx2="lt2" accent1="accent1" accent2="accent2" accent3="accent3" accent4="accent4" accent5="accent5" accent6="accent6" hlink="hlink" folHlink="folHlink"/>
    </a:extraClrScheme>
    <a:extraClrScheme>
      <a:clrScheme name="Contemporary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Contemporary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6_Contemporary">
  <a:themeElements>
    <a:clrScheme name="">
      <a:dk1>
        <a:srgbClr val="000000"/>
      </a:dk1>
      <a:lt1>
        <a:srgbClr val="FFFF00"/>
      </a:lt1>
      <a:dk2>
        <a:srgbClr val="000066"/>
      </a:dk2>
      <a:lt2>
        <a:srgbClr val="FFFF00"/>
      </a:lt2>
      <a:accent1>
        <a:srgbClr val="009999"/>
      </a:accent1>
      <a:accent2>
        <a:srgbClr val="FF9933"/>
      </a:accent2>
      <a:accent3>
        <a:srgbClr val="AAAAB8"/>
      </a:accent3>
      <a:accent4>
        <a:srgbClr val="DADA00"/>
      </a:accent4>
      <a:accent5>
        <a:srgbClr val="AACACA"/>
      </a:accent5>
      <a:accent6>
        <a:srgbClr val="E78A2D"/>
      </a:accent6>
      <a:hlink>
        <a:srgbClr val="CC0000"/>
      </a:hlink>
      <a:folHlink>
        <a:srgbClr val="000066"/>
      </a:folHlink>
    </a:clrScheme>
    <a:fontScheme name="Contemporary">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bg1"/>
            </a:solidFill>
            <a:effectLst/>
            <a:latin typeface="Arial" charset="0"/>
          </a:defRPr>
        </a:defPPr>
      </a:lstStyle>
    </a:lnDef>
  </a:objectDefaults>
  <a:extraClrSchemeLst>
    <a:extraClrScheme>
      <a:clrScheme name="Contemporary 1">
        <a:dk1>
          <a:srgbClr val="000000"/>
        </a:dk1>
        <a:lt1>
          <a:srgbClr val="FFFFFF"/>
        </a:lt1>
        <a:dk2>
          <a:srgbClr val="0066CC"/>
        </a:dk2>
        <a:lt2>
          <a:srgbClr val="CBCBCB"/>
        </a:lt2>
        <a:accent1>
          <a:srgbClr val="009999"/>
        </a:accent1>
        <a:accent2>
          <a:srgbClr val="FF9933"/>
        </a:accent2>
        <a:accent3>
          <a:srgbClr val="AAB8E2"/>
        </a:accent3>
        <a:accent4>
          <a:srgbClr val="DADADA"/>
        </a:accent4>
        <a:accent5>
          <a:srgbClr val="AACACA"/>
        </a:accent5>
        <a:accent6>
          <a:srgbClr val="E78A2D"/>
        </a:accent6>
        <a:hlink>
          <a:srgbClr val="330099"/>
        </a:hlink>
        <a:folHlink>
          <a:srgbClr val="CBCBCB"/>
        </a:folHlink>
      </a:clrScheme>
      <a:clrMap bg1="dk2" tx1="lt1" bg2="dk1" tx2="lt2" accent1="accent1" accent2="accent2" accent3="accent3" accent4="accent4" accent5="accent5" accent6="accent6" hlink="hlink" folHlink="folHlink"/>
    </a:extraClrScheme>
    <a:extraClrScheme>
      <a:clrScheme name="Contemporary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Contemporary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C:\MSOffice\Templates\Presentation Designs\Contemporary.pot</Template>
  <TotalTime>18405</TotalTime>
  <Words>3946</Words>
  <Application>Microsoft Office PowerPoint</Application>
  <PresentationFormat>Overhead</PresentationFormat>
  <Paragraphs>424</Paragraphs>
  <Slides>43</Slides>
  <Notes>42</Notes>
  <HiddenSlides>0</HiddenSlides>
  <MMClips>0</MMClips>
  <ScaleCrop>false</ScaleCrop>
  <HeadingPairs>
    <vt:vector size="8" baseType="variant">
      <vt:variant>
        <vt:lpstr>Fonts Used</vt:lpstr>
      </vt:variant>
      <vt:variant>
        <vt:i4>7</vt:i4>
      </vt:variant>
      <vt:variant>
        <vt:lpstr>Theme</vt:lpstr>
      </vt:variant>
      <vt:variant>
        <vt:i4>15</vt:i4>
      </vt:variant>
      <vt:variant>
        <vt:lpstr>Embedded OLE Servers</vt:lpstr>
      </vt:variant>
      <vt:variant>
        <vt:i4>1</vt:i4>
      </vt:variant>
      <vt:variant>
        <vt:lpstr>Slide Titles</vt:lpstr>
      </vt:variant>
      <vt:variant>
        <vt:i4>43</vt:i4>
      </vt:variant>
    </vt:vector>
  </HeadingPairs>
  <TitlesOfParts>
    <vt:vector size="66" baseType="lpstr">
      <vt:lpstr>Arial</vt:lpstr>
      <vt:lpstr>Times New Roman</vt:lpstr>
      <vt:lpstr>ＭＳ Ｐゴシック</vt:lpstr>
      <vt:lpstr>Wingdings</vt:lpstr>
      <vt:lpstr>Calibri</vt:lpstr>
      <vt:lpstr>Times</vt:lpstr>
      <vt:lpstr>Courier New</vt:lpstr>
      <vt:lpstr>Contemporary</vt:lpstr>
      <vt:lpstr>080-11-12 TRIppt</vt:lpstr>
      <vt:lpstr>1_Contemporary</vt:lpstr>
      <vt:lpstr>4_Contemporary</vt:lpstr>
      <vt:lpstr>Office Theme</vt:lpstr>
      <vt:lpstr>2_Contemporary</vt:lpstr>
      <vt:lpstr>5_Contemporary</vt:lpstr>
      <vt:lpstr>6_Contemporary</vt:lpstr>
      <vt:lpstr>2_Office Theme</vt:lpstr>
      <vt:lpstr>9_Contemporary</vt:lpstr>
      <vt:lpstr>3_Beam</vt:lpstr>
      <vt:lpstr>17_Contemporary</vt:lpstr>
      <vt:lpstr>10_Contemporary</vt:lpstr>
      <vt:lpstr>8_Contemporary</vt:lpstr>
      <vt:lpstr>7_Contemporary</vt:lpstr>
      <vt:lpstr>Microsoft Excel Chart</vt:lpstr>
      <vt:lpstr>PowerPoint Presentation</vt:lpstr>
      <vt:lpstr>Closing Thoughts</vt:lpstr>
      <vt:lpstr> Substance Use Among US Adults</vt:lpstr>
      <vt:lpstr>PowerPoint Presentation</vt:lpstr>
      <vt:lpstr>PowerPoint Presentation</vt:lpstr>
      <vt:lpstr>PowerPoint Presentation</vt:lpstr>
      <vt:lpstr>Systematic Reviews</vt:lpstr>
      <vt:lpstr>PowerPoint Presentation</vt:lpstr>
      <vt:lpstr>PowerPoint Presentation</vt:lpstr>
      <vt:lpstr>PowerPoint Presentation</vt:lpstr>
      <vt:lpstr> Alcohol Use and Breast Cancer</vt:lpstr>
      <vt:lpstr>PowerPoint Presentation</vt:lpstr>
      <vt:lpstr>PowerPoint Presentation</vt:lpstr>
      <vt:lpstr>PowerPoint Presentation</vt:lpstr>
      <vt:lpstr>PowerPoint Presentation</vt:lpstr>
      <vt:lpstr>What Causes Accidental Death?</vt:lpstr>
      <vt:lpstr>PowerPoint Presentation</vt:lpstr>
      <vt:lpstr>PowerPoint Presentation</vt:lpstr>
      <vt:lpstr>PowerPoint Presentation</vt:lpstr>
      <vt:lpstr>Substance Use Cost in Healthcare </vt:lpstr>
      <vt:lpstr>PowerPoint Presentation</vt:lpstr>
      <vt:lpstr> Population Prevalence</vt:lpstr>
      <vt:lpstr>Major Advances in Brief Interventions</vt:lpstr>
      <vt:lpstr>  Washington’s Screening Brief Intervention &amp; Treatment Evaluation </vt:lpstr>
      <vt:lpstr>Medicaid Costs Following SBIRT in  Washington State</vt:lpstr>
      <vt:lpstr>PowerPoint Presentation</vt:lpstr>
      <vt:lpstr>PowerPoint Presentation</vt:lpstr>
      <vt:lpstr>PowerPoint Presentation</vt:lpstr>
      <vt:lpstr> SUD Benefits Today</vt:lpstr>
      <vt:lpstr>PowerPoint Presentation</vt:lpstr>
      <vt:lpstr>PowerPoint Presentation</vt:lpstr>
      <vt:lpstr>PowerPoint Presentation</vt:lpstr>
      <vt:lpstr> SUD Insurance Under ACA</vt:lpstr>
      <vt:lpstr>PowerPoint Presentation</vt:lpstr>
      <vt:lpstr> Substance Use Among US Adults</vt:lpstr>
      <vt:lpstr>PowerPoint Presentation</vt:lpstr>
      <vt:lpstr>Physician Health Plans</vt:lpstr>
      <vt:lpstr>Evaluation and Contracting</vt:lpstr>
      <vt:lpstr>Treatment and Monitoring</vt:lpstr>
      <vt:lpstr>Results Through Five Years </vt:lpstr>
      <vt:lpstr>Results Through Five Years </vt:lpstr>
      <vt:lpstr>Closing Thoughts</vt:lpstr>
      <vt:lpstr>PowerPoint Presentation</vt:lpstr>
    </vt:vector>
  </TitlesOfParts>
  <Company>Treatment Research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Deni Carise</dc:creator>
  <cp:lastModifiedBy>Hunt Graham</cp:lastModifiedBy>
  <cp:revision>557</cp:revision>
  <cp:lastPrinted>1999-07-20T23:39:28Z</cp:lastPrinted>
  <dcterms:created xsi:type="dcterms:W3CDTF">1999-07-20T21:28:36Z</dcterms:created>
  <dcterms:modified xsi:type="dcterms:W3CDTF">2015-11-16T13:34:32Z</dcterms:modified>
</cp:coreProperties>
</file>