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0" r:id="rId2"/>
    <p:sldMasterId id="2147483653" r:id="rId3"/>
    <p:sldMasterId id="2147483835" r:id="rId4"/>
    <p:sldMasterId id="2147483847" r:id="rId5"/>
  </p:sldMasterIdLst>
  <p:notesMasterIdLst>
    <p:notesMasterId r:id="rId12"/>
  </p:notesMasterIdLst>
  <p:handoutMasterIdLst>
    <p:handoutMasterId r:id="rId13"/>
  </p:handoutMasterIdLst>
  <p:sldIdLst>
    <p:sldId id="347" r:id="rId6"/>
    <p:sldId id="382" r:id="rId7"/>
    <p:sldId id="412" r:id="rId8"/>
    <p:sldId id="411" r:id="rId9"/>
    <p:sldId id="397" r:id="rId10"/>
    <p:sldId id="413" r:id="rId11"/>
  </p:sldIdLst>
  <p:sldSz cx="9144000" cy="6858000" type="screen4x3"/>
  <p:notesSz cx="6797675" cy="9926638"/>
  <p:defaultTextStyle>
    <a:defPPr>
      <a:defRPr lang="en-GB"/>
    </a:defPPr>
    <a:lvl1pPr algn="ctr" rtl="0" eaLnBrk="0" fontAlgn="base" hangingPunct="0">
      <a:spcBef>
        <a:spcPct val="0"/>
      </a:spcBef>
      <a:spcAft>
        <a:spcPct val="0"/>
      </a:spcAft>
      <a:defRPr sz="1200" kern="1200">
        <a:solidFill>
          <a:schemeClr val="tx1"/>
        </a:solidFill>
        <a:latin typeface="Lucida Sans" charset="0"/>
        <a:ea typeface="ＭＳ Ｐゴシック" pitchFamily="16" charset="-128"/>
        <a:cs typeface="+mn-cs"/>
      </a:defRPr>
    </a:lvl1pPr>
    <a:lvl2pPr marL="457200" algn="ctr" rtl="0" eaLnBrk="0" fontAlgn="base" hangingPunct="0">
      <a:spcBef>
        <a:spcPct val="0"/>
      </a:spcBef>
      <a:spcAft>
        <a:spcPct val="0"/>
      </a:spcAft>
      <a:defRPr sz="1200" kern="1200">
        <a:solidFill>
          <a:schemeClr val="tx1"/>
        </a:solidFill>
        <a:latin typeface="Lucida Sans" charset="0"/>
        <a:ea typeface="ＭＳ Ｐゴシック" pitchFamily="16" charset="-128"/>
        <a:cs typeface="+mn-cs"/>
      </a:defRPr>
    </a:lvl2pPr>
    <a:lvl3pPr marL="914400" algn="ctr" rtl="0" eaLnBrk="0" fontAlgn="base" hangingPunct="0">
      <a:spcBef>
        <a:spcPct val="0"/>
      </a:spcBef>
      <a:spcAft>
        <a:spcPct val="0"/>
      </a:spcAft>
      <a:defRPr sz="1200" kern="1200">
        <a:solidFill>
          <a:schemeClr val="tx1"/>
        </a:solidFill>
        <a:latin typeface="Lucida Sans" charset="0"/>
        <a:ea typeface="ＭＳ Ｐゴシック" pitchFamily="16" charset="-128"/>
        <a:cs typeface="+mn-cs"/>
      </a:defRPr>
    </a:lvl3pPr>
    <a:lvl4pPr marL="1371600" algn="ctr" rtl="0" eaLnBrk="0" fontAlgn="base" hangingPunct="0">
      <a:spcBef>
        <a:spcPct val="0"/>
      </a:spcBef>
      <a:spcAft>
        <a:spcPct val="0"/>
      </a:spcAft>
      <a:defRPr sz="1200" kern="1200">
        <a:solidFill>
          <a:schemeClr val="tx1"/>
        </a:solidFill>
        <a:latin typeface="Lucida Sans" charset="0"/>
        <a:ea typeface="ＭＳ Ｐゴシック" pitchFamily="16" charset="-128"/>
        <a:cs typeface="+mn-cs"/>
      </a:defRPr>
    </a:lvl4pPr>
    <a:lvl5pPr marL="1828800" algn="ctr" rtl="0" eaLnBrk="0" fontAlgn="base" hangingPunct="0">
      <a:spcBef>
        <a:spcPct val="0"/>
      </a:spcBef>
      <a:spcAft>
        <a:spcPct val="0"/>
      </a:spcAft>
      <a:defRPr sz="1200" kern="1200">
        <a:solidFill>
          <a:schemeClr val="tx1"/>
        </a:solidFill>
        <a:latin typeface="Lucida Sans" charset="0"/>
        <a:ea typeface="ＭＳ Ｐゴシック" pitchFamily="16" charset="-128"/>
        <a:cs typeface="+mn-cs"/>
      </a:defRPr>
    </a:lvl5pPr>
    <a:lvl6pPr marL="2286000" algn="l" defTabSz="914400" rtl="0" eaLnBrk="1" latinLnBrk="0" hangingPunct="1">
      <a:defRPr sz="1200" kern="1200">
        <a:solidFill>
          <a:schemeClr val="tx1"/>
        </a:solidFill>
        <a:latin typeface="Lucida Sans" charset="0"/>
        <a:ea typeface="ＭＳ Ｐゴシック" pitchFamily="16" charset="-128"/>
        <a:cs typeface="+mn-cs"/>
      </a:defRPr>
    </a:lvl6pPr>
    <a:lvl7pPr marL="2743200" algn="l" defTabSz="914400" rtl="0" eaLnBrk="1" latinLnBrk="0" hangingPunct="1">
      <a:defRPr sz="1200" kern="1200">
        <a:solidFill>
          <a:schemeClr val="tx1"/>
        </a:solidFill>
        <a:latin typeface="Lucida Sans" charset="0"/>
        <a:ea typeface="ＭＳ Ｐゴシック" pitchFamily="16" charset="-128"/>
        <a:cs typeface="+mn-cs"/>
      </a:defRPr>
    </a:lvl7pPr>
    <a:lvl8pPr marL="3200400" algn="l" defTabSz="914400" rtl="0" eaLnBrk="1" latinLnBrk="0" hangingPunct="1">
      <a:defRPr sz="1200" kern="1200">
        <a:solidFill>
          <a:schemeClr val="tx1"/>
        </a:solidFill>
        <a:latin typeface="Lucida Sans" charset="0"/>
        <a:ea typeface="ＭＳ Ｐゴシック" pitchFamily="16" charset="-128"/>
        <a:cs typeface="+mn-cs"/>
      </a:defRPr>
    </a:lvl8pPr>
    <a:lvl9pPr marL="3657600" algn="l" defTabSz="914400" rtl="0" eaLnBrk="1" latinLnBrk="0" hangingPunct="1">
      <a:defRPr sz="1200" kern="1200">
        <a:solidFill>
          <a:schemeClr val="tx1"/>
        </a:solidFill>
        <a:latin typeface="Lucida Sans" charset="0"/>
        <a:ea typeface="ＭＳ Ｐゴシック" pitchFamily="16"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85F"/>
    <a:srgbClr val="EEDE12"/>
    <a:srgbClr val="BB80E0"/>
    <a:srgbClr val="44175F"/>
    <a:srgbClr val="531F44"/>
    <a:srgbClr val="F33723"/>
    <a:srgbClr val="AFB8A3"/>
    <a:srgbClr val="615A20"/>
    <a:srgbClr val="FFB300"/>
    <a:srgbClr val="FE3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61679" autoAdjust="0"/>
  </p:normalViewPr>
  <p:slideViewPr>
    <p:cSldViewPr>
      <p:cViewPr varScale="1">
        <p:scale>
          <a:sx n="32" d="100"/>
          <a:sy n="32" d="100"/>
        </p:scale>
        <p:origin x="1974" y="54"/>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000" dirty="0"/>
              <a:t>Age  </a:t>
            </a:r>
          </a:p>
        </c:rich>
      </c:tx>
      <c:layout>
        <c:manualLayout>
          <c:xMode val="edge"/>
          <c:yMode val="edge"/>
          <c:x val="0.44475289782616745"/>
          <c:y val="4.38476568208521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962272710439579E-2"/>
          <c:y val="5.2174608788163969E-2"/>
          <c:w val="0.85586323741806469"/>
          <c:h val="0.76102612365625955"/>
        </c:manualLayout>
      </c:layout>
      <c:barChart>
        <c:barDir val="col"/>
        <c:grouping val="clustered"/>
        <c:varyColors val="0"/>
        <c:ser>
          <c:idx val="0"/>
          <c:order val="0"/>
          <c:tx>
            <c:strRef>
              <c:f>Sheet1!$B$1</c:f>
              <c:strCache>
                <c:ptCount val="1"/>
                <c:pt idx="0">
                  <c:v>Column3</c:v>
                </c:pt>
              </c:strCache>
            </c:strRef>
          </c:tx>
          <c:spPr>
            <a:solidFill>
              <a:schemeClr val="accent1"/>
            </a:solidFill>
            <a:ln>
              <a:noFill/>
            </a:ln>
            <a:effectLst/>
          </c:spPr>
          <c:invertIfNegative val="0"/>
          <c:dPt>
            <c:idx val="0"/>
            <c:invertIfNegative val="0"/>
            <c:bubble3D val="0"/>
            <c:spPr>
              <a:solidFill>
                <a:schemeClr val="tx1"/>
              </a:solidFill>
              <a:ln>
                <a:noFill/>
              </a:ln>
              <a:effectLst/>
            </c:spPr>
            <c:extLst>
              <c:ext xmlns:c16="http://schemas.microsoft.com/office/drawing/2014/chart" uri="{C3380CC4-5D6E-409C-BE32-E72D297353CC}">
                <c16:uniqueId val="{00000001-AF3D-4D74-9652-8F834636E46A}"/>
              </c:ext>
            </c:extLst>
          </c:dPt>
          <c:dPt>
            <c:idx val="1"/>
            <c:invertIfNegative val="0"/>
            <c:bubble3D val="0"/>
            <c:spPr>
              <a:solidFill>
                <a:schemeClr val="tx1"/>
              </a:solidFill>
              <a:ln>
                <a:noFill/>
              </a:ln>
              <a:effectLst/>
            </c:spPr>
            <c:extLst>
              <c:ext xmlns:c16="http://schemas.microsoft.com/office/drawing/2014/chart" uri="{C3380CC4-5D6E-409C-BE32-E72D297353CC}">
                <c16:uniqueId val="{00000003-AF3D-4D74-9652-8F834636E46A}"/>
              </c:ext>
            </c:extLst>
          </c:dPt>
          <c:dPt>
            <c:idx val="2"/>
            <c:invertIfNegative val="0"/>
            <c:bubble3D val="0"/>
            <c:spPr>
              <a:solidFill>
                <a:schemeClr val="tx1"/>
              </a:solidFill>
              <a:ln>
                <a:noFill/>
              </a:ln>
              <a:effectLst/>
            </c:spPr>
            <c:extLst>
              <c:ext xmlns:c16="http://schemas.microsoft.com/office/drawing/2014/chart" uri="{C3380CC4-5D6E-409C-BE32-E72D297353CC}">
                <c16:uniqueId val="{00000005-AF3D-4D74-9652-8F834636E46A}"/>
              </c:ext>
            </c:extLst>
          </c:dPt>
          <c:dPt>
            <c:idx val="3"/>
            <c:invertIfNegative val="0"/>
            <c:bubble3D val="0"/>
            <c:spPr>
              <a:solidFill>
                <a:schemeClr val="tx1"/>
              </a:solidFill>
              <a:ln>
                <a:solidFill>
                  <a:srgbClr val="531F44"/>
                </a:solidFill>
              </a:ln>
              <a:effectLst/>
            </c:spPr>
            <c:extLst>
              <c:ext xmlns:c16="http://schemas.microsoft.com/office/drawing/2014/chart" uri="{C3380CC4-5D6E-409C-BE32-E72D297353CC}">
                <c16:uniqueId val="{00000007-AF3D-4D74-9652-8F834636E46A}"/>
              </c:ext>
            </c:extLst>
          </c:dPt>
          <c:dPt>
            <c:idx val="4"/>
            <c:invertIfNegative val="0"/>
            <c:bubble3D val="0"/>
            <c:spPr>
              <a:solidFill>
                <a:schemeClr val="tx1"/>
              </a:solidFill>
              <a:ln>
                <a:noFill/>
              </a:ln>
              <a:effectLst/>
            </c:spPr>
            <c:extLst>
              <c:ext xmlns:c16="http://schemas.microsoft.com/office/drawing/2014/chart" uri="{C3380CC4-5D6E-409C-BE32-E72D297353CC}">
                <c16:uniqueId val="{00000009-AF3D-4D74-9652-8F834636E46A}"/>
              </c:ext>
            </c:extLst>
          </c:dPt>
          <c:cat>
            <c:strRef>
              <c:f>Sheet1!$A$2:$A$6</c:f>
              <c:strCache>
                <c:ptCount val="4"/>
                <c:pt idx="0">
                  <c:v>18-39</c:v>
                </c:pt>
                <c:pt idx="1">
                  <c:v>40-59</c:v>
                </c:pt>
                <c:pt idx="2">
                  <c:v>60-79</c:v>
                </c:pt>
                <c:pt idx="3">
                  <c:v>80+</c:v>
                </c:pt>
              </c:strCache>
            </c:strRef>
          </c:cat>
          <c:val>
            <c:numRef>
              <c:f>Sheet1!$B$2:$B$6</c:f>
              <c:numCache>
                <c:formatCode>General</c:formatCode>
                <c:ptCount val="5"/>
              </c:numCache>
            </c:numRef>
          </c:val>
          <c:extLst>
            <c:ext xmlns:c16="http://schemas.microsoft.com/office/drawing/2014/chart" uri="{C3380CC4-5D6E-409C-BE32-E72D297353CC}">
              <c16:uniqueId val="{0000000A-AF3D-4D74-9652-8F834636E46A}"/>
            </c:ext>
          </c:extLst>
        </c:ser>
        <c:ser>
          <c:idx val="1"/>
          <c:order val="1"/>
          <c:tx>
            <c:strRef>
              <c:f>Sheet1!$C$1</c:f>
              <c:strCache>
                <c:ptCount val="1"/>
                <c:pt idx="0">
                  <c:v>Column1</c:v>
                </c:pt>
              </c:strCache>
            </c:strRef>
          </c:tx>
          <c:spPr>
            <a:solidFill>
              <a:schemeClr val="accent2"/>
            </a:solidFill>
            <a:ln>
              <a:noFill/>
            </a:ln>
            <a:effectLst/>
          </c:spPr>
          <c:invertIfNegative val="0"/>
          <c:cat>
            <c:strRef>
              <c:f>Sheet1!$A$2:$A$6</c:f>
              <c:strCache>
                <c:ptCount val="4"/>
                <c:pt idx="0">
                  <c:v>18-39</c:v>
                </c:pt>
                <c:pt idx="1">
                  <c:v>40-59</c:v>
                </c:pt>
                <c:pt idx="2">
                  <c:v>60-79</c:v>
                </c:pt>
                <c:pt idx="3">
                  <c:v>80+</c:v>
                </c:pt>
              </c:strCache>
            </c:strRef>
          </c:cat>
          <c:val>
            <c:numRef>
              <c:f>Sheet1!$C$2:$C$6</c:f>
              <c:numCache>
                <c:formatCode>General</c:formatCode>
                <c:ptCount val="5"/>
                <c:pt idx="0">
                  <c:v>149</c:v>
                </c:pt>
                <c:pt idx="1">
                  <c:v>372</c:v>
                </c:pt>
                <c:pt idx="2">
                  <c:v>182</c:v>
                </c:pt>
                <c:pt idx="3">
                  <c:v>36</c:v>
                </c:pt>
              </c:numCache>
            </c:numRef>
          </c:val>
          <c:extLst>
            <c:ext xmlns:c16="http://schemas.microsoft.com/office/drawing/2014/chart" uri="{C3380CC4-5D6E-409C-BE32-E72D297353CC}">
              <c16:uniqueId val="{0000000B-AF3D-4D74-9652-8F834636E46A}"/>
            </c:ext>
          </c:extLst>
        </c:ser>
        <c:ser>
          <c:idx val="2"/>
          <c:order val="2"/>
          <c:tx>
            <c:strRef>
              <c:f>Sheet1!$D$1</c:f>
              <c:strCache>
                <c:ptCount val="1"/>
                <c:pt idx="0">
                  <c:v>Column2</c:v>
                </c:pt>
              </c:strCache>
            </c:strRef>
          </c:tx>
          <c:spPr>
            <a:solidFill>
              <a:schemeClr val="accent3"/>
            </a:solidFill>
            <a:ln>
              <a:noFill/>
            </a:ln>
            <a:effectLst/>
          </c:spPr>
          <c:invertIfNegative val="0"/>
          <c:cat>
            <c:strRef>
              <c:f>Sheet1!$A$2:$A$6</c:f>
              <c:strCache>
                <c:ptCount val="4"/>
                <c:pt idx="0">
                  <c:v>18-39</c:v>
                </c:pt>
                <c:pt idx="1">
                  <c:v>40-59</c:v>
                </c:pt>
                <c:pt idx="2">
                  <c:v>60-79</c:v>
                </c:pt>
                <c:pt idx="3">
                  <c:v>80+</c:v>
                </c:pt>
              </c:strCache>
            </c:strRef>
          </c:cat>
          <c:val>
            <c:numRef>
              <c:f>Sheet1!$D$2:$D$6</c:f>
              <c:numCache>
                <c:formatCode>General</c:formatCode>
                <c:ptCount val="5"/>
              </c:numCache>
            </c:numRef>
          </c:val>
          <c:extLst>
            <c:ext xmlns:c16="http://schemas.microsoft.com/office/drawing/2014/chart" uri="{C3380CC4-5D6E-409C-BE32-E72D297353CC}">
              <c16:uniqueId val="{0000000C-AF3D-4D74-9652-8F834636E46A}"/>
            </c:ext>
          </c:extLst>
        </c:ser>
        <c:dLbls>
          <c:showLegendKey val="0"/>
          <c:showVal val="0"/>
          <c:showCatName val="0"/>
          <c:showSerName val="0"/>
          <c:showPercent val="0"/>
          <c:showBubbleSize val="0"/>
        </c:dLbls>
        <c:gapWidth val="219"/>
        <c:overlap val="-27"/>
        <c:axId val="283584264"/>
        <c:axId val="283585904"/>
      </c:barChart>
      <c:catAx>
        <c:axId val="28358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83585904"/>
        <c:crosses val="autoZero"/>
        <c:auto val="1"/>
        <c:lblAlgn val="ctr"/>
        <c:lblOffset val="100"/>
        <c:noMultiLvlLbl val="0"/>
      </c:catAx>
      <c:valAx>
        <c:axId val="283585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358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a:latin typeface="Arial" charset="0"/>
              </a:defRPr>
            </a:lvl1pPr>
          </a:lstStyle>
          <a:p>
            <a:pPr>
              <a:defRPr/>
            </a:pPr>
            <a:endParaRPr lang="en-US"/>
          </a:p>
        </p:txBody>
      </p:sp>
      <p:sp>
        <p:nvSpPr>
          <p:cNvPr id="20483" name="Rectangle 3"/>
          <p:cNvSpPr>
            <a:spLocks noGrp="1" noChangeArrowheads="1"/>
          </p:cNvSpPr>
          <p:nvPr>
            <p:ph type="dt" sz="quarter" idx="1"/>
          </p:nvPr>
        </p:nvSpPr>
        <p:spPr bwMode="auto">
          <a:xfrm>
            <a:off x="3850443" y="0"/>
            <a:ext cx="2945659" cy="49633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a:latin typeface="Arial" charset="0"/>
              </a:defRPr>
            </a:lvl1pPr>
          </a:lstStyle>
          <a:p>
            <a:pPr>
              <a:defRPr/>
            </a:pPr>
            <a:endParaRPr lang="en-US"/>
          </a:p>
        </p:txBody>
      </p:sp>
      <p:sp>
        <p:nvSpPr>
          <p:cNvPr id="20484" name="Rectangle 4"/>
          <p:cNvSpPr>
            <a:spLocks noGrp="1" noChangeArrowheads="1"/>
          </p:cNvSpPr>
          <p:nvPr>
            <p:ph type="ftr" sz="quarter" idx="2"/>
          </p:nvPr>
        </p:nvSpPr>
        <p:spPr bwMode="auto">
          <a:xfrm>
            <a:off x="0"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a:latin typeface="Arial" charset="0"/>
              </a:defRPr>
            </a:lvl1pPr>
          </a:lstStyle>
          <a:p>
            <a:pPr>
              <a:defRPr/>
            </a:pPr>
            <a:endParaRPr lang="en-US"/>
          </a:p>
        </p:txBody>
      </p:sp>
      <p:sp>
        <p:nvSpPr>
          <p:cNvPr id="20485" name="Rectangle 5"/>
          <p:cNvSpPr>
            <a:spLocks noGrp="1" noChangeArrowheads="1"/>
          </p:cNvSpPr>
          <p:nvPr>
            <p:ph type="sldNum" sz="quarter" idx="3"/>
          </p:nvPr>
        </p:nvSpPr>
        <p:spPr bwMode="auto">
          <a:xfrm>
            <a:off x="3850443" y="9428583"/>
            <a:ext cx="2945659" cy="49633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a:latin typeface="Arial" charset="0"/>
              </a:defRPr>
            </a:lvl1pPr>
          </a:lstStyle>
          <a:p>
            <a:pPr>
              <a:defRPr/>
            </a:pPr>
            <a:fld id="{855DE821-CE55-41E1-B768-8C4BB900F478}" type="slidenum">
              <a:rPr lang="en-GB"/>
              <a:pPr>
                <a:defRPr/>
              </a:pPr>
              <a:t>‹#›</a:t>
            </a:fld>
            <a:endParaRPr lang="en-GB"/>
          </a:p>
        </p:txBody>
      </p:sp>
    </p:spTree>
    <p:extLst>
      <p:ext uri="{BB962C8B-B14F-4D97-AF65-F5344CB8AC3E}">
        <p14:creationId xmlns:p14="http://schemas.microsoft.com/office/powerpoint/2010/main" val="1565253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5659" cy="496332"/>
          </a:xfrm>
          <a:prstGeom prst="rect">
            <a:avLst/>
          </a:prstGeom>
          <a:noFill/>
          <a:ln>
            <a:noFill/>
          </a:ln>
          <a:extLst/>
        </p:spPr>
        <p:txBody>
          <a:bodyPr vert="horz" wrap="square" lIns="91440" tIns="45720" rIns="91440" bIns="45720" numCol="1" anchor="t" anchorCtr="0" compatLnSpc="1">
            <a:prstTxWarp prst="textNoShape">
              <a:avLst/>
            </a:prstTxWarp>
          </a:bodyPr>
          <a:lstStyle>
            <a:lvl1pPr algn="l">
              <a:defRPr>
                <a:latin typeface="Arial" charset="0"/>
              </a:defRPr>
            </a:lvl1pPr>
          </a:lstStyle>
          <a:p>
            <a:pPr>
              <a:defRPr/>
            </a:pPr>
            <a:endParaRPr lang="en-US"/>
          </a:p>
        </p:txBody>
      </p:sp>
      <p:sp>
        <p:nvSpPr>
          <p:cNvPr id="6147" name="Rectangle 3"/>
          <p:cNvSpPr>
            <a:spLocks noGrp="1" noChangeArrowheads="1"/>
          </p:cNvSpPr>
          <p:nvPr>
            <p:ph type="dt" idx="1"/>
          </p:nvPr>
        </p:nvSpPr>
        <p:spPr bwMode="auto">
          <a:xfrm>
            <a:off x="3852016" y="0"/>
            <a:ext cx="2945659" cy="496332"/>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a:latin typeface="Arial"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6357" y="4715153"/>
            <a:ext cx="4984962" cy="4466987"/>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150" name="Rectangle 6"/>
          <p:cNvSpPr>
            <a:spLocks noGrp="1" noChangeArrowheads="1"/>
          </p:cNvSpPr>
          <p:nvPr>
            <p:ph type="ftr" sz="quarter" idx="4"/>
          </p:nvPr>
        </p:nvSpPr>
        <p:spPr bwMode="auto">
          <a:xfrm>
            <a:off x="0" y="9430306"/>
            <a:ext cx="2945659" cy="496332"/>
          </a:xfrm>
          <a:prstGeom prst="rect">
            <a:avLst/>
          </a:prstGeom>
          <a:noFill/>
          <a:ln>
            <a:noFill/>
          </a:ln>
          <a:extLst/>
        </p:spPr>
        <p:txBody>
          <a:bodyPr vert="horz" wrap="square" lIns="91440" tIns="45720" rIns="91440" bIns="45720" numCol="1" anchor="b" anchorCtr="0" compatLnSpc="1">
            <a:prstTxWarp prst="textNoShape">
              <a:avLst/>
            </a:prstTxWarp>
          </a:bodyPr>
          <a:lstStyle>
            <a:lvl1pPr algn="l">
              <a:defRPr>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3852016" y="9430306"/>
            <a:ext cx="2945659" cy="496332"/>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a:latin typeface="Arial" charset="0"/>
              </a:defRPr>
            </a:lvl1pPr>
          </a:lstStyle>
          <a:p>
            <a:pPr>
              <a:defRPr/>
            </a:pPr>
            <a:fld id="{1C98E279-5641-4270-ADD6-563604C12C2E}" type="slidenum">
              <a:rPr lang="en-GB"/>
              <a:pPr>
                <a:defRPr/>
              </a:pPr>
              <a:t>‹#›</a:t>
            </a:fld>
            <a:endParaRPr lang="en-GB"/>
          </a:p>
        </p:txBody>
      </p:sp>
    </p:spTree>
    <p:extLst>
      <p:ext uri="{BB962C8B-B14F-4D97-AF65-F5344CB8AC3E}">
        <p14:creationId xmlns:p14="http://schemas.microsoft.com/office/powerpoint/2010/main" val="19040582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6" charset="-128"/>
        <a:cs typeface="ＭＳ Ｐゴシック" pitchFamily="16"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6" charset="-128"/>
        <a:cs typeface="ＭＳ Ｐゴシック" pitchFamily="16" charset="-128"/>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6" charset="-128"/>
        <a:cs typeface="ＭＳ Ｐゴシック" pitchFamily="16" charset="-128"/>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6" charset="-128"/>
        <a:cs typeface="ＭＳ Ｐゴシック" pitchFamily="16" charset="-128"/>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6" charset="-128"/>
        <a:cs typeface="ＭＳ Ｐゴシック" pitchFamily="16"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A number of studies have indicated that treatment</a:t>
            </a:r>
            <a:r>
              <a:rPr lang="en-GB" baseline="0" dirty="0"/>
              <a:t> seeking and openness to change in those with alcohol dependence often follows a crisis event.</a:t>
            </a:r>
          </a:p>
          <a:p>
            <a:pPr lvl="0"/>
            <a:r>
              <a:rPr lang="en-GB" baseline="0" dirty="0"/>
              <a:t>My</a:t>
            </a:r>
            <a:r>
              <a:rPr lang="en-GB" dirty="0"/>
              <a:t> study provides evidence that contact with the hospital</a:t>
            </a:r>
            <a:r>
              <a:rPr lang="en-GB" baseline="0" dirty="0"/>
              <a:t> during a health crisis can be a turning point, and</a:t>
            </a:r>
            <a:r>
              <a:rPr lang="en-GB" dirty="0"/>
              <a:t> there is an opportunity to influence recovery in this setting. However, in order to influence recovery we need a better understanding</a:t>
            </a:r>
            <a:r>
              <a:rPr lang="en-GB" baseline="0" dirty="0"/>
              <a:t> of the recovery process, so</a:t>
            </a:r>
            <a:endParaRPr lang="en-GB" dirty="0"/>
          </a:p>
          <a:p>
            <a:pPr lvl="0"/>
            <a:r>
              <a:rPr lang="en-GB" baseline="0" dirty="0"/>
              <a:t>I asked:</a:t>
            </a:r>
          </a:p>
          <a:p>
            <a:pPr lvl="0"/>
            <a:r>
              <a:rPr lang="en-GB" sz="1200" dirty="0"/>
              <a:t>What is the process of change in early recovery following detoxification in  a general hospital ?</a:t>
            </a:r>
          </a:p>
          <a:p>
            <a:pPr lvl="0"/>
            <a:r>
              <a:rPr lang="en-GB" sz="1200" dirty="0"/>
              <a:t>What treatment and non-treatment factors are seen as initiating, supporting and posing barriers to recovery? </a:t>
            </a:r>
          </a:p>
          <a:p>
            <a:pPr lvl="0"/>
            <a:r>
              <a:rPr lang="en-GB" sz="1200" dirty="0"/>
              <a:t>This was a mixed methods</a:t>
            </a:r>
            <a:r>
              <a:rPr lang="en-GB" sz="1200" baseline="0" dirty="0"/>
              <a:t> study. I will focus mainly on the qualitative findings here, but will initially draw on some of the quantitative to provide context.</a:t>
            </a:r>
            <a:endParaRPr lang="en-GB" sz="120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pPr>
              <a:defRPr/>
            </a:pPr>
            <a:fld id="{1C98E279-5641-4270-ADD6-563604C12C2E}" type="slidenum">
              <a:rPr lang="en-GB" smtClean="0"/>
              <a:pPr>
                <a:defRPr/>
              </a:pPr>
              <a:t>1</a:t>
            </a:fld>
            <a:endParaRPr lang="en-GB"/>
          </a:p>
        </p:txBody>
      </p:sp>
    </p:spTree>
    <p:extLst>
      <p:ext uri="{BB962C8B-B14F-4D97-AF65-F5344CB8AC3E}">
        <p14:creationId xmlns:p14="http://schemas.microsoft.com/office/powerpoint/2010/main" val="3998746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quantitative analysis I looked at 742 patients  who had their first detox in a general hospital</a:t>
            </a:r>
            <a:r>
              <a:rPr lang="en-GB" baseline="0" dirty="0"/>
              <a:t>. The age range was primarily working age, but only 20% were employed. People came to hospital most commonly for these reasons:   read out.  Less than half had any contact with community alcohol services in the prior five years. There were high levels of co-morbidity- both physical and mental health. </a:t>
            </a:r>
          </a:p>
          <a:p>
            <a:endParaRPr lang="en-GB" baseline="0" dirty="0"/>
          </a:p>
          <a:p>
            <a:r>
              <a:rPr lang="en-GB" baseline="0" dirty="0"/>
              <a:t>The 24 patients recruited to the qualitative study were purposively selected to  cover the range of characteristics shown here. People were interviewed at several points over the course of a year to get a close up account of the recovery process.</a:t>
            </a:r>
            <a:endParaRPr lang="en-GB" dirty="0"/>
          </a:p>
        </p:txBody>
      </p:sp>
      <p:sp>
        <p:nvSpPr>
          <p:cNvPr id="4" name="Slide Number Placeholder 3"/>
          <p:cNvSpPr>
            <a:spLocks noGrp="1"/>
          </p:cNvSpPr>
          <p:nvPr>
            <p:ph type="sldNum" sz="quarter" idx="10"/>
          </p:nvPr>
        </p:nvSpPr>
        <p:spPr/>
        <p:txBody>
          <a:bodyPr/>
          <a:lstStyle/>
          <a:p>
            <a:pPr>
              <a:defRPr/>
            </a:pPr>
            <a:fld id="{1C98E279-5641-4270-ADD6-563604C12C2E}" type="slidenum">
              <a:rPr lang="en-GB" smtClean="0"/>
              <a:pPr>
                <a:defRPr/>
              </a:pPr>
              <a:t>2</a:t>
            </a:fld>
            <a:endParaRPr lang="en-GB"/>
          </a:p>
        </p:txBody>
      </p:sp>
    </p:spTree>
    <p:extLst>
      <p:ext uri="{BB962C8B-B14F-4D97-AF65-F5344CB8AC3E}">
        <p14:creationId xmlns:p14="http://schemas.microsoft.com/office/powerpoint/2010/main" val="528628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four layered approach was used to develop a theory of the process of change</a:t>
            </a:r>
            <a:r>
              <a:rPr lang="en-GB" baseline="0" dirty="0"/>
              <a:t> for this patient group. </a:t>
            </a:r>
          </a:p>
          <a:p>
            <a:pPr marL="228600" indent="-228600">
              <a:buAutoNum type="arabicPeriod"/>
            </a:pPr>
            <a:r>
              <a:rPr lang="en-GB" baseline="0" dirty="0"/>
              <a:t>Firstly as advocated in the literature by Orford et al.   it was considered important to ground an understanding of the process of change in the accounts of those in recovery. I used thematic analysis.</a:t>
            </a:r>
          </a:p>
          <a:p>
            <a:pPr marL="228600" indent="-228600">
              <a:buAutoNum type="arabicPeriod"/>
            </a:pPr>
            <a:r>
              <a:rPr lang="en-GB" baseline="0" dirty="0"/>
              <a:t>Secondly , drawing on Mark Lewis’ work, it was considered that basic principles of science both neuro and behavioural could be related to personal accounts. </a:t>
            </a:r>
          </a:p>
          <a:p>
            <a:pPr marL="228600" indent="-228600">
              <a:buAutoNum type="arabicPeriod"/>
            </a:pPr>
            <a:r>
              <a:rPr lang="en-GB" baseline="0" dirty="0"/>
              <a:t>This approach also drew on the contextual behavioural science approach to theory development , in that basic principles such as conditioning and RFT inform process theory and ultimately test the theory. </a:t>
            </a:r>
            <a:endParaRPr lang="en-GB" dirty="0"/>
          </a:p>
        </p:txBody>
      </p:sp>
      <p:sp>
        <p:nvSpPr>
          <p:cNvPr id="4" name="Slide Number Placeholder 3"/>
          <p:cNvSpPr>
            <a:spLocks noGrp="1"/>
          </p:cNvSpPr>
          <p:nvPr>
            <p:ph type="sldNum" sz="quarter" idx="10"/>
          </p:nvPr>
        </p:nvSpPr>
        <p:spPr/>
        <p:txBody>
          <a:bodyPr/>
          <a:lstStyle/>
          <a:p>
            <a:pPr>
              <a:defRPr/>
            </a:pPr>
            <a:fld id="{1C98E279-5641-4270-ADD6-563604C12C2E}" type="slidenum">
              <a:rPr lang="en-GB" smtClean="0"/>
              <a:pPr>
                <a:defRPr/>
              </a:pPr>
              <a:t>3</a:t>
            </a:fld>
            <a:endParaRPr lang="en-GB"/>
          </a:p>
        </p:txBody>
      </p:sp>
    </p:spTree>
    <p:extLst>
      <p:ext uri="{BB962C8B-B14F-4D97-AF65-F5344CB8AC3E}">
        <p14:creationId xmlns:p14="http://schemas.microsoft.com/office/powerpoint/2010/main" val="4261003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a:t>
            </a:r>
            <a:r>
              <a:rPr lang="en-GB" baseline="0" dirty="0"/>
              <a:t> is the model I developed based on people’s personal accounts:</a:t>
            </a:r>
          </a:p>
          <a:p>
            <a:r>
              <a:rPr lang="en-GB" baseline="0" dirty="0"/>
              <a:t>Heavy drinking in the context of increasing problems and health crisis, gave way to a willingness to change and openness to help. The impact of straight talking empathic nurses led to engagement in active assisted change. People made many changes in awareness, decision making and behaviour patterns with the purpose of not drinking, living life again and facing personal problems. Those who made most progress accessed several sources of support (seldom the community alcohol services). They felt the benefits of change through work and existing relationships.  Being able to open up and be validated were important. Those who struggled most were isolated, unemployed, unwell, and found little reward in their efforts to change. </a:t>
            </a:r>
            <a:endParaRPr lang="en-GB" dirty="0"/>
          </a:p>
        </p:txBody>
      </p:sp>
      <p:sp>
        <p:nvSpPr>
          <p:cNvPr id="4" name="Slide Number Placeholder 3"/>
          <p:cNvSpPr>
            <a:spLocks noGrp="1"/>
          </p:cNvSpPr>
          <p:nvPr>
            <p:ph type="sldNum" sz="quarter" idx="10"/>
          </p:nvPr>
        </p:nvSpPr>
        <p:spPr/>
        <p:txBody>
          <a:bodyPr/>
          <a:lstStyle/>
          <a:p>
            <a:pPr>
              <a:defRPr/>
            </a:pPr>
            <a:fld id="{1C98E279-5641-4270-ADD6-563604C12C2E}" type="slidenum">
              <a:rPr lang="en-GB" smtClean="0"/>
              <a:pPr>
                <a:defRPr/>
              </a:pPr>
              <a:t>4</a:t>
            </a:fld>
            <a:endParaRPr lang="en-GB"/>
          </a:p>
        </p:txBody>
      </p:sp>
    </p:spTree>
    <p:extLst>
      <p:ext uri="{BB962C8B-B14F-4D97-AF65-F5344CB8AC3E}">
        <p14:creationId xmlns:p14="http://schemas.microsoft.com/office/powerpoint/2010/main" val="1232766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then went on to develop a theoretical perspective grounded in contextual</a:t>
            </a:r>
            <a:r>
              <a:rPr lang="en-GB" baseline="0" dirty="0"/>
              <a:t> behavioural principles such as rule governed behaviour and experiential avoidance. In brief, at first recovery involved following new rules to avoid contact with alcohol and triggers. As awareness  increased over time people followed rules of recovery that led to repair of relationships, and engagement in living. Awareness progressed from thoughts related to drinking, feeling states and behavioural patterns, as well as the ability to stand back and see self as separate from these. Avoidance did not end as it was still important to use strategies to remind oneself to avoid drinking. It was however in a new balance with increased awareness and valued living.</a:t>
            </a:r>
            <a:endParaRPr lang="en-GB" dirty="0"/>
          </a:p>
        </p:txBody>
      </p:sp>
      <p:sp>
        <p:nvSpPr>
          <p:cNvPr id="4" name="Slide Number Placeholder 3"/>
          <p:cNvSpPr>
            <a:spLocks noGrp="1"/>
          </p:cNvSpPr>
          <p:nvPr>
            <p:ph type="sldNum" sz="quarter" idx="10"/>
          </p:nvPr>
        </p:nvSpPr>
        <p:spPr/>
        <p:txBody>
          <a:bodyPr/>
          <a:lstStyle/>
          <a:p>
            <a:pPr>
              <a:defRPr/>
            </a:pPr>
            <a:fld id="{1C98E279-5641-4270-ADD6-563604C12C2E}" type="slidenum">
              <a:rPr lang="en-GB" smtClean="0"/>
              <a:pPr>
                <a:defRPr/>
              </a:pPr>
              <a:t>5</a:t>
            </a:fld>
            <a:endParaRPr lang="en-GB"/>
          </a:p>
        </p:txBody>
      </p:sp>
    </p:spTree>
    <p:extLst>
      <p:ext uri="{BB962C8B-B14F-4D97-AF65-F5344CB8AC3E}">
        <p14:creationId xmlns:p14="http://schemas.microsoft.com/office/powerpoint/2010/main" val="1706201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C98E279-5641-4270-ADD6-563604C12C2E}" type="slidenum">
              <a:rPr lang="en-GB" smtClean="0"/>
              <a:pPr>
                <a:defRPr/>
              </a:pPr>
              <a:t>6</a:t>
            </a:fld>
            <a:endParaRPr lang="en-GB"/>
          </a:p>
        </p:txBody>
      </p:sp>
    </p:spTree>
    <p:extLst>
      <p:ext uri="{BB962C8B-B14F-4D97-AF65-F5344CB8AC3E}">
        <p14:creationId xmlns:p14="http://schemas.microsoft.com/office/powerpoint/2010/main" val="2093196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79375" y="3200400"/>
            <a:ext cx="9223375" cy="3657600"/>
          </a:xfrm>
          <a:prstGeom prst="rect">
            <a:avLst/>
          </a:prstGeom>
          <a:gradFill rotWithShape="0">
            <a:gsLst>
              <a:gs pos="0">
                <a:srgbClr val="014359"/>
              </a:gs>
              <a:gs pos="100000">
                <a:srgbClr val="007275"/>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 name="Rectangle 1032"/>
          <p:cNvSpPr>
            <a:spLocks noChangeArrowheads="1"/>
          </p:cNvSpPr>
          <p:nvPr/>
        </p:nvSpPr>
        <p:spPr bwMode="auto">
          <a:xfrm>
            <a:off x="-79375" y="0"/>
            <a:ext cx="9223375" cy="3276600"/>
          </a:xfrm>
          <a:prstGeom prst="rect">
            <a:avLst/>
          </a:prstGeom>
          <a:solidFill>
            <a:srgbClr val="01435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400">
              <a:latin typeface="Arial" charset="0"/>
            </a:endParaRPr>
          </a:p>
        </p:txBody>
      </p:sp>
      <p:pic>
        <p:nvPicPr>
          <p:cNvPr id="6" name="Picture 1033" descr="white_logo"/>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descr="Health Sciences_(WHIT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19748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1026"/>
          <p:cNvSpPr>
            <a:spLocks noGrp="1" noChangeArrowheads="1"/>
          </p:cNvSpPr>
          <p:nvPr>
            <p:ph type="ctrTitle"/>
          </p:nvPr>
        </p:nvSpPr>
        <p:spPr>
          <a:xfrm>
            <a:off x="323850" y="1700213"/>
            <a:ext cx="8496300" cy="2160587"/>
          </a:xfrm>
        </p:spPr>
        <p:txBody>
          <a:bodyPr lIns="91440"/>
          <a:lstStyle>
            <a:lvl1pPr>
              <a:defRPr sz="7500">
                <a:solidFill>
                  <a:schemeClr val="bg1"/>
                </a:solidFill>
              </a:defRPr>
            </a:lvl1pPr>
          </a:lstStyle>
          <a:p>
            <a:pPr lvl="0"/>
            <a:r>
              <a:rPr lang="en-US" noProof="0"/>
              <a:t>Click to edit Master title style</a:t>
            </a:r>
            <a:endParaRPr lang="en-GB" noProof="0"/>
          </a:p>
        </p:txBody>
      </p:sp>
      <p:sp>
        <p:nvSpPr>
          <p:cNvPr id="10243" name="Rectangle 1027"/>
          <p:cNvSpPr>
            <a:spLocks noGrp="1" noChangeArrowheads="1"/>
          </p:cNvSpPr>
          <p:nvPr>
            <p:ph type="subTitle" idx="1"/>
          </p:nvPr>
        </p:nvSpPr>
        <p:spPr>
          <a:xfrm>
            <a:off x="323850" y="3933825"/>
            <a:ext cx="8496300" cy="1752600"/>
          </a:xfrm>
        </p:spPr>
        <p:txBody>
          <a:bodyPr lIns="91440"/>
          <a:lstStyle>
            <a:lvl1pPr marL="0" indent="0">
              <a:buFontTx/>
              <a:buNone/>
              <a:defRPr sz="3500">
                <a:solidFill>
                  <a:schemeClr val="accent1"/>
                </a:solidFill>
              </a:defRPr>
            </a:lvl1pPr>
          </a:lstStyle>
          <a:p>
            <a:pPr lvl="0"/>
            <a:r>
              <a:rPr lang="en-US" noProof="0"/>
              <a:t>Click to edit Master subtitle style</a:t>
            </a:r>
            <a:endParaRPr lang="en-GB" noProof="0"/>
          </a:p>
        </p:txBody>
      </p:sp>
      <p:sp>
        <p:nvSpPr>
          <p:cNvPr id="8" name="Rectangle 1030"/>
          <p:cNvSpPr>
            <a:spLocks noGrp="1" noChangeArrowheads="1"/>
          </p:cNvSpPr>
          <p:nvPr>
            <p:ph type="sldNum" sz="quarter" idx="10"/>
          </p:nvPr>
        </p:nvSpPr>
        <p:spPr>
          <a:xfrm>
            <a:off x="6553200" y="6245225"/>
            <a:ext cx="2133600" cy="476250"/>
          </a:xfrm>
        </p:spPr>
        <p:txBody>
          <a:bodyPr rIns="91440"/>
          <a:lstStyle>
            <a:lvl1pPr>
              <a:defRPr>
                <a:latin typeface="Arial" charset="0"/>
              </a:defRPr>
            </a:lvl1pPr>
          </a:lstStyle>
          <a:p>
            <a:pPr>
              <a:defRPr/>
            </a:pPr>
            <a:fld id="{1F8B9840-116E-4511-9066-B4F3925E7567}" type="slidenum">
              <a:rPr lang="en-GB"/>
              <a:pPr>
                <a:defRPr/>
              </a:pPr>
              <a:t>‹#›</a:t>
            </a:fld>
            <a:endParaRPr lang="en-GB"/>
          </a:p>
        </p:txBody>
      </p:sp>
      <p:pic>
        <p:nvPicPr>
          <p:cNvPr id="9" name="Picture 23" descr="NHS LOCKUP_FOR PPT.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95536" y="6106988"/>
            <a:ext cx="2304256" cy="40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996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3B5319-98E4-4BCD-A6B7-44FC5AD90B69}" type="slidenum">
              <a:rPr lang="en-GB"/>
              <a:pPr>
                <a:defRPr/>
              </a:pPr>
              <a:t>‹#›</a:t>
            </a:fld>
            <a:endParaRPr lang="en-GB"/>
          </a:p>
        </p:txBody>
      </p:sp>
    </p:spTree>
    <p:extLst>
      <p:ext uri="{BB962C8B-B14F-4D97-AF65-F5344CB8AC3E}">
        <p14:creationId xmlns:p14="http://schemas.microsoft.com/office/powerpoint/2010/main" val="2708836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49069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3850" y="908050"/>
            <a:ext cx="6219825" cy="4906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ECE612-0E26-4CF8-9171-89922183DDC4}" type="slidenum">
              <a:rPr lang="en-GB"/>
              <a:pPr>
                <a:defRPr/>
              </a:pPr>
              <a:t>‹#›</a:t>
            </a:fld>
            <a:endParaRPr lang="en-GB"/>
          </a:p>
        </p:txBody>
      </p:sp>
    </p:spTree>
    <p:extLst>
      <p:ext uri="{BB962C8B-B14F-4D97-AF65-F5344CB8AC3E}">
        <p14:creationId xmlns:p14="http://schemas.microsoft.com/office/powerpoint/2010/main" val="3130695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8496300" cy="649288"/>
          </a:xfrm>
        </p:spPr>
        <p:txBody>
          <a:bodyPr/>
          <a:lstStyle/>
          <a:p>
            <a:r>
              <a:rPr lang="en-US"/>
              <a:t>Click to edit Master title style</a:t>
            </a:r>
            <a:endParaRPr lang="en-GB"/>
          </a:p>
        </p:txBody>
      </p:sp>
      <p:sp>
        <p:nvSpPr>
          <p:cNvPr id="3" name="Text Placeholder 2"/>
          <p:cNvSpPr>
            <a:spLocks noGrp="1"/>
          </p:cNvSpPr>
          <p:nvPr>
            <p:ph type="body" sz="half" idx="1"/>
          </p:nvPr>
        </p:nvSpPr>
        <p:spPr>
          <a:xfrm>
            <a:off x="323850" y="1700213"/>
            <a:ext cx="417195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hart Placeholder 3"/>
          <p:cNvSpPr>
            <a:spLocks noGrp="1"/>
          </p:cNvSpPr>
          <p:nvPr>
            <p:ph type="chart" sz="half" idx="2"/>
          </p:nvPr>
        </p:nvSpPr>
        <p:spPr>
          <a:xfrm>
            <a:off x="4648200" y="1700213"/>
            <a:ext cx="4171950" cy="4114800"/>
          </a:xfrm>
        </p:spPr>
        <p:txBody>
          <a:bodyPr/>
          <a:lstStyle/>
          <a:p>
            <a:pPr lvl="0"/>
            <a:r>
              <a:rPr lang="en-US" noProof="0"/>
              <a:t>Click icon to add chart</a:t>
            </a:r>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8A4878-BAFA-4227-B8AE-F6B9073AA9C8}" type="slidenum">
              <a:rPr lang="en-GB"/>
              <a:pPr>
                <a:defRPr/>
              </a:pPr>
              <a:t>‹#›</a:t>
            </a:fld>
            <a:endParaRPr lang="en-GB"/>
          </a:p>
        </p:txBody>
      </p:sp>
    </p:spTree>
    <p:extLst>
      <p:ext uri="{BB962C8B-B14F-4D97-AF65-F5344CB8AC3E}">
        <p14:creationId xmlns:p14="http://schemas.microsoft.com/office/powerpoint/2010/main" val="204766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8496300" cy="649288"/>
          </a:xfrm>
        </p:spPr>
        <p:txBody>
          <a:bodyPr/>
          <a:lstStyle/>
          <a:p>
            <a:r>
              <a:rPr lang="en-US"/>
              <a:t>Click to edit Master title style</a:t>
            </a:r>
            <a:endParaRPr lang="en-GB"/>
          </a:p>
        </p:txBody>
      </p:sp>
      <p:sp>
        <p:nvSpPr>
          <p:cNvPr id="3" name="Table Placeholder 2"/>
          <p:cNvSpPr>
            <a:spLocks noGrp="1"/>
          </p:cNvSpPr>
          <p:nvPr>
            <p:ph type="tbl" idx="1"/>
          </p:nvPr>
        </p:nvSpPr>
        <p:spPr>
          <a:xfrm>
            <a:off x="323850" y="1700213"/>
            <a:ext cx="8496300" cy="4114800"/>
          </a:xfrm>
        </p:spPr>
        <p:txBody>
          <a:bodyPr/>
          <a:lstStyle/>
          <a:p>
            <a:pPr lvl="0"/>
            <a:r>
              <a:rPr lang="en-US" noProof="0"/>
              <a:t>Click icon to add table</a:t>
            </a:r>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5202E9-DDA5-4458-851E-9409CE0F4CD4}" type="slidenum">
              <a:rPr lang="en-GB"/>
              <a:pPr>
                <a:defRPr/>
              </a:pPr>
              <a:t>‹#›</a:t>
            </a:fld>
            <a:endParaRPr lang="en-GB"/>
          </a:p>
        </p:txBody>
      </p:sp>
    </p:spTree>
    <p:extLst>
      <p:ext uri="{BB962C8B-B14F-4D97-AF65-F5344CB8AC3E}">
        <p14:creationId xmlns:p14="http://schemas.microsoft.com/office/powerpoint/2010/main" val="3021627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90488" y="3200400"/>
            <a:ext cx="9234488" cy="3657600"/>
          </a:xfrm>
          <a:prstGeom prst="rect">
            <a:avLst/>
          </a:prstGeom>
          <a:gradFill rotWithShape="0">
            <a:gsLst>
              <a:gs pos="0">
                <a:srgbClr val="007275"/>
              </a:gs>
              <a:gs pos="100000">
                <a:srgbClr val="008CA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 name="Rectangle 1032"/>
          <p:cNvSpPr>
            <a:spLocks noChangeArrowheads="1"/>
          </p:cNvSpPr>
          <p:nvPr/>
        </p:nvSpPr>
        <p:spPr bwMode="auto">
          <a:xfrm>
            <a:off x="-90488" y="0"/>
            <a:ext cx="9234488" cy="3276600"/>
          </a:xfrm>
          <a:prstGeom prst="rect">
            <a:avLst/>
          </a:prstGeom>
          <a:solidFill>
            <a:srgbClr val="00727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400">
              <a:latin typeface="Arial" charset="0"/>
            </a:endParaRPr>
          </a:p>
        </p:txBody>
      </p:sp>
      <p:pic>
        <p:nvPicPr>
          <p:cNvPr id="6" name="Picture 1033" descr="white_logo"/>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descr="Health Sciences_(WHIT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17399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1026"/>
          <p:cNvSpPr>
            <a:spLocks noGrp="1" noChangeArrowheads="1"/>
          </p:cNvSpPr>
          <p:nvPr>
            <p:ph type="ctrTitle"/>
          </p:nvPr>
        </p:nvSpPr>
        <p:spPr>
          <a:xfrm>
            <a:off x="323850" y="1700213"/>
            <a:ext cx="8496300" cy="4105275"/>
          </a:xfrm>
        </p:spPr>
        <p:txBody>
          <a:bodyPr lIns="91440"/>
          <a:lstStyle>
            <a:lvl1pPr algn="r">
              <a:defRPr sz="7500">
                <a:solidFill>
                  <a:schemeClr val="bg1"/>
                </a:solidFill>
              </a:defRPr>
            </a:lvl1pPr>
          </a:lstStyle>
          <a:p>
            <a:pPr lvl="0"/>
            <a:r>
              <a:rPr lang="en-GB" noProof="0"/>
              <a:t>Click to edit Master title style</a:t>
            </a:r>
          </a:p>
        </p:txBody>
      </p:sp>
      <p:sp>
        <p:nvSpPr>
          <p:cNvPr id="12291" name="Rectangle 1027"/>
          <p:cNvSpPr>
            <a:spLocks noGrp="1" noChangeArrowheads="1"/>
          </p:cNvSpPr>
          <p:nvPr>
            <p:ph type="subTitle" idx="1"/>
          </p:nvPr>
        </p:nvSpPr>
        <p:spPr>
          <a:xfrm>
            <a:off x="-69850" y="7461250"/>
            <a:ext cx="69850" cy="69850"/>
          </a:xfrm>
        </p:spPr>
        <p:txBody>
          <a:bodyPr lIns="91440"/>
          <a:lstStyle>
            <a:lvl1pPr marL="0" indent="0" algn="ctr">
              <a:buFontTx/>
              <a:buNone/>
              <a:defRPr/>
            </a:lvl1pPr>
          </a:lstStyle>
          <a:p>
            <a:pPr lvl="0"/>
            <a:r>
              <a:rPr lang="en-GB" noProof="0"/>
              <a:t>Click to edit Master subtitle style</a:t>
            </a:r>
          </a:p>
        </p:txBody>
      </p:sp>
    </p:spTree>
    <p:extLst>
      <p:ext uri="{BB962C8B-B14F-4D97-AF65-F5344CB8AC3E}">
        <p14:creationId xmlns:p14="http://schemas.microsoft.com/office/powerpoint/2010/main" val="9504236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C77A6C-34E5-464E-AE17-AEE2B52B8A95}" type="slidenum">
              <a:rPr lang="en-GB"/>
              <a:pPr>
                <a:defRPr/>
              </a:pPr>
              <a:t>‹#›</a:t>
            </a:fld>
            <a:endParaRPr lang="en-GB"/>
          </a:p>
        </p:txBody>
      </p:sp>
    </p:spTree>
    <p:extLst>
      <p:ext uri="{BB962C8B-B14F-4D97-AF65-F5344CB8AC3E}">
        <p14:creationId xmlns:p14="http://schemas.microsoft.com/office/powerpoint/2010/main" val="2934947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F6B2E1-8697-47B3-A4EC-21351673AB94}" type="slidenum">
              <a:rPr lang="en-GB"/>
              <a:pPr>
                <a:defRPr/>
              </a:pPr>
              <a:t>‹#›</a:t>
            </a:fld>
            <a:endParaRPr lang="en-GB"/>
          </a:p>
        </p:txBody>
      </p:sp>
    </p:spTree>
    <p:extLst>
      <p:ext uri="{BB962C8B-B14F-4D97-AF65-F5344CB8AC3E}">
        <p14:creationId xmlns:p14="http://schemas.microsoft.com/office/powerpoint/2010/main" val="2740956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DD78C37-8C80-4F9B-8C6C-16B0D0BBE6CA}" type="slidenum">
              <a:rPr lang="en-GB"/>
              <a:pPr>
                <a:defRPr/>
              </a:pPr>
              <a:t>‹#›</a:t>
            </a:fld>
            <a:endParaRPr lang="en-GB"/>
          </a:p>
        </p:txBody>
      </p:sp>
    </p:spTree>
    <p:extLst>
      <p:ext uri="{BB962C8B-B14F-4D97-AF65-F5344CB8AC3E}">
        <p14:creationId xmlns:p14="http://schemas.microsoft.com/office/powerpoint/2010/main" val="1492579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FFDDB66-3931-4616-A2EB-7D8EAEBC87AD}" type="slidenum">
              <a:rPr lang="en-GB"/>
              <a:pPr>
                <a:defRPr/>
              </a:pPr>
              <a:t>‹#›</a:t>
            </a:fld>
            <a:endParaRPr lang="en-GB"/>
          </a:p>
        </p:txBody>
      </p:sp>
    </p:spTree>
    <p:extLst>
      <p:ext uri="{BB962C8B-B14F-4D97-AF65-F5344CB8AC3E}">
        <p14:creationId xmlns:p14="http://schemas.microsoft.com/office/powerpoint/2010/main" val="39480050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85652B-6D24-4555-80F3-769D805B6F8A}" type="slidenum">
              <a:rPr lang="en-GB"/>
              <a:pPr>
                <a:defRPr/>
              </a:pPr>
              <a:t>‹#›</a:t>
            </a:fld>
            <a:endParaRPr lang="en-GB"/>
          </a:p>
        </p:txBody>
      </p:sp>
    </p:spTree>
    <p:extLst>
      <p:ext uri="{BB962C8B-B14F-4D97-AF65-F5344CB8AC3E}">
        <p14:creationId xmlns:p14="http://schemas.microsoft.com/office/powerpoint/2010/main" val="2210910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9B68C5-B421-4D78-8C2C-77B6EBE08BFA}" type="slidenum">
              <a:rPr lang="en-GB"/>
              <a:pPr>
                <a:defRPr/>
              </a:pPr>
              <a:t>‹#›</a:t>
            </a:fld>
            <a:endParaRPr lang="en-GB"/>
          </a:p>
        </p:txBody>
      </p:sp>
    </p:spTree>
    <p:extLst>
      <p:ext uri="{BB962C8B-B14F-4D97-AF65-F5344CB8AC3E}">
        <p14:creationId xmlns:p14="http://schemas.microsoft.com/office/powerpoint/2010/main" val="3087178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A05BC99-C58B-44FD-ACD4-B451068E96B3}" type="slidenum">
              <a:rPr lang="en-GB"/>
              <a:pPr>
                <a:defRPr/>
              </a:pPr>
              <a:t>‹#›</a:t>
            </a:fld>
            <a:endParaRPr lang="en-GB"/>
          </a:p>
        </p:txBody>
      </p:sp>
    </p:spTree>
    <p:extLst>
      <p:ext uri="{BB962C8B-B14F-4D97-AF65-F5344CB8AC3E}">
        <p14:creationId xmlns:p14="http://schemas.microsoft.com/office/powerpoint/2010/main" val="23817230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197FF1-A594-47A5-A3C6-4C93FDB84895}" type="slidenum">
              <a:rPr lang="en-GB"/>
              <a:pPr>
                <a:defRPr/>
              </a:pPr>
              <a:t>‹#›</a:t>
            </a:fld>
            <a:endParaRPr lang="en-GB"/>
          </a:p>
        </p:txBody>
      </p:sp>
    </p:spTree>
    <p:extLst>
      <p:ext uri="{BB962C8B-B14F-4D97-AF65-F5344CB8AC3E}">
        <p14:creationId xmlns:p14="http://schemas.microsoft.com/office/powerpoint/2010/main" val="480962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012F45-25C8-418A-87A1-79EC071DAA5E}" type="slidenum">
              <a:rPr lang="en-GB"/>
              <a:pPr>
                <a:defRPr/>
              </a:pPr>
              <a:t>‹#›</a:t>
            </a:fld>
            <a:endParaRPr lang="en-GB"/>
          </a:p>
        </p:txBody>
      </p:sp>
    </p:spTree>
    <p:extLst>
      <p:ext uri="{BB962C8B-B14F-4D97-AF65-F5344CB8AC3E}">
        <p14:creationId xmlns:p14="http://schemas.microsoft.com/office/powerpoint/2010/main" val="41896654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C84BA7-E7D0-4439-A9DD-842CBE69F730}" type="slidenum">
              <a:rPr lang="en-GB"/>
              <a:pPr>
                <a:defRPr/>
              </a:pPr>
              <a:t>‹#›</a:t>
            </a:fld>
            <a:endParaRPr lang="en-GB"/>
          </a:p>
        </p:txBody>
      </p:sp>
    </p:spTree>
    <p:extLst>
      <p:ext uri="{BB962C8B-B14F-4D97-AF65-F5344CB8AC3E}">
        <p14:creationId xmlns:p14="http://schemas.microsoft.com/office/powerpoint/2010/main" val="6313345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5D3E68-8646-4F87-89C1-FE1DF0BA7B93}" type="slidenum">
              <a:rPr lang="en-GB"/>
              <a:pPr>
                <a:defRPr/>
              </a:pPr>
              <a:t>‹#›</a:t>
            </a:fld>
            <a:endParaRPr lang="en-GB"/>
          </a:p>
        </p:txBody>
      </p:sp>
    </p:spTree>
    <p:extLst>
      <p:ext uri="{BB962C8B-B14F-4D97-AF65-F5344CB8AC3E}">
        <p14:creationId xmlns:p14="http://schemas.microsoft.com/office/powerpoint/2010/main" val="40856928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033517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572737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409783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780851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5964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ADFBA4-B01B-47A9-B428-E4A36515B057}" type="slidenum">
              <a:rPr lang="en-GB"/>
              <a:pPr>
                <a:defRPr/>
              </a:pPr>
              <a:t>‹#›</a:t>
            </a:fld>
            <a:endParaRPr lang="en-GB"/>
          </a:p>
        </p:txBody>
      </p:sp>
    </p:spTree>
    <p:extLst>
      <p:ext uri="{BB962C8B-B14F-4D97-AF65-F5344CB8AC3E}">
        <p14:creationId xmlns:p14="http://schemas.microsoft.com/office/powerpoint/2010/main" val="30472797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787383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95532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893214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405178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57762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963213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SOHSlogo.png"/>
          <p:cNvPicPr>
            <a:picLocks noChangeAspect="1"/>
          </p:cNvPicPr>
          <p:nvPr/>
        </p:nvPicPr>
        <p:blipFill>
          <a:blip r:embed="rId2" cstate="print">
            <a:extLst>
              <a:ext uri="{28A0092B-C50C-407E-A947-70E740481C1C}">
                <a14:useLocalDpi xmlns:a14="http://schemas.microsoft.com/office/drawing/2010/main" val="0"/>
              </a:ext>
            </a:extLst>
          </a:blip>
          <a:srcRect b="21721"/>
          <a:stretch>
            <a:fillRect/>
          </a:stretch>
        </p:blipFill>
        <p:spPr bwMode="auto">
          <a:xfrm>
            <a:off x="5952190" y="420280"/>
            <a:ext cx="2749823" cy="634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ctrTitle"/>
          </p:nvPr>
        </p:nvSpPr>
        <p:spPr>
          <a:xfrm>
            <a:off x="358778" y="1700215"/>
            <a:ext cx="8426450" cy="1873250"/>
          </a:xfrm>
        </p:spPr>
        <p:txBody>
          <a:bodyPr anchor="t"/>
          <a:lstStyle>
            <a:lvl1pPr>
              <a:lnSpc>
                <a:spcPct val="90000"/>
              </a:lnSpc>
              <a:defRPr sz="6000" b="0">
                <a:solidFill>
                  <a:schemeClr val="tx1"/>
                </a:solidFill>
              </a:defRPr>
            </a:lvl1pPr>
          </a:lstStyle>
          <a:p>
            <a:pPr lvl="0"/>
            <a:r>
              <a:rPr lang="en-US" noProof="0"/>
              <a:t>Click to edit Master title style</a:t>
            </a:r>
            <a:endParaRPr lang="en-GB" noProof="0"/>
          </a:p>
        </p:txBody>
      </p:sp>
      <p:sp>
        <p:nvSpPr>
          <p:cNvPr id="5125" name="Rectangle 5"/>
          <p:cNvSpPr>
            <a:spLocks noGrp="1" noChangeArrowheads="1"/>
          </p:cNvSpPr>
          <p:nvPr>
            <p:ph type="subTitle" idx="1"/>
          </p:nvPr>
        </p:nvSpPr>
        <p:spPr>
          <a:xfrm>
            <a:off x="358778" y="4508500"/>
            <a:ext cx="8426450" cy="1981200"/>
          </a:xfrm>
        </p:spPr>
        <p:txBody>
          <a:bodyPr/>
          <a:lstStyle>
            <a:lvl1pPr marL="0" indent="0">
              <a:lnSpc>
                <a:spcPct val="90000"/>
              </a:lnSpc>
              <a:spcBef>
                <a:spcPct val="0"/>
              </a:spcBef>
              <a:spcAft>
                <a:spcPct val="45000"/>
              </a:spcAft>
              <a:buFont typeface="Wingdings" pitchFamily="2" charset="2"/>
              <a:buNone/>
              <a:defRPr sz="3600">
                <a:solidFill>
                  <a:schemeClr val="tx2"/>
                </a:solidFill>
              </a:defRPr>
            </a:lvl1pPr>
          </a:lstStyle>
          <a:p>
            <a:pPr lvl="0"/>
            <a:r>
              <a:rPr lang="en-US" noProof="0"/>
              <a:t>Click to edit Master subtitle style</a:t>
            </a:r>
            <a:endParaRPr lang="en-GB" noProof="0"/>
          </a:p>
        </p:txBody>
      </p:sp>
    </p:spTree>
    <p:extLst>
      <p:ext uri="{BB962C8B-B14F-4D97-AF65-F5344CB8AC3E}">
        <p14:creationId xmlns:p14="http://schemas.microsoft.com/office/powerpoint/2010/main" val="33537731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E0B3583B-7CE1-4605-8FCC-7CDB08AE4FEE}"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424370578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4" y="2906717"/>
            <a:ext cx="7772400" cy="1500187"/>
          </a:xfrm>
        </p:spPr>
        <p:txBody>
          <a:bodyPr anchor="b"/>
          <a:lstStyle>
            <a:lvl1pPr marL="0" indent="0">
              <a:buNone/>
              <a:defRPr sz="2000"/>
            </a:lvl1pPr>
            <a:lvl2pPr marL="457164" indent="0">
              <a:buNone/>
              <a:defRPr sz="1800"/>
            </a:lvl2pPr>
            <a:lvl3pPr marL="914329" indent="0">
              <a:buNone/>
              <a:defRPr sz="1600"/>
            </a:lvl3pPr>
            <a:lvl4pPr marL="1371493" indent="0">
              <a:buNone/>
              <a:defRPr sz="1400"/>
            </a:lvl4pPr>
            <a:lvl5pPr marL="1828657" indent="0">
              <a:buNone/>
              <a:defRPr sz="1400"/>
            </a:lvl5pPr>
            <a:lvl6pPr marL="2285822" indent="0">
              <a:buNone/>
              <a:defRPr sz="1400"/>
            </a:lvl6pPr>
            <a:lvl7pPr marL="2742986" indent="0">
              <a:buNone/>
              <a:defRPr sz="1400"/>
            </a:lvl7pPr>
            <a:lvl8pPr marL="3200150" indent="0">
              <a:buNone/>
              <a:defRPr sz="1400"/>
            </a:lvl8pPr>
            <a:lvl9pPr marL="3657315" indent="0">
              <a:buNone/>
              <a:defRPr sz="1400"/>
            </a:lvl9pPr>
          </a:lstStyle>
          <a:p>
            <a:pPr lvl="0"/>
            <a:r>
              <a:rPr lang="en-US"/>
              <a:t>Click to edit Master text styles</a:t>
            </a:r>
          </a:p>
        </p:txBody>
      </p:sp>
      <p:sp>
        <p:nvSpPr>
          <p:cNvPr id="4"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3CF5F4C2-7808-4ACC-A324-4E81F7BD7D35}"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6519159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58781" y="1700214"/>
            <a:ext cx="4137026" cy="4502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5" y="1700214"/>
            <a:ext cx="4137026" cy="4502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C459141B-36F4-4CC0-9AE2-70401679D6C5}"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262172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2385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C9BCA9-BE09-4859-AAD9-29028B4BF94E}" type="slidenum">
              <a:rPr lang="en-GB"/>
              <a:pPr>
                <a:defRPr/>
              </a:pPr>
              <a:t>‹#›</a:t>
            </a:fld>
            <a:endParaRPr lang="en-GB"/>
          </a:p>
        </p:txBody>
      </p:sp>
    </p:spTree>
    <p:extLst>
      <p:ext uri="{BB962C8B-B14F-4D97-AF65-F5344CB8AC3E}">
        <p14:creationId xmlns:p14="http://schemas.microsoft.com/office/powerpoint/2010/main" val="2286825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4" y="1535113"/>
            <a:ext cx="4040188" cy="639762"/>
          </a:xfrm>
        </p:spPr>
        <p:txBody>
          <a:bodyPr anchor="b"/>
          <a:lstStyle>
            <a:lvl1pPr marL="0" indent="0">
              <a:buNone/>
              <a:defRPr sz="2400" b="1"/>
            </a:lvl1pPr>
            <a:lvl2pPr marL="457164" indent="0">
              <a:buNone/>
              <a:defRPr sz="2000" b="1"/>
            </a:lvl2pPr>
            <a:lvl3pPr marL="914329" indent="0">
              <a:buNone/>
              <a:defRPr sz="1800" b="1"/>
            </a:lvl3pPr>
            <a:lvl4pPr marL="1371493" indent="0">
              <a:buNone/>
              <a:defRPr sz="1600" b="1"/>
            </a:lvl4pPr>
            <a:lvl5pPr marL="1828657" indent="0">
              <a:buNone/>
              <a:defRPr sz="1600" b="1"/>
            </a:lvl5pPr>
            <a:lvl6pPr marL="2285822" indent="0">
              <a:buNone/>
              <a:defRPr sz="1600" b="1"/>
            </a:lvl6pPr>
            <a:lvl7pPr marL="2742986" indent="0">
              <a:buNone/>
              <a:defRPr sz="1600" b="1"/>
            </a:lvl7pPr>
            <a:lvl8pPr marL="3200150" indent="0">
              <a:buNone/>
              <a:defRPr sz="1600" b="1"/>
            </a:lvl8pPr>
            <a:lvl9pPr marL="365731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4"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31" y="1535113"/>
            <a:ext cx="4041774" cy="639762"/>
          </a:xfrm>
        </p:spPr>
        <p:txBody>
          <a:bodyPr anchor="b"/>
          <a:lstStyle>
            <a:lvl1pPr marL="0" indent="0">
              <a:buNone/>
              <a:defRPr sz="2400" b="1"/>
            </a:lvl1pPr>
            <a:lvl2pPr marL="457164" indent="0">
              <a:buNone/>
              <a:defRPr sz="2000" b="1"/>
            </a:lvl2pPr>
            <a:lvl3pPr marL="914329" indent="0">
              <a:buNone/>
              <a:defRPr sz="1800" b="1"/>
            </a:lvl3pPr>
            <a:lvl4pPr marL="1371493" indent="0">
              <a:buNone/>
              <a:defRPr sz="1600" b="1"/>
            </a:lvl4pPr>
            <a:lvl5pPr marL="1828657" indent="0">
              <a:buNone/>
              <a:defRPr sz="1600" b="1"/>
            </a:lvl5pPr>
            <a:lvl6pPr marL="2285822" indent="0">
              <a:buNone/>
              <a:defRPr sz="1600" b="1"/>
            </a:lvl6pPr>
            <a:lvl7pPr marL="2742986" indent="0">
              <a:buNone/>
              <a:defRPr sz="1600" b="1"/>
            </a:lvl7pPr>
            <a:lvl8pPr marL="3200150" indent="0">
              <a:buNone/>
              <a:defRPr sz="1600" b="1"/>
            </a:lvl8pPr>
            <a:lvl9pPr marL="365731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8"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9" name="Rectangle 8"/>
          <p:cNvSpPr>
            <a:spLocks noGrp="1" noChangeArrowheads="1"/>
          </p:cNvSpPr>
          <p:nvPr>
            <p:ph type="sldNum" sz="quarter" idx="12"/>
          </p:nvPr>
        </p:nvSpPr>
        <p:spPr>
          <a:ln/>
        </p:spPr>
        <p:txBody>
          <a:bodyPr/>
          <a:lstStyle>
            <a:lvl1pPr>
              <a:defRPr/>
            </a:lvl1pPr>
          </a:lstStyle>
          <a:p>
            <a:fld id="{6DA146F1-7BA7-4285-8F0A-F0FA062B42D9}"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27287813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4"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5" name="Rectangle 8"/>
          <p:cNvSpPr>
            <a:spLocks noGrp="1" noChangeArrowheads="1"/>
          </p:cNvSpPr>
          <p:nvPr>
            <p:ph type="sldNum" sz="quarter" idx="12"/>
          </p:nvPr>
        </p:nvSpPr>
        <p:spPr>
          <a:ln/>
        </p:spPr>
        <p:txBody>
          <a:bodyPr/>
          <a:lstStyle>
            <a:lvl1pPr>
              <a:defRPr/>
            </a:lvl1pPr>
          </a:lstStyle>
          <a:p>
            <a:fld id="{F163DEE0-85DA-49C6-BB2F-32C609D0E122}"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7515530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3"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4" name="Rectangle 8"/>
          <p:cNvSpPr>
            <a:spLocks noGrp="1" noChangeArrowheads="1"/>
          </p:cNvSpPr>
          <p:nvPr>
            <p:ph type="sldNum" sz="quarter" idx="12"/>
          </p:nvPr>
        </p:nvSpPr>
        <p:spPr>
          <a:ln/>
        </p:spPr>
        <p:txBody>
          <a:bodyPr/>
          <a:lstStyle>
            <a:lvl1pPr>
              <a:defRPr/>
            </a:lvl1pPr>
          </a:lstStyle>
          <a:p>
            <a:fld id="{3FBB8C17-7227-41EF-9417-3459ECF29B59}"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8812782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4"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164" indent="0">
              <a:buNone/>
              <a:defRPr sz="1200"/>
            </a:lvl2pPr>
            <a:lvl3pPr marL="914329" indent="0">
              <a:buNone/>
              <a:defRPr sz="1000"/>
            </a:lvl3pPr>
            <a:lvl4pPr marL="1371493" indent="0">
              <a:buNone/>
              <a:defRPr sz="900"/>
            </a:lvl4pPr>
            <a:lvl5pPr marL="1828657" indent="0">
              <a:buNone/>
              <a:defRPr sz="900"/>
            </a:lvl5pPr>
            <a:lvl6pPr marL="2285822" indent="0">
              <a:buNone/>
              <a:defRPr sz="900"/>
            </a:lvl6pPr>
            <a:lvl7pPr marL="2742986" indent="0">
              <a:buNone/>
              <a:defRPr sz="900"/>
            </a:lvl7pPr>
            <a:lvl8pPr marL="3200150" indent="0">
              <a:buNone/>
              <a:defRPr sz="900"/>
            </a:lvl8pPr>
            <a:lvl9pPr marL="3657315"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08D4A8EC-67F4-4048-8889-34CF34533144}"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32293511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64" indent="0">
              <a:buNone/>
              <a:defRPr sz="2800"/>
            </a:lvl2pPr>
            <a:lvl3pPr marL="914329" indent="0">
              <a:buNone/>
              <a:defRPr sz="2400"/>
            </a:lvl3pPr>
            <a:lvl4pPr marL="1371493" indent="0">
              <a:buNone/>
              <a:defRPr sz="2000"/>
            </a:lvl4pPr>
            <a:lvl5pPr marL="1828657" indent="0">
              <a:buNone/>
              <a:defRPr sz="2000"/>
            </a:lvl5pPr>
            <a:lvl6pPr marL="2285822" indent="0">
              <a:buNone/>
              <a:defRPr sz="2000"/>
            </a:lvl6pPr>
            <a:lvl7pPr marL="2742986" indent="0">
              <a:buNone/>
              <a:defRPr sz="2000"/>
            </a:lvl7pPr>
            <a:lvl8pPr marL="3200150" indent="0">
              <a:buNone/>
              <a:defRPr sz="2000"/>
            </a:lvl8pPr>
            <a:lvl9pPr marL="3657315"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64" indent="0">
              <a:buNone/>
              <a:defRPr sz="1200"/>
            </a:lvl2pPr>
            <a:lvl3pPr marL="914329" indent="0">
              <a:buNone/>
              <a:defRPr sz="1000"/>
            </a:lvl3pPr>
            <a:lvl4pPr marL="1371493" indent="0">
              <a:buNone/>
              <a:defRPr sz="900"/>
            </a:lvl4pPr>
            <a:lvl5pPr marL="1828657" indent="0">
              <a:buNone/>
              <a:defRPr sz="900"/>
            </a:lvl5pPr>
            <a:lvl6pPr marL="2285822" indent="0">
              <a:buNone/>
              <a:defRPr sz="900"/>
            </a:lvl6pPr>
            <a:lvl7pPr marL="2742986" indent="0">
              <a:buNone/>
              <a:defRPr sz="900"/>
            </a:lvl7pPr>
            <a:lvl8pPr marL="3200150" indent="0">
              <a:buNone/>
              <a:defRPr sz="900"/>
            </a:lvl8pPr>
            <a:lvl9pPr marL="3657315"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A8230016-365F-4571-A05D-5248A75CAE87}"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20767233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FF77308B-4D18-42D1-B693-28AB471328E1}"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36985948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6" y="4"/>
            <a:ext cx="2106612" cy="62023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58780" y="4"/>
            <a:ext cx="6167439" cy="6202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dt" sz="half" idx="10"/>
          </p:nvPr>
        </p:nvSpPr>
        <p:spPr>
          <a:ln/>
        </p:spPr>
        <p:txBody>
          <a:bodyPr/>
          <a:lstStyle>
            <a:lvl1pPr>
              <a:defRPr/>
            </a:lvl1pPr>
          </a:lstStyle>
          <a:p>
            <a:endParaRPr lang="en-US">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09CA6EA9-35EF-4933-87ED-0782A3848933}"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35413021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79375" y="3200400"/>
            <a:ext cx="9223375" cy="3657600"/>
          </a:xfrm>
          <a:prstGeom prst="rect">
            <a:avLst/>
          </a:prstGeom>
          <a:gradFill rotWithShape="0">
            <a:gsLst>
              <a:gs pos="0">
                <a:srgbClr val="014359"/>
              </a:gs>
              <a:gs pos="100000">
                <a:srgbClr val="007275"/>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323D43"/>
              </a:solidFill>
            </a:endParaRPr>
          </a:p>
        </p:txBody>
      </p:sp>
      <p:sp>
        <p:nvSpPr>
          <p:cNvPr id="5" name="Rectangle 1032"/>
          <p:cNvSpPr>
            <a:spLocks noChangeArrowheads="1"/>
          </p:cNvSpPr>
          <p:nvPr/>
        </p:nvSpPr>
        <p:spPr bwMode="auto">
          <a:xfrm>
            <a:off x="-79375" y="0"/>
            <a:ext cx="9223375" cy="3276600"/>
          </a:xfrm>
          <a:prstGeom prst="rect">
            <a:avLst/>
          </a:prstGeom>
          <a:solidFill>
            <a:srgbClr val="01435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400">
              <a:solidFill>
                <a:srgbClr val="323D43"/>
              </a:solidFill>
              <a:latin typeface="Arial" charset="0"/>
            </a:endParaRPr>
          </a:p>
        </p:txBody>
      </p:sp>
      <p:pic>
        <p:nvPicPr>
          <p:cNvPr id="6" name="Picture 1033" descr="white_logo"/>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descr="Health Sciences_(WHIT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19748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1026"/>
          <p:cNvSpPr>
            <a:spLocks noGrp="1" noChangeArrowheads="1"/>
          </p:cNvSpPr>
          <p:nvPr>
            <p:ph type="ctrTitle"/>
          </p:nvPr>
        </p:nvSpPr>
        <p:spPr>
          <a:xfrm>
            <a:off x="323850" y="1700213"/>
            <a:ext cx="8496300" cy="2160587"/>
          </a:xfrm>
        </p:spPr>
        <p:txBody>
          <a:bodyPr lIns="91440"/>
          <a:lstStyle>
            <a:lvl1pPr>
              <a:defRPr sz="7500">
                <a:solidFill>
                  <a:schemeClr val="bg1"/>
                </a:solidFill>
              </a:defRPr>
            </a:lvl1pPr>
          </a:lstStyle>
          <a:p>
            <a:pPr lvl="0"/>
            <a:r>
              <a:rPr lang="en-US" noProof="0"/>
              <a:t>Click to edit Master title style</a:t>
            </a:r>
            <a:endParaRPr lang="en-GB" noProof="0"/>
          </a:p>
        </p:txBody>
      </p:sp>
      <p:sp>
        <p:nvSpPr>
          <p:cNvPr id="10243" name="Rectangle 1027"/>
          <p:cNvSpPr>
            <a:spLocks noGrp="1" noChangeArrowheads="1"/>
          </p:cNvSpPr>
          <p:nvPr>
            <p:ph type="subTitle" idx="1"/>
          </p:nvPr>
        </p:nvSpPr>
        <p:spPr>
          <a:xfrm>
            <a:off x="323850" y="3933825"/>
            <a:ext cx="8496300" cy="1752600"/>
          </a:xfrm>
        </p:spPr>
        <p:txBody>
          <a:bodyPr lIns="91440"/>
          <a:lstStyle>
            <a:lvl1pPr marL="0" indent="0">
              <a:buFontTx/>
              <a:buNone/>
              <a:defRPr sz="3500">
                <a:solidFill>
                  <a:schemeClr val="accent1"/>
                </a:solidFill>
              </a:defRPr>
            </a:lvl1pPr>
          </a:lstStyle>
          <a:p>
            <a:pPr lvl="0"/>
            <a:r>
              <a:rPr lang="en-US" noProof="0"/>
              <a:t>Click to edit Master subtitle style</a:t>
            </a:r>
            <a:endParaRPr lang="en-GB" noProof="0"/>
          </a:p>
        </p:txBody>
      </p:sp>
      <p:sp>
        <p:nvSpPr>
          <p:cNvPr id="8" name="Rectangle 1030"/>
          <p:cNvSpPr>
            <a:spLocks noGrp="1" noChangeArrowheads="1"/>
          </p:cNvSpPr>
          <p:nvPr>
            <p:ph type="sldNum" sz="quarter" idx="10"/>
          </p:nvPr>
        </p:nvSpPr>
        <p:spPr>
          <a:xfrm>
            <a:off x="6553200" y="6245225"/>
            <a:ext cx="2133600" cy="476250"/>
          </a:xfrm>
        </p:spPr>
        <p:txBody>
          <a:bodyPr rIns="91440"/>
          <a:lstStyle>
            <a:lvl1pPr>
              <a:defRPr>
                <a:latin typeface="Arial" charset="0"/>
              </a:defRPr>
            </a:lvl1pPr>
          </a:lstStyle>
          <a:p>
            <a:pPr>
              <a:defRPr/>
            </a:pPr>
            <a:fld id="{1F8B9840-116E-4511-9066-B4F3925E7567}"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36788020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9B68C5-B421-4D78-8C2C-77B6EBE08BFA}"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31754792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ADFBA4-B01B-47A9-B428-E4A36515B057}"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1984043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40892AF-30D7-4C99-B317-7F922DC06594}" type="slidenum">
              <a:rPr lang="en-GB"/>
              <a:pPr>
                <a:defRPr/>
              </a:pPr>
              <a:t>‹#›</a:t>
            </a:fld>
            <a:endParaRPr lang="en-GB"/>
          </a:p>
        </p:txBody>
      </p:sp>
    </p:spTree>
    <p:extLst>
      <p:ext uri="{BB962C8B-B14F-4D97-AF65-F5344CB8AC3E}">
        <p14:creationId xmlns:p14="http://schemas.microsoft.com/office/powerpoint/2010/main" val="1033022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2385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C9BCA9-BE09-4859-AAD9-29028B4BF94E}"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17255524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40892AF-30D7-4C99-B317-7F922DC06594}"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26744120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E79154D-E73D-4759-8E1C-B95CB672270C}"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204706172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C63176F-3E91-421C-90A9-F7900B6FD072}"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31002932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D8CC7EA-3A3D-4166-823E-3E3DDAFAF16F}"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24768282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4ED0FF6-CDE1-4356-A19E-807FBF59E1C7}"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35727667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23B5319-98E4-4BCD-A6B7-44FC5AD90B69}"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343051659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49069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3850" y="908050"/>
            <a:ext cx="6219825" cy="4906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4ECE612-0E26-4CF8-9171-89922183DDC4}"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23372891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8496300" cy="649288"/>
          </a:xfrm>
        </p:spPr>
        <p:txBody>
          <a:bodyPr/>
          <a:lstStyle/>
          <a:p>
            <a:r>
              <a:rPr lang="en-US"/>
              <a:t>Click to edit Master title style</a:t>
            </a:r>
            <a:endParaRPr lang="en-GB"/>
          </a:p>
        </p:txBody>
      </p:sp>
      <p:sp>
        <p:nvSpPr>
          <p:cNvPr id="3" name="Text Placeholder 2"/>
          <p:cNvSpPr>
            <a:spLocks noGrp="1"/>
          </p:cNvSpPr>
          <p:nvPr>
            <p:ph type="body" sz="half" idx="1"/>
          </p:nvPr>
        </p:nvSpPr>
        <p:spPr>
          <a:xfrm>
            <a:off x="323850" y="1700213"/>
            <a:ext cx="417195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hart Placeholder 3"/>
          <p:cNvSpPr>
            <a:spLocks noGrp="1"/>
          </p:cNvSpPr>
          <p:nvPr>
            <p:ph type="chart" sz="half" idx="2"/>
          </p:nvPr>
        </p:nvSpPr>
        <p:spPr>
          <a:xfrm>
            <a:off x="4648200" y="1700213"/>
            <a:ext cx="4171950" cy="4114800"/>
          </a:xfrm>
        </p:spPr>
        <p:txBody>
          <a:bodyPr/>
          <a:lstStyle/>
          <a:p>
            <a:pPr lvl="0"/>
            <a:r>
              <a:rPr lang="en-US" noProof="0"/>
              <a:t>Click icon to add chart</a:t>
            </a:r>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8A4878-BAFA-4227-B8AE-F6B9073AA9C8}"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358085133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8496300" cy="649288"/>
          </a:xfrm>
        </p:spPr>
        <p:txBody>
          <a:bodyPr/>
          <a:lstStyle/>
          <a:p>
            <a:r>
              <a:rPr lang="en-US"/>
              <a:t>Click to edit Master title style</a:t>
            </a:r>
            <a:endParaRPr lang="en-GB"/>
          </a:p>
        </p:txBody>
      </p:sp>
      <p:sp>
        <p:nvSpPr>
          <p:cNvPr id="3" name="Table Placeholder 2"/>
          <p:cNvSpPr>
            <a:spLocks noGrp="1"/>
          </p:cNvSpPr>
          <p:nvPr>
            <p:ph type="tbl" idx="1"/>
          </p:nvPr>
        </p:nvSpPr>
        <p:spPr>
          <a:xfrm>
            <a:off x="323850" y="1700213"/>
            <a:ext cx="8496300" cy="4114800"/>
          </a:xfrm>
        </p:spPr>
        <p:txBody>
          <a:bodyPr/>
          <a:lstStyle/>
          <a:p>
            <a:pPr lvl="0"/>
            <a:r>
              <a:rPr lang="en-US" noProof="0"/>
              <a:t>Click icon to add table</a:t>
            </a:r>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323D4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323D4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E5202E9-DDA5-4458-851E-9409CE0F4CD4}" type="slidenum">
              <a:rPr lang="en-GB">
                <a:solidFill>
                  <a:srgbClr val="323D43"/>
                </a:solidFill>
              </a:rPr>
              <a:pPr>
                <a:defRPr/>
              </a:pPr>
              <a:t>‹#›</a:t>
            </a:fld>
            <a:endParaRPr lang="en-GB">
              <a:solidFill>
                <a:srgbClr val="323D43"/>
              </a:solidFill>
            </a:endParaRPr>
          </a:p>
        </p:txBody>
      </p:sp>
    </p:spTree>
    <p:extLst>
      <p:ext uri="{BB962C8B-B14F-4D97-AF65-F5344CB8AC3E}">
        <p14:creationId xmlns:p14="http://schemas.microsoft.com/office/powerpoint/2010/main" val="1395555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E79154D-E73D-4759-8E1C-B95CB672270C}" type="slidenum">
              <a:rPr lang="en-GB"/>
              <a:pPr>
                <a:defRPr/>
              </a:pPr>
              <a:t>‹#›</a:t>
            </a:fld>
            <a:endParaRPr lang="en-GB"/>
          </a:p>
        </p:txBody>
      </p:sp>
    </p:spTree>
    <p:extLst>
      <p:ext uri="{BB962C8B-B14F-4D97-AF65-F5344CB8AC3E}">
        <p14:creationId xmlns:p14="http://schemas.microsoft.com/office/powerpoint/2010/main" val="1420493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C63176F-3E91-421C-90A9-F7900B6FD072}" type="slidenum">
              <a:rPr lang="en-GB"/>
              <a:pPr>
                <a:defRPr/>
              </a:pPr>
              <a:t>‹#›</a:t>
            </a:fld>
            <a:endParaRPr lang="en-GB"/>
          </a:p>
        </p:txBody>
      </p:sp>
    </p:spTree>
    <p:extLst>
      <p:ext uri="{BB962C8B-B14F-4D97-AF65-F5344CB8AC3E}">
        <p14:creationId xmlns:p14="http://schemas.microsoft.com/office/powerpoint/2010/main" val="2309957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8CC7EA-3A3D-4166-823E-3E3DDAFAF16F}" type="slidenum">
              <a:rPr lang="en-GB"/>
              <a:pPr>
                <a:defRPr/>
              </a:pPr>
              <a:t>‹#›</a:t>
            </a:fld>
            <a:endParaRPr lang="en-GB"/>
          </a:p>
        </p:txBody>
      </p:sp>
    </p:spTree>
    <p:extLst>
      <p:ext uri="{BB962C8B-B14F-4D97-AF65-F5344CB8AC3E}">
        <p14:creationId xmlns:p14="http://schemas.microsoft.com/office/powerpoint/2010/main" val="2598565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ED0FF6-CDE1-4356-A19E-807FBF59E1C7}" type="slidenum">
              <a:rPr lang="en-GB"/>
              <a:pPr>
                <a:defRPr/>
              </a:pPr>
              <a:t>‹#›</a:t>
            </a:fld>
            <a:endParaRPr lang="en-GB"/>
          </a:p>
        </p:txBody>
      </p:sp>
    </p:spTree>
    <p:extLst>
      <p:ext uri="{BB962C8B-B14F-4D97-AF65-F5344CB8AC3E}">
        <p14:creationId xmlns:p14="http://schemas.microsoft.com/office/powerpoint/2010/main" val="1391983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6" Type="http://schemas.openxmlformats.org/officeDocument/2006/relationships/image" Target="../media/image2.png"/><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1.jpeg"/><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79375" y="0"/>
            <a:ext cx="9223375" cy="381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400">
              <a:latin typeface="Arial" charset="0"/>
            </a:endParaRPr>
          </a:p>
        </p:txBody>
      </p:sp>
      <p:sp>
        <p:nvSpPr>
          <p:cNvPr id="1027" name="Rectangle 9"/>
          <p:cNvSpPr>
            <a:spLocks noChangeArrowheads="1"/>
          </p:cNvSpPr>
          <p:nvPr/>
        </p:nvSpPr>
        <p:spPr bwMode="auto">
          <a:xfrm>
            <a:off x="-79375" y="3048000"/>
            <a:ext cx="9223375" cy="3810000"/>
          </a:xfrm>
          <a:prstGeom prst="rect">
            <a:avLst/>
          </a:prstGeom>
          <a:gradFill rotWithShape="0">
            <a:gsLst>
              <a:gs pos="0">
                <a:schemeClr val="bg1"/>
              </a:gs>
              <a:gs pos="100000">
                <a:srgbClr val="DCDED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8"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t>Click to edit Master title style</a:t>
            </a:r>
            <a:endParaRPr lang="en-GB"/>
          </a:p>
        </p:txBody>
      </p:sp>
      <p:sp>
        <p:nvSpPr>
          <p:cNvPr id="1029" name="Rectangle 3"/>
          <p:cNvSpPr>
            <a:spLocks noGrp="1" noChangeArrowheads="1"/>
          </p:cNvSpPr>
          <p:nvPr>
            <p:ph type="body" idx="1"/>
          </p:nvPr>
        </p:nvSpPr>
        <p:spPr bwMode="auto">
          <a:xfrm>
            <a:off x="323850" y="1700213"/>
            <a:ext cx="84963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877050" y="6308725"/>
            <a:ext cx="1905000" cy="457200"/>
          </a:xfrm>
          <a:prstGeom prst="rect">
            <a:avLst/>
          </a:prstGeom>
          <a:noFill/>
          <a:ln>
            <a:noFill/>
          </a:ln>
          <a:extLst/>
        </p:spPr>
        <p:txBody>
          <a:bodyPr vert="horz" wrap="square" lIns="91440" tIns="45720" rIns="0" bIns="45720" numCol="1" anchor="t" anchorCtr="0" compatLnSpc="1">
            <a:prstTxWarp prst="textNoShape">
              <a:avLst/>
            </a:prstTxWarp>
          </a:bodyPr>
          <a:lstStyle>
            <a:lvl1pPr algn="r">
              <a:defRPr sz="1400">
                <a:latin typeface="Georgia" charset="0"/>
              </a:defRPr>
            </a:lvl1pPr>
          </a:lstStyle>
          <a:p>
            <a:pPr>
              <a:defRPr/>
            </a:pPr>
            <a:fld id="{A72439E6-5F38-4A10-88DB-A738A7F531CA}" type="slidenum">
              <a:rPr lang="en-GB"/>
              <a:pPr>
                <a:defRPr/>
              </a:pPr>
              <a:t>‹#›</a:t>
            </a:fld>
            <a:endParaRPr lang="en-GB"/>
          </a:p>
        </p:txBody>
      </p:sp>
      <p:pic>
        <p:nvPicPr>
          <p:cNvPr id="1033" name="Picture 7" descr="marine_blue _log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descr="Health Sciences_(CMYK).eps"/>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304800" y="381000"/>
            <a:ext cx="17399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3"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Lst>
  <p:hf hdr="0" ftr="0" dt="0"/>
  <p:txStyles>
    <p:titleStyle>
      <a:lvl1pPr algn="l" rtl="0" eaLnBrk="1" fontAlgn="base" hangingPunct="1">
        <a:spcBef>
          <a:spcPct val="0"/>
        </a:spcBef>
        <a:spcAft>
          <a:spcPct val="0"/>
        </a:spcAft>
        <a:defRPr sz="3500">
          <a:solidFill>
            <a:schemeClr val="tx2"/>
          </a:solidFill>
          <a:latin typeface="+mj-lt"/>
          <a:ea typeface="+mj-ea"/>
          <a:cs typeface="ＭＳ Ｐゴシック" pitchFamily="16" charset="-128"/>
        </a:defRPr>
      </a:lvl1pPr>
      <a:lvl2pPr algn="l" rtl="0" eaLnBrk="1" fontAlgn="base" hangingPunct="1">
        <a:spcBef>
          <a:spcPct val="0"/>
        </a:spcBef>
        <a:spcAft>
          <a:spcPct val="0"/>
        </a:spcAft>
        <a:defRPr sz="3500">
          <a:solidFill>
            <a:schemeClr val="tx2"/>
          </a:solidFill>
          <a:latin typeface="Georgia" pitchFamily="16" charset="0"/>
          <a:ea typeface="ＭＳ Ｐゴシック" pitchFamily="16" charset="-128"/>
          <a:cs typeface="ＭＳ Ｐゴシック" pitchFamily="16" charset="-128"/>
        </a:defRPr>
      </a:lvl2pPr>
      <a:lvl3pPr algn="l" rtl="0" eaLnBrk="1" fontAlgn="base" hangingPunct="1">
        <a:spcBef>
          <a:spcPct val="0"/>
        </a:spcBef>
        <a:spcAft>
          <a:spcPct val="0"/>
        </a:spcAft>
        <a:defRPr sz="3500">
          <a:solidFill>
            <a:schemeClr val="tx2"/>
          </a:solidFill>
          <a:latin typeface="Georgia" pitchFamily="16" charset="0"/>
          <a:ea typeface="ＭＳ Ｐゴシック" pitchFamily="16" charset="-128"/>
          <a:cs typeface="ＭＳ Ｐゴシック" pitchFamily="16" charset="-128"/>
        </a:defRPr>
      </a:lvl3pPr>
      <a:lvl4pPr algn="l" rtl="0" eaLnBrk="1" fontAlgn="base" hangingPunct="1">
        <a:spcBef>
          <a:spcPct val="0"/>
        </a:spcBef>
        <a:spcAft>
          <a:spcPct val="0"/>
        </a:spcAft>
        <a:defRPr sz="3500">
          <a:solidFill>
            <a:schemeClr val="tx2"/>
          </a:solidFill>
          <a:latin typeface="Georgia" pitchFamily="16" charset="0"/>
          <a:ea typeface="ＭＳ Ｐゴシック" pitchFamily="16" charset="-128"/>
          <a:cs typeface="ＭＳ Ｐゴシック" pitchFamily="16" charset="-128"/>
        </a:defRPr>
      </a:lvl4pPr>
      <a:lvl5pPr algn="l" rtl="0" eaLnBrk="1" fontAlgn="base" hangingPunct="1">
        <a:spcBef>
          <a:spcPct val="0"/>
        </a:spcBef>
        <a:spcAft>
          <a:spcPct val="0"/>
        </a:spcAft>
        <a:defRPr sz="3500">
          <a:solidFill>
            <a:schemeClr val="tx2"/>
          </a:solidFill>
          <a:latin typeface="Georgia" pitchFamily="16" charset="0"/>
          <a:ea typeface="ＭＳ Ｐゴシック" pitchFamily="16" charset="-128"/>
          <a:cs typeface="ＭＳ Ｐゴシック" pitchFamily="16" charset="-128"/>
        </a:defRPr>
      </a:lvl5pPr>
      <a:lvl6pPr marL="4572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6pPr>
      <a:lvl7pPr marL="9144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7pPr>
      <a:lvl8pPr marL="13716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8pPr>
      <a:lvl9pPr marL="18288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9pPr>
    </p:titleStyle>
    <p:bodyStyle>
      <a:lvl1pPr marL="342900" indent="-342900" algn="l" rtl="0" eaLnBrk="1" fontAlgn="base" hangingPunct="1">
        <a:spcBef>
          <a:spcPct val="0"/>
        </a:spcBef>
        <a:spcAft>
          <a:spcPct val="70000"/>
        </a:spcAft>
        <a:buChar char="•"/>
        <a:defRPr sz="2400">
          <a:solidFill>
            <a:schemeClr val="tx1"/>
          </a:solidFill>
          <a:latin typeface="+mn-lt"/>
          <a:ea typeface="+mn-ea"/>
          <a:cs typeface="ＭＳ Ｐゴシック" pitchFamily="16" charset="-128"/>
        </a:defRPr>
      </a:lvl1pPr>
      <a:lvl2pPr marL="811213" indent="-288925" algn="l" rtl="0" eaLnBrk="1" fontAlgn="base" hangingPunct="1">
        <a:lnSpc>
          <a:spcPct val="90000"/>
        </a:lnSpc>
        <a:spcBef>
          <a:spcPct val="0"/>
        </a:spcBef>
        <a:spcAft>
          <a:spcPct val="50000"/>
        </a:spcAft>
        <a:buChar char="–"/>
        <a:defRPr sz="2400">
          <a:solidFill>
            <a:schemeClr val="tx1"/>
          </a:solidFill>
          <a:latin typeface="+mn-lt"/>
          <a:ea typeface="+mn-ea"/>
          <a:cs typeface="ＭＳ Ｐゴシック" pitchFamily="16" charset="-128"/>
        </a:defRPr>
      </a:lvl2pPr>
      <a:lvl3pPr marL="1219200"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3pPr>
      <a:lvl4pPr marL="1627188"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4pPr>
      <a:lvl5pPr marL="2057400"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a:t>Click to edit Master title style</a:t>
            </a:r>
          </a:p>
        </p:txBody>
      </p:sp>
      <p:sp>
        <p:nvSpPr>
          <p:cNvPr id="2051" name="Rectangle 3"/>
          <p:cNvSpPr>
            <a:spLocks noGrp="1" noChangeArrowheads="1"/>
          </p:cNvSpPr>
          <p:nvPr>
            <p:ph type="body" idx="1"/>
          </p:nvPr>
        </p:nvSpPr>
        <p:spPr bwMode="auto">
          <a:xfrm>
            <a:off x="323850" y="1700213"/>
            <a:ext cx="84963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a:defRPr/>
            </a:pPr>
            <a:endParaRPr lang="en-US"/>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1270" name="Rectangle 6"/>
          <p:cNvSpPr>
            <a:spLocks noGrp="1" noChangeArrowheads="1"/>
          </p:cNvSpPr>
          <p:nvPr>
            <p:ph type="sldNum" sz="quarter" idx="4"/>
          </p:nvPr>
        </p:nvSpPr>
        <p:spPr bwMode="auto">
          <a:xfrm>
            <a:off x="6642100" y="6308725"/>
            <a:ext cx="2133600" cy="476250"/>
          </a:xfrm>
          <a:prstGeom prst="rect">
            <a:avLst/>
          </a:prstGeom>
          <a:noFill/>
          <a:ln>
            <a:noFill/>
          </a:ln>
          <a:effectLst/>
          <a:extLst/>
        </p:spPr>
        <p:txBody>
          <a:bodyPr vert="horz" wrap="square" lIns="91440" tIns="45720" rIns="0" bIns="45720" numCol="1" anchor="t" anchorCtr="0" compatLnSpc="1">
            <a:prstTxWarp prst="textNoShape">
              <a:avLst/>
            </a:prstTxWarp>
          </a:bodyPr>
          <a:lstStyle>
            <a:lvl1pPr algn="r">
              <a:defRPr sz="1400">
                <a:latin typeface="Georgia" charset="0"/>
              </a:defRPr>
            </a:lvl1pPr>
          </a:lstStyle>
          <a:p>
            <a:pPr>
              <a:defRPr/>
            </a:pPr>
            <a:fld id="{5AC14ACD-8494-4405-BBAE-85E1B234324B}" type="slidenum">
              <a:rPr lang="en-GB"/>
              <a:pPr>
                <a:defRPr/>
              </a:pPr>
              <a:t>‹#›</a:t>
            </a:fld>
            <a:endParaRPr lang="en-GB"/>
          </a:p>
        </p:txBody>
      </p:sp>
      <p:pic>
        <p:nvPicPr>
          <p:cNvPr id="2055" name="Picture 7" descr="marine_blue _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descr="Health Sciences_(CMYK).eps"/>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04800" y="381000"/>
            <a:ext cx="17399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4"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hdr="0" ftr="0" dt="0"/>
  <p:txStyles>
    <p:titleStyle>
      <a:lvl1pPr algn="l" rtl="0" eaLnBrk="0" fontAlgn="base" hangingPunct="0">
        <a:spcBef>
          <a:spcPct val="0"/>
        </a:spcBef>
        <a:spcAft>
          <a:spcPct val="0"/>
        </a:spcAft>
        <a:defRPr sz="3500">
          <a:solidFill>
            <a:schemeClr val="tx2"/>
          </a:solidFill>
          <a:latin typeface="+mj-lt"/>
          <a:ea typeface="Geneva" charset="-128"/>
          <a:cs typeface="+mj-cs"/>
        </a:defRPr>
      </a:lvl1pPr>
      <a:lvl2pPr algn="l" rtl="0" eaLnBrk="0" fontAlgn="base" hangingPunct="0">
        <a:spcBef>
          <a:spcPct val="0"/>
        </a:spcBef>
        <a:spcAft>
          <a:spcPct val="0"/>
        </a:spcAft>
        <a:defRPr sz="3500">
          <a:solidFill>
            <a:schemeClr val="tx2"/>
          </a:solidFill>
          <a:latin typeface="Georgia" pitchFamily="16" charset="0"/>
          <a:ea typeface="Geneva" charset="-128"/>
        </a:defRPr>
      </a:lvl2pPr>
      <a:lvl3pPr algn="l" rtl="0" eaLnBrk="0" fontAlgn="base" hangingPunct="0">
        <a:spcBef>
          <a:spcPct val="0"/>
        </a:spcBef>
        <a:spcAft>
          <a:spcPct val="0"/>
        </a:spcAft>
        <a:defRPr sz="3500">
          <a:solidFill>
            <a:schemeClr val="tx2"/>
          </a:solidFill>
          <a:latin typeface="Georgia" pitchFamily="16" charset="0"/>
          <a:ea typeface="Geneva" charset="-128"/>
        </a:defRPr>
      </a:lvl3pPr>
      <a:lvl4pPr algn="l" rtl="0" eaLnBrk="0" fontAlgn="base" hangingPunct="0">
        <a:spcBef>
          <a:spcPct val="0"/>
        </a:spcBef>
        <a:spcAft>
          <a:spcPct val="0"/>
        </a:spcAft>
        <a:defRPr sz="3500">
          <a:solidFill>
            <a:schemeClr val="tx2"/>
          </a:solidFill>
          <a:latin typeface="Georgia" pitchFamily="16" charset="0"/>
          <a:ea typeface="Geneva" charset="-128"/>
        </a:defRPr>
      </a:lvl4pPr>
      <a:lvl5pPr algn="l" rtl="0" eaLnBrk="0" fontAlgn="base" hangingPunct="0">
        <a:spcBef>
          <a:spcPct val="0"/>
        </a:spcBef>
        <a:spcAft>
          <a:spcPct val="0"/>
        </a:spcAft>
        <a:defRPr sz="3500">
          <a:solidFill>
            <a:schemeClr val="tx2"/>
          </a:solidFill>
          <a:latin typeface="Georgia" pitchFamily="16" charset="0"/>
          <a:ea typeface="Geneva" charset="-128"/>
        </a:defRPr>
      </a:lvl5pPr>
      <a:lvl6pPr marL="457200" algn="l" rtl="0" fontAlgn="base">
        <a:spcBef>
          <a:spcPct val="0"/>
        </a:spcBef>
        <a:spcAft>
          <a:spcPct val="0"/>
        </a:spcAft>
        <a:defRPr sz="3500">
          <a:solidFill>
            <a:schemeClr val="tx2"/>
          </a:solidFill>
          <a:latin typeface="Georgia" pitchFamily="16" charset="0"/>
        </a:defRPr>
      </a:lvl6pPr>
      <a:lvl7pPr marL="914400" algn="l" rtl="0" fontAlgn="base">
        <a:spcBef>
          <a:spcPct val="0"/>
        </a:spcBef>
        <a:spcAft>
          <a:spcPct val="0"/>
        </a:spcAft>
        <a:defRPr sz="3500">
          <a:solidFill>
            <a:schemeClr val="tx2"/>
          </a:solidFill>
          <a:latin typeface="Georgia" pitchFamily="16" charset="0"/>
        </a:defRPr>
      </a:lvl7pPr>
      <a:lvl8pPr marL="1371600" algn="l" rtl="0" fontAlgn="base">
        <a:spcBef>
          <a:spcPct val="0"/>
        </a:spcBef>
        <a:spcAft>
          <a:spcPct val="0"/>
        </a:spcAft>
        <a:defRPr sz="3500">
          <a:solidFill>
            <a:schemeClr val="tx2"/>
          </a:solidFill>
          <a:latin typeface="Georgia" pitchFamily="16" charset="0"/>
        </a:defRPr>
      </a:lvl8pPr>
      <a:lvl9pPr marL="1828800" algn="l" rtl="0" fontAlgn="base">
        <a:spcBef>
          <a:spcPct val="0"/>
        </a:spcBef>
        <a:spcAft>
          <a:spcPct val="0"/>
        </a:spcAft>
        <a:defRPr sz="3500">
          <a:solidFill>
            <a:schemeClr val="tx2"/>
          </a:solidFill>
          <a:latin typeface="Georgia" pitchFamily="16" charset="0"/>
        </a:defRPr>
      </a:lvl9pPr>
    </p:titleStyle>
    <p:bodyStyle>
      <a:lvl1pPr marL="342900" indent="-342900" algn="l" rtl="0" eaLnBrk="0" fontAlgn="base" hangingPunct="0">
        <a:spcBef>
          <a:spcPct val="0"/>
        </a:spcBef>
        <a:spcAft>
          <a:spcPct val="70000"/>
        </a:spcAft>
        <a:buChar char="•"/>
        <a:defRPr sz="2400">
          <a:solidFill>
            <a:schemeClr val="tx1"/>
          </a:solidFill>
          <a:latin typeface="+mn-lt"/>
          <a:ea typeface="Geneva" charset="-128"/>
          <a:cs typeface="+mn-cs"/>
        </a:defRPr>
      </a:lvl1pPr>
      <a:lvl2pPr marL="742950" indent="-285750" algn="l" rtl="0" eaLnBrk="0" fontAlgn="base" hangingPunct="0">
        <a:lnSpc>
          <a:spcPct val="90000"/>
        </a:lnSpc>
        <a:spcBef>
          <a:spcPct val="0"/>
        </a:spcBef>
        <a:spcAft>
          <a:spcPct val="50000"/>
        </a:spcAft>
        <a:buChar char="–"/>
        <a:defRPr sz="2400">
          <a:solidFill>
            <a:schemeClr val="tx1"/>
          </a:solidFill>
          <a:latin typeface="+mn-lt"/>
          <a:ea typeface="Geneva" charset="-128"/>
        </a:defRPr>
      </a:lvl2pPr>
      <a:lvl3pPr marL="1143000" indent="-228600" algn="l" rtl="0" eaLnBrk="0" fontAlgn="base" hangingPunct="0">
        <a:spcBef>
          <a:spcPct val="20000"/>
        </a:spcBef>
        <a:spcAft>
          <a:spcPct val="50000"/>
        </a:spcAft>
        <a:buChar char="•"/>
        <a:defRPr sz="2400">
          <a:solidFill>
            <a:schemeClr val="tx1"/>
          </a:solidFill>
          <a:latin typeface="+mn-lt"/>
          <a:ea typeface="Geneva" charset="-128"/>
        </a:defRPr>
      </a:lvl3pPr>
      <a:lvl4pPr marL="1600200" indent="-228600" algn="l" rtl="0" eaLnBrk="0" fontAlgn="base" hangingPunct="0">
        <a:spcBef>
          <a:spcPct val="20000"/>
        </a:spcBef>
        <a:spcAft>
          <a:spcPct val="50000"/>
        </a:spcAft>
        <a:buChar char="–"/>
        <a:defRPr sz="2400">
          <a:solidFill>
            <a:schemeClr val="tx1"/>
          </a:solidFill>
          <a:latin typeface="+mn-lt"/>
          <a:ea typeface="Geneva" charset="-128"/>
        </a:defRPr>
      </a:lvl4pPr>
      <a:lvl5pPr marL="2057400" indent="-228600" algn="l" rtl="0" eaLnBrk="0" fontAlgn="base" hangingPunct="0">
        <a:spcBef>
          <a:spcPct val="20000"/>
        </a:spcBef>
        <a:spcAft>
          <a:spcPct val="50000"/>
        </a:spcAft>
        <a:buChar char="»"/>
        <a:defRPr sz="2400">
          <a:solidFill>
            <a:schemeClr val="tx1"/>
          </a:solidFill>
          <a:latin typeface="+mn-lt"/>
          <a:ea typeface="Geneva" charset="-128"/>
        </a:defRPr>
      </a:lvl5pPr>
      <a:lvl6pPr marL="2514600" indent="-228600" algn="l" rtl="0" fontAlgn="base">
        <a:spcBef>
          <a:spcPct val="20000"/>
        </a:spcBef>
        <a:spcAft>
          <a:spcPct val="50000"/>
        </a:spcAft>
        <a:buChar char="»"/>
        <a:defRPr sz="2400">
          <a:solidFill>
            <a:schemeClr val="tx1"/>
          </a:solidFill>
          <a:latin typeface="+mn-lt"/>
        </a:defRPr>
      </a:lvl6pPr>
      <a:lvl7pPr marL="2971800" indent="-228600" algn="l" rtl="0" fontAlgn="base">
        <a:spcBef>
          <a:spcPct val="20000"/>
        </a:spcBef>
        <a:spcAft>
          <a:spcPct val="50000"/>
        </a:spcAft>
        <a:buChar char="»"/>
        <a:defRPr sz="2400">
          <a:solidFill>
            <a:schemeClr val="tx1"/>
          </a:solidFill>
          <a:latin typeface="+mn-lt"/>
        </a:defRPr>
      </a:lvl7pPr>
      <a:lvl8pPr marL="3429000" indent="-228600" algn="l" rtl="0" fontAlgn="base">
        <a:spcBef>
          <a:spcPct val="20000"/>
        </a:spcBef>
        <a:spcAft>
          <a:spcPct val="50000"/>
        </a:spcAft>
        <a:buChar char="»"/>
        <a:defRPr sz="2400">
          <a:solidFill>
            <a:schemeClr val="tx1"/>
          </a:solidFill>
          <a:latin typeface="+mn-lt"/>
        </a:defRPr>
      </a:lvl8pPr>
      <a:lvl9pPr marL="3886200" indent="-228600" algn="l" rtl="0" fontAlgn="base">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a:t>Click to edit Master title style</a:t>
            </a:r>
          </a:p>
        </p:txBody>
      </p:sp>
      <p:sp>
        <p:nvSpPr>
          <p:cNvPr id="3075" name="Rectangle 3"/>
          <p:cNvSpPr>
            <a:spLocks noGrp="1" noChangeArrowheads="1"/>
          </p:cNvSpPr>
          <p:nvPr>
            <p:ph type="body" idx="1"/>
          </p:nvPr>
        </p:nvSpPr>
        <p:spPr bwMode="auto">
          <a:xfrm>
            <a:off x="323850" y="1700213"/>
            <a:ext cx="84963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95236"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a:defRPr/>
            </a:pPr>
            <a:endParaRPr lang="en-US"/>
          </a:p>
        </p:txBody>
      </p:sp>
      <p:sp>
        <p:nvSpPr>
          <p:cNvPr id="95237"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rtl="0" eaLnBrk="0" fontAlgn="base" hangingPunct="0">
        <a:spcBef>
          <a:spcPct val="0"/>
        </a:spcBef>
        <a:spcAft>
          <a:spcPct val="0"/>
        </a:spcAft>
        <a:defRPr sz="3500">
          <a:solidFill>
            <a:schemeClr val="tx2"/>
          </a:solidFill>
          <a:latin typeface="+mj-lt"/>
          <a:ea typeface="Geneva" charset="-128"/>
          <a:cs typeface="+mj-cs"/>
        </a:defRPr>
      </a:lvl1pPr>
      <a:lvl2pPr algn="l" rtl="0" eaLnBrk="0" fontAlgn="base" hangingPunct="0">
        <a:spcBef>
          <a:spcPct val="0"/>
        </a:spcBef>
        <a:spcAft>
          <a:spcPct val="0"/>
        </a:spcAft>
        <a:defRPr sz="3500">
          <a:solidFill>
            <a:schemeClr val="tx2"/>
          </a:solidFill>
          <a:latin typeface="Georgia" pitchFamily="16" charset="0"/>
          <a:ea typeface="Geneva" charset="-128"/>
        </a:defRPr>
      </a:lvl2pPr>
      <a:lvl3pPr algn="l" rtl="0" eaLnBrk="0" fontAlgn="base" hangingPunct="0">
        <a:spcBef>
          <a:spcPct val="0"/>
        </a:spcBef>
        <a:spcAft>
          <a:spcPct val="0"/>
        </a:spcAft>
        <a:defRPr sz="3500">
          <a:solidFill>
            <a:schemeClr val="tx2"/>
          </a:solidFill>
          <a:latin typeface="Georgia" pitchFamily="16" charset="0"/>
          <a:ea typeface="Geneva" charset="-128"/>
        </a:defRPr>
      </a:lvl3pPr>
      <a:lvl4pPr algn="l" rtl="0" eaLnBrk="0" fontAlgn="base" hangingPunct="0">
        <a:spcBef>
          <a:spcPct val="0"/>
        </a:spcBef>
        <a:spcAft>
          <a:spcPct val="0"/>
        </a:spcAft>
        <a:defRPr sz="3500">
          <a:solidFill>
            <a:schemeClr val="tx2"/>
          </a:solidFill>
          <a:latin typeface="Georgia" pitchFamily="16" charset="0"/>
          <a:ea typeface="Geneva" charset="-128"/>
        </a:defRPr>
      </a:lvl4pPr>
      <a:lvl5pPr algn="l" rtl="0" eaLnBrk="0" fontAlgn="base" hangingPunct="0">
        <a:spcBef>
          <a:spcPct val="0"/>
        </a:spcBef>
        <a:spcAft>
          <a:spcPct val="0"/>
        </a:spcAft>
        <a:defRPr sz="3500">
          <a:solidFill>
            <a:schemeClr val="tx2"/>
          </a:solidFill>
          <a:latin typeface="Georgia" pitchFamily="16" charset="0"/>
          <a:ea typeface="Geneva" charset="-128"/>
        </a:defRPr>
      </a:lvl5pPr>
      <a:lvl6pPr marL="457200" algn="l" rtl="0" fontAlgn="base">
        <a:spcBef>
          <a:spcPct val="0"/>
        </a:spcBef>
        <a:spcAft>
          <a:spcPct val="0"/>
        </a:spcAft>
        <a:defRPr sz="3500">
          <a:solidFill>
            <a:schemeClr val="tx2"/>
          </a:solidFill>
          <a:latin typeface="Georgia" pitchFamily="16" charset="0"/>
        </a:defRPr>
      </a:lvl6pPr>
      <a:lvl7pPr marL="914400" algn="l" rtl="0" fontAlgn="base">
        <a:spcBef>
          <a:spcPct val="0"/>
        </a:spcBef>
        <a:spcAft>
          <a:spcPct val="0"/>
        </a:spcAft>
        <a:defRPr sz="3500">
          <a:solidFill>
            <a:schemeClr val="tx2"/>
          </a:solidFill>
          <a:latin typeface="Georgia" pitchFamily="16" charset="0"/>
        </a:defRPr>
      </a:lvl7pPr>
      <a:lvl8pPr marL="1371600" algn="l" rtl="0" fontAlgn="base">
        <a:spcBef>
          <a:spcPct val="0"/>
        </a:spcBef>
        <a:spcAft>
          <a:spcPct val="0"/>
        </a:spcAft>
        <a:defRPr sz="3500">
          <a:solidFill>
            <a:schemeClr val="tx2"/>
          </a:solidFill>
          <a:latin typeface="Georgia" pitchFamily="16" charset="0"/>
        </a:defRPr>
      </a:lvl8pPr>
      <a:lvl9pPr marL="1828800" algn="l" rtl="0" fontAlgn="base">
        <a:spcBef>
          <a:spcPct val="0"/>
        </a:spcBef>
        <a:spcAft>
          <a:spcPct val="0"/>
        </a:spcAft>
        <a:defRPr sz="3500">
          <a:solidFill>
            <a:schemeClr val="tx2"/>
          </a:solidFill>
          <a:latin typeface="Georgia" pitchFamily="16" charset="0"/>
        </a:defRPr>
      </a:lvl9pPr>
    </p:titleStyle>
    <p:bodyStyle>
      <a:lvl1pPr marL="342900" indent="-342900" algn="l" rtl="0" eaLnBrk="0" fontAlgn="base" hangingPunct="0">
        <a:spcBef>
          <a:spcPct val="0"/>
        </a:spcBef>
        <a:spcAft>
          <a:spcPct val="70000"/>
        </a:spcAft>
        <a:buChar char="•"/>
        <a:defRPr sz="2400">
          <a:solidFill>
            <a:schemeClr val="tx1"/>
          </a:solidFill>
          <a:latin typeface="+mn-lt"/>
          <a:ea typeface="Geneva" charset="-128"/>
          <a:cs typeface="+mn-cs"/>
        </a:defRPr>
      </a:lvl1pPr>
      <a:lvl2pPr marL="742950" indent="-285750" algn="l" rtl="0" eaLnBrk="0" fontAlgn="base" hangingPunct="0">
        <a:lnSpc>
          <a:spcPct val="90000"/>
        </a:lnSpc>
        <a:spcBef>
          <a:spcPct val="0"/>
        </a:spcBef>
        <a:spcAft>
          <a:spcPct val="50000"/>
        </a:spcAft>
        <a:buChar char="–"/>
        <a:defRPr sz="2400">
          <a:solidFill>
            <a:schemeClr val="tx1"/>
          </a:solidFill>
          <a:latin typeface="+mn-lt"/>
          <a:ea typeface="Geneva" charset="-128"/>
        </a:defRPr>
      </a:lvl2pPr>
      <a:lvl3pPr marL="1143000" indent="-228600" algn="l" rtl="0" eaLnBrk="0" fontAlgn="base" hangingPunct="0">
        <a:spcBef>
          <a:spcPct val="20000"/>
        </a:spcBef>
        <a:spcAft>
          <a:spcPct val="50000"/>
        </a:spcAft>
        <a:buChar char="•"/>
        <a:defRPr sz="2400">
          <a:solidFill>
            <a:schemeClr val="tx1"/>
          </a:solidFill>
          <a:latin typeface="+mn-lt"/>
          <a:ea typeface="Geneva" charset="-128"/>
        </a:defRPr>
      </a:lvl3pPr>
      <a:lvl4pPr marL="1600200" indent="-228600" algn="l" rtl="0" eaLnBrk="0" fontAlgn="base" hangingPunct="0">
        <a:spcBef>
          <a:spcPct val="20000"/>
        </a:spcBef>
        <a:spcAft>
          <a:spcPct val="50000"/>
        </a:spcAft>
        <a:buChar char="–"/>
        <a:defRPr sz="2400">
          <a:solidFill>
            <a:schemeClr val="tx1"/>
          </a:solidFill>
          <a:latin typeface="+mn-lt"/>
          <a:ea typeface="Geneva" charset="-128"/>
        </a:defRPr>
      </a:lvl4pPr>
      <a:lvl5pPr marL="2057400" indent="-228600" algn="l" rtl="0" eaLnBrk="0" fontAlgn="base" hangingPunct="0">
        <a:spcBef>
          <a:spcPct val="20000"/>
        </a:spcBef>
        <a:spcAft>
          <a:spcPct val="50000"/>
        </a:spcAft>
        <a:buChar char="»"/>
        <a:defRPr sz="2400">
          <a:solidFill>
            <a:schemeClr val="tx1"/>
          </a:solidFill>
          <a:latin typeface="+mn-lt"/>
          <a:ea typeface="Geneva" charset="-128"/>
        </a:defRPr>
      </a:lvl5pPr>
      <a:lvl6pPr marL="2514600" indent="-228600" algn="l" rtl="0" fontAlgn="base">
        <a:spcBef>
          <a:spcPct val="20000"/>
        </a:spcBef>
        <a:spcAft>
          <a:spcPct val="50000"/>
        </a:spcAft>
        <a:buChar char="»"/>
        <a:defRPr sz="2400">
          <a:solidFill>
            <a:schemeClr val="tx1"/>
          </a:solidFill>
          <a:latin typeface="+mn-lt"/>
        </a:defRPr>
      </a:lvl6pPr>
      <a:lvl7pPr marL="2971800" indent="-228600" algn="l" rtl="0" fontAlgn="base">
        <a:spcBef>
          <a:spcPct val="20000"/>
        </a:spcBef>
        <a:spcAft>
          <a:spcPct val="50000"/>
        </a:spcAft>
        <a:buChar char="»"/>
        <a:defRPr sz="2400">
          <a:solidFill>
            <a:schemeClr val="tx1"/>
          </a:solidFill>
          <a:latin typeface="+mn-lt"/>
        </a:defRPr>
      </a:lvl7pPr>
      <a:lvl8pPr marL="3429000" indent="-228600" algn="l" rtl="0" fontAlgn="base">
        <a:spcBef>
          <a:spcPct val="20000"/>
        </a:spcBef>
        <a:spcAft>
          <a:spcPct val="50000"/>
        </a:spcAft>
        <a:buChar char="»"/>
        <a:defRPr sz="2400">
          <a:solidFill>
            <a:schemeClr val="tx1"/>
          </a:solidFill>
          <a:latin typeface="+mn-lt"/>
        </a:defRPr>
      </a:lvl8pPr>
      <a:lvl9pPr marL="3886200" indent="-228600" algn="l" rtl="0" fontAlgn="base">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rgbClr val="337D9D"/>
            </a:gs>
          </a:gsLst>
          <a:lin ang="5400000" scaled="1"/>
        </a:gra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359924" y="0"/>
            <a:ext cx="8426551" cy="13418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a:t>Click to edit Master title style</a:t>
            </a:r>
            <a:endParaRPr lang="en-GB"/>
          </a:p>
        </p:txBody>
      </p:sp>
      <p:sp>
        <p:nvSpPr>
          <p:cNvPr id="1027" name="Rectangle 5"/>
          <p:cNvSpPr>
            <a:spLocks noGrp="1" noChangeArrowheads="1"/>
          </p:cNvSpPr>
          <p:nvPr>
            <p:ph type="body" idx="1"/>
          </p:nvPr>
        </p:nvSpPr>
        <p:spPr bwMode="auto">
          <a:xfrm>
            <a:off x="359924" y="1700085"/>
            <a:ext cx="8426551" cy="4501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102" name="Rectangle 6"/>
          <p:cNvSpPr>
            <a:spLocks noGrp="1" noChangeArrowheads="1"/>
          </p:cNvSpPr>
          <p:nvPr>
            <p:ph type="dt" sz="half" idx="2"/>
          </p:nvPr>
        </p:nvSpPr>
        <p:spPr bwMode="auto">
          <a:xfrm>
            <a:off x="357525" y="6309073"/>
            <a:ext cx="1905200" cy="180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eaLnBrk="0" hangingPunct="0">
              <a:defRPr sz="1400">
                <a:solidFill>
                  <a:schemeClr val="tx1"/>
                </a:solidFill>
              </a:defRPr>
            </a:lvl1pPr>
          </a:lstStyle>
          <a:p>
            <a:pPr algn="l"/>
            <a:endParaRPr lang="en-US">
              <a:solidFill>
                <a:srgbClr val="FFFFFF"/>
              </a:solidFill>
              <a:latin typeface="Lucida Sans" pitchFamily="34" charset="0"/>
              <a:ea typeface="ＭＳ Ｐゴシック" pitchFamily="34" charset="-128"/>
              <a:cs typeface="Arial" charset="0"/>
            </a:endParaRPr>
          </a:p>
        </p:txBody>
      </p:sp>
      <p:sp>
        <p:nvSpPr>
          <p:cNvPr id="4103" name="Rectangle 7"/>
          <p:cNvSpPr>
            <a:spLocks noGrp="1" noChangeArrowheads="1"/>
          </p:cNvSpPr>
          <p:nvPr>
            <p:ph type="ftr" sz="quarter" idx="3"/>
          </p:nvPr>
        </p:nvSpPr>
        <p:spPr bwMode="auto">
          <a:xfrm>
            <a:off x="2268964" y="6309073"/>
            <a:ext cx="4607992" cy="180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ctr" eaLnBrk="0" hangingPunct="0">
              <a:defRPr sz="1400">
                <a:solidFill>
                  <a:schemeClr val="tx1"/>
                </a:solidFill>
              </a:defRPr>
            </a:lvl1pPr>
          </a:lstStyle>
          <a:p>
            <a:endParaRPr lang="en-US">
              <a:solidFill>
                <a:srgbClr val="FFFFFF"/>
              </a:solidFill>
              <a:latin typeface="Lucida Sans" pitchFamily="34" charset="0"/>
              <a:ea typeface="ＭＳ Ｐゴシック" pitchFamily="34" charset="-128"/>
              <a:cs typeface="Arial" charset="0"/>
            </a:endParaRPr>
          </a:p>
        </p:txBody>
      </p:sp>
      <p:sp>
        <p:nvSpPr>
          <p:cNvPr id="4104" name="Rectangle 8"/>
          <p:cNvSpPr>
            <a:spLocks noGrp="1" noChangeArrowheads="1"/>
          </p:cNvSpPr>
          <p:nvPr>
            <p:ph type="sldNum" sz="quarter" idx="4"/>
          </p:nvPr>
        </p:nvSpPr>
        <p:spPr bwMode="auto">
          <a:xfrm>
            <a:off x="6876956" y="6309073"/>
            <a:ext cx="1909519" cy="180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eaLnBrk="0" hangingPunct="0">
              <a:defRPr sz="1400">
                <a:solidFill>
                  <a:schemeClr val="tx1"/>
                </a:solidFill>
              </a:defRPr>
            </a:lvl1pPr>
          </a:lstStyle>
          <a:p>
            <a:fld id="{DF6F23EE-738C-42B3-A602-F569EC60E58A}" type="slidenum">
              <a:rPr lang="en-GB">
                <a:solidFill>
                  <a:srgbClr val="FFFFFF"/>
                </a:solidFill>
                <a:latin typeface="Lucida Sans" pitchFamily="34" charset="0"/>
                <a:ea typeface="ＭＳ Ｐゴシック" pitchFamily="34" charset="-128"/>
                <a:cs typeface="Arial" charset="0"/>
              </a:rPr>
              <a:pPr/>
              <a:t>‹#›</a:t>
            </a:fld>
            <a:endParaRPr lang="en-GB">
              <a:solidFill>
                <a:srgbClr val="FFFFFF"/>
              </a:solidFill>
              <a:latin typeface="Lucida Sans" pitchFamily="34" charset="0"/>
              <a:ea typeface="ＭＳ Ｐゴシック" pitchFamily="34" charset="-128"/>
              <a:cs typeface="Arial" charset="0"/>
            </a:endParaRPr>
          </a:p>
        </p:txBody>
      </p:sp>
    </p:spTree>
    <p:extLst>
      <p:ext uri="{BB962C8B-B14F-4D97-AF65-F5344CB8AC3E}">
        <p14:creationId xmlns:p14="http://schemas.microsoft.com/office/powerpoint/2010/main" val="1961686326"/>
      </p:ext>
    </p:extLst>
  </p:cSld>
  <p:clrMap bg1="dk2" tx1="lt1" bg2="dk1" tx2="lt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hf hdr="0" ftr="0" dt="0"/>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Lucida Sans" pitchFamily="34" charset="0"/>
          <a:ea typeface="ＭＳ Ｐゴシック" pitchFamily="16" charset="-128"/>
        </a:defRPr>
      </a:lvl2pPr>
      <a:lvl3pPr algn="l" rtl="0" eaLnBrk="0" fontAlgn="base" hangingPunct="0">
        <a:spcBef>
          <a:spcPct val="0"/>
        </a:spcBef>
        <a:spcAft>
          <a:spcPct val="0"/>
        </a:spcAft>
        <a:defRPr sz="3600" b="1">
          <a:solidFill>
            <a:schemeClr val="tx2"/>
          </a:solidFill>
          <a:latin typeface="Lucida Sans" pitchFamily="34" charset="0"/>
          <a:ea typeface="ＭＳ Ｐゴシック" pitchFamily="16" charset="-128"/>
        </a:defRPr>
      </a:lvl3pPr>
      <a:lvl4pPr algn="l" rtl="0" eaLnBrk="0" fontAlgn="base" hangingPunct="0">
        <a:spcBef>
          <a:spcPct val="0"/>
        </a:spcBef>
        <a:spcAft>
          <a:spcPct val="0"/>
        </a:spcAft>
        <a:defRPr sz="3600" b="1">
          <a:solidFill>
            <a:schemeClr val="tx2"/>
          </a:solidFill>
          <a:latin typeface="Lucida Sans" pitchFamily="34" charset="0"/>
          <a:ea typeface="ＭＳ Ｐゴシック" pitchFamily="16" charset="-128"/>
        </a:defRPr>
      </a:lvl4pPr>
      <a:lvl5pPr algn="l" rtl="0" eaLnBrk="0" fontAlgn="base" hangingPunct="0">
        <a:spcBef>
          <a:spcPct val="0"/>
        </a:spcBef>
        <a:spcAft>
          <a:spcPct val="0"/>
        </a:spcAft>
        <a:defRPr sz="3600" b="1">
          <a:solidFill>
            <a:schemeClr val="tx2"/>
          </a:solidFill>
          <a:latin typeface="Lucida Sans" pitchFamily="34" charset="0"/>
          <a:ea typeface="ＭＳ Ｐゴシック" pitchFamily="16" charset="-128"/>
        </a:defRPr>
      </a:lvl5pPr>
      <a:lvl6pPr marL="457164" algn="l" rtl="0" eaLnBrk="1" fontAlgn="base" hangingPunct="1">
        <a:spcBef>
          <a:spcPct val="0"/>
        </a:spcBef>
        <a:spcAft>
          <a:spcPct val="0"/>
        </a:spcAft>
        <a:defRPr sz="3600" b="1">
          <a:solidFill>
            <a:schemeClr val="tx2"/>
          </a:solidFill>
          <a:latin typeface="Lucida Sans" pitchFamily="34" charset="0"/>
          <a:ea typeface="ＭＳ Ｐゴシック" pitchFamily="16" charset="-128"/>
        </a:defRPr>
      </a:lvl6pPr>
      <a:lvl7pPr marL="914329" algn="l" rtl="0" eaLnBrk="1" fontAlgn="base" hangingPunct="1">
        <a:spcBef>
          <a:spcPct val="0"/>
        </a:spcBef>
        <a:spcAft>
          <a:spcPct val="0"/>
        </a:spcAft>
        <a:defRPr sz="3600" b="1">
          <a:solidFill>
            <a:schemeClr val="tx2"/>
          </a:solidFill>
          <a:latin typeface="Lucida Sans" pitchFamily="34" charset="0"/>
          <a:ea typeface="ＭＳ Ｐゴシック" pitchFamily="16" charset="-128"/>
        </a:defRPr>
      </a:lvl7pPr>
      <a:lvl8pPr marL="1371493" algn="l" rtl="0" eaLnBrk="1" fontAlgn="base" hangingPunct="1">
        <a:spcBef>
          <a:spcPct val="0"/>
        </a:spcBef>
        <a:spcAft>
          <a:spcPct val="0"/>
        </a:spcAft>
        <a:defRPr sz="3600" b="1">
          <a:solidFill>
            <a:schemeClr val="tx2"/>
          </a:solidFill>
          <a:latin typeface="Lucida Sans" pitchFamily="34" charset="0"/>
          <a:ea typeface="ＭＳ Ｐゴシック" pitchFamily="16" charset="-128"/>
        </a:defRPr>
      </a:lvl8pPr>
      <a:lvl9pPr marL="1828657" algn="l" rtl="0" eaLnBrk="1" fontAlgn="base" hangingPunct="1">
        <a:spcBef>
          <a:spcPct val="0"/>
        </a:spcBef>
        <a:spcAft>
          <a:spcPct val="0"/>
        </a:spcAft>
        <a:defRPr sz="3600" b="1">
          <a:solidFill>
            <a:schemeClr val="tx2"/>
          </a:solidFill>
          <a:latin typeface="Lucida Sans" pitchFamily="34" charset="0"/>
          <a:ea typeface="ＭＳ Ｐゴシック" pitchFamily="16" charset="-128"/>
        </a:defRPr>
      </a:lvl9pPr>
    </p:titleStyle>
    <p:bodyStyle>
      <a:lvl1pPr marL="271367" indent="-271367" algn="l" rtl="0" eaLnBrk="0" fontAlgn="base" hangingPunct="0">
        <a:spcBef>
          <a:spcPct val="70000"/>
        </a:spcBef>
        <a:spcAft>
          <a:spcPct val="0"/>
        </a:spcAft>
        <a:buClr>
          <a:schemeClr val="tx2"/>
        </a:buClr>
        <a:buFont typeface="Wingdings" pitchFamily="2" charset="2"/>
        <a:buChar char="§"/>
        <a:defRPr sz="3000">
          <a:solidFill>
            <a:schemeClr val="tx1"/>
          </a:solidFill>
          <a:latin typeface="+mn-lt"/>
          <a:ea typeface="+mn-ea"/>
          <a:cs typeface="+mn-cs"/>
        </a:defRPr>
      </a:lvl1pPr>
      <a:lvl2pPr marL="809562" indent="-358680" algn="l" rtl="0" eaLnBrk="0" fontAlgn="base" hangingPunct="0">
        <a:lnSpc>
          <a:spcPct val="90000"/>
        </a:lnSpc>
        <a:spcBef>
          <a:spcPct val="30000"/>
        </a:spcBef>
        <a:spcAft>
          <a:spcPct val="0"/>
        </a:spcAft>
        <a:buClr>
          <a:schemeClr val="tx2"/>
        </a:buClr>
        <a:buFont typeface="Arial" charset="0"/>
        <a:buChar char="–"/>
        <a:defRPr sz="2800">
          <a:solidFill>
            <a:schemeClr val="tx1"/>
          </a:solidFill>
          <a:latin typeface="+mn-lt"/>
          <a:ea typeface="+mn-ea"/>
        </a:defRPr>
      </a:lvl2pPr>
      <a:lvl3pPr marL="1256951" indent="-268224" algn="l" rtl="0" eaLnBrk="0" fontAlgn="base" hangingPunct="0">
        <a:lnSpc>
          <a:spcPct val="90000"/>
        </a:lnSpc>
        <a:spcBef>
          <a:spcPct val="30000"/>
        </a:spcBef>
        <a:spcAft>
          <a:spcPct val="0"/>
        </a:spcAft>
        <a:buClr>
          <a:schemeClr val="tx2"/>
        </a:buClr>
        <a:buFont typeface="Symbol" pitchFamily="18" charset="2"/>
        <a:buChar char="·"/>
        <a:defRPr sz="2400">
          <a:solidFill>
            <a:schemeClr val="tx1"/>
          </a:solidFill>
          <a:latin typeface="+mn-lt"/>
          <a:ea typeface="+mn-ea"/>
        </a:defRPr>
      </a:lvl3pPr>
      <a:lvl4pPr marL="1704689" indent="-268224" algn="l" rtl="0" eaLnBrk="0" fontAlgn="base" hangingPunct="0">
        <a:lnSpc>
          <a:spcPct val="90000"/>
        </a:lnSpc>
        <a:spcBef>
          <a:spcPct val="30000"/>
        </a:spcBef>
        <a:spcAft>
          <a:spcPct val="0"/>
        </a:spcAft>
        <a:buClr>
          <a:schemeClr val="tx2"/>
        </a:buClr>
        <a:buFont typeface="Arial" charset="0"/>
        <a:buChar char="–"/>
        <a:defRPr sz="2000">
          <a:solidFill>
            <a:schemeClr val="tx1"/>
          </a:solidFill>
          <a:latin typeface="+mn-lt"/>
          <a:ea typeface="+mn-ea"/>
        </a:defRPr>
      </a:lvl4pPr>
      <a:lvl5pPr marL="2152428" indent="-268224" algn="l" rtl="0" eaLnBrk="0" fontAlgn="base" hangingPunct="0">
        <a:lnSpc>
          <a:spcPct val="90000"/>
        </a:lnSpc>
        <a:spcBef>
          <a:spcPct val="30000"/>
        </a:spcBef>
        <a:spcAft>
          <a:spcPct val="0"/>
        </a:spcAft>
        <a:buClr>
          <a:schemeClr val="tx2"/>
        </a:buClr>
        <a:buFont typeface="Arial" charset="0"/>
        <a:buChar char="»"/>
        <a:defRPr sz="2000">
          <a:solidFill>
            <a:schemeClr val="tx1"/>
          </a:solidFill>
          <a:latin typeface="+mn-lt"/>
          <a:ea typeface="+mn-ea"/>
        </a:defRPr>
      </a:lvl5pPr>
      <a:lvl6pPr marL="2609646" indent="-268267" algn="l" rtl="0" eaLnBrk="1" fontAlgn="base" hangingPunct="1">
        <a:lnSpc>
          <a:spcPct val="90000"/>
        </a:lnSpc>
        <a:spcBef>
          <a:spcPct val="30000"/>
        </a:spcBef>
        <a:spcAft>
          <a:spcPct val="0"/>
        </a:spcAft>
        <a:buClr>
          <a:schemeClr val="tx2"/>
        </a:buClr>
        <a:buFont typeface="Arial" charset="0"/>
        <a:buChar char="»"/>
        <a:defRPr sz="2000">
          <a:solidFill>
            <a:schemeClr val="tx1"/>
          </a:solidFill>
          <a:latin typeface="+mn-lt"/>
          <a:ea typeface="+mn-ea"/>
        </a:defRPr>
      </a:lvl6pPr>
      <a:lvl7pPr marL="3066811" indent="-268267" algn="l" rtl="0" eaLnBrk="1" fontAlgn="base" hangingPunct="1">
        <a:lnSpc>
          <a:spcPct val="90000"/>
        </a:lnSpc>
        <a:spcBef>
          <a:spcPct val="30000"/>
        </a:spcBef>
        <a:spcAft>
          <a:spcPct val="0"/>
        </a:spcAft>
        <a:buClr>
          <a:schemeClr val="tx2"/>
        </a:buClr>
        <a:buFont typeface="Arial" charset="0"/>
        <a:buChar char="»"/>
        <a:defRPr sz="2000">
          <a:solidFill>
            <a:schemeClr val="tx1"/>
          </a:solidFill>
          <a:latin typeface="+mn-lt"/>
          <a:ea typeface="+mn-ea"/>
        </a:defRPr>
      </a:lvl7pPr>
      <a:lvl8pPr marL="3523975" indent="-268267" algn="l" rtl="0" eaLnBrk="1" fontAlgn="base" hangingPunct="1">
        <a:lnSpc>
          <a:spcPct val="90000"/>
        </a:lnSpc>
        <a:spcBef>
          <a:spcPct val="30000"/>
        </a:spcBef>
        <a:spcAft>
          <a:spcPct val="0"/>
        </a:spcAft>
        <a:buClr>
          <a:schemeClr val="tx2"/>
        </a:buClr>
        <a:buFont typeface="Arial" charset="0"/>
        <a:buChar char="»"/>
        <a:defRPr sz="2000">
          <a:solidFill>
            <a:schemeClr val="tx1"/>
          </a:solidFill>
          <a:latin typeface="+mn-lt"/>
          <a:ea typeface="+mn-ea"/>
        </a:defRPr>
      </a:lvl8pPr>
      <a:lvl9pPr marL="3981139" indent="-268267" algn="l" rtl="0" eaLnBrk="1" fontAlgn="base" hangingPunct="1">
        <a:lnSpc>
          <a:spcPct val="90000"/>
        </a:lnSpc>
        <a:spcBef>
          <a:spcPct val="30000"/>
        </a:spcBef>
        <a:spcAft>
          <a:spcPct val="0"/>
        </a:spcAft>
        <a:buClr>
          <a:schemeClr val="tx2"/>
        </a:buClr>
        <a:buFont typeface="Arial" charset="0"/>
        <a:buChar char="»"/>
        <a:defRPr sz="2000">
          <a:solidFill>
            <a:schemeClr val="tx1"/>
          </a:solidFill>
          <a:latin typeface="+mn-lt"/>
          <a:ea typeface="+mn-ea"/>
        </a:defRPr>
      </a:lvl9pPr>
    </p:bodyStyle>
    <p:otherStyle>
      <a:defPPr>
        <a:defRPr lang="en-US"/>
      </a:defPPr>
      <a:lvl1pPr marL="0" algn="l" defTabSz="914329" rtl="0" eaLnBrk="1" latinLnBrk="0" hangingPunct="1">
        <a:defRPr sz="1800" kern="1200">
          <a:solidFill>
            <a:schemeClr val="tx1"/>
          </a:solidFill>
          <a:latin typeface="+mn-lt"/>
          <a:ea typeface="+mn-ea"/>
          <a:cs typeface="+mn-cs"/>
        </a:defRPr>
      </a:lvl1pPr>
      <a:lvl2pPr marL="457164" algn="l" defTabSz="914329" rtl="0" eaLnBrk="1" latinLnBrk="0" hangingPunct="1">
        <a:defRPr sz="1800" kern="1200">
          <a:solidFill>
            <a:schemeClr val="tx1"/>
          </a:solidFill>
          <a:latin typeface="+mn-lt"/>
          <a:ea typeface="+mn-ea"/>
          <a:cs typeface="+mn-cs"/>
        </a:defRPr>
      </a:lvl2pPr>
      <a:lvl3pPr marL="914329" algn="l" defTabSz="914329" rtl="0" eaLnBrk="1" latinLnBrk="0" hangingPunct="1">
        <a:defRPr sz="1800" kern="1200">
          <a:solidFill>
            <a:schemeClr val="tx1"/>
          </a:solidFill>
          <a:latin typeface="+mn-lt"/>
          <a:ea typeface="+mn-ea"/>
          <a:cs typeface="+mn-cs"/>
        </a:defRPr>
      </a:lvl3pPr>
      <a:lvl4pPr marL="1371493" algn="l" defTabSz="914329" rtl="0" eaLnBrk="1" latinLnBrk="0" hangingPunct="1">
        <a:defRPr sz="1800" kern="1200">
          <a:solidFill>
            <a:schemeClr val="tx1"/>
          </a:solidFill>
          <a:latin typeface="+mn-lt"/>
          <a:ea typeface="+mn-ea"/>
          <a:cs typeface="+mn-cs"/>
        </a:defRPr>
      </a:lvl4pPr>
      <a:lvl5pPr marL="1828657" algn="l" defTabSz="914329" rtl="0" eaLnBrk="1" latinLnBrk="0" hangingPunct="1">
        <a:defRPr sz="1800" kern="1200">
          <a:solidFill>
            <a:schemeClr val="tx1"/>
          </a:solidFill>
          <a:latin typeface="+mn-lt"/>
          <a:ea typeface="+mn-ea"/>
          <a:cs typeface="+mn-cs"/>
        </a:defRPr>
      </a:lvl5pPr>
      <a:lvl6pPr marL="2285822" algn="l" defTabSz="914329" rtl="0" eaLnBrk="1" latinLnBrk="0" hangingPunct="1">
        <a:defRPr sz="1800" kern="1200">
          <a:solidFill>
            <a:schemeClr val="tx1"/>
          </a:solidFill>
          <a:latin typeface="+mn-lt"/>
          <a:ea typeface="+mn-ea"/>
          <a:cs typeface="+mn-cs"/>
        </a:defRPr>
      </a:lvl6pPr>
      <a:lvl7pPr marL="2742986" algn="l" defTabSz="914329" rtl="0" eaLnBrk="1" latinLnBrk="0" hangingPunct="1">
        <a:defRPr sz="1800" kern="1200">
          <a:solidFill>
            <a:schemeClr val="tx1"/>
          </a:solidFill>
          <a:latin typeface="+mn-lt"/>
          <a:ea typeface="+mn-ea"/>
          <a:cs typeface="+mn-cs"/>
        </a:defRPr>
      </a:lvl7pPr>
      <a:lvl8pPr marL="3200150" algn="l" defTabSz="914329" rtl="0" eaLnBrk="1" latinLnBrk="0" hangingPunct="1">
        <a:defRPr sz="1800" kern="1200">
          <a:solidFill>
            <a:schemeClr val="tx1"/>
          </a:solidFill>
          <a:latin typeface="+mn-lt"/>
          <a:ea typeface="+mn-ea"/>
          <a:cs typeface="+mn-cs"/>
        </a:defRPr>
      </a:lvl8pPr>
      <a:lvl9pPr marL="3657315" algn="l" defTabSz="914329"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79375" y="0"/>
            <a:ext cx="9223375" cy="381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400">
              <a:solidFill>
                <a:srgbClr val="323D43"/>
              </a:solidFill>
              <a:latin typeface="Arial" charset="0"/>
            </a:endParaRPr>
          </a:p>
        </p:txBody>
      </p:sp>
      <p:sp>
        <p:nvSpPr>
          <p:cNvPr id="1027" name="Rectangle 9"/>
          <p:cNvSpPr>
            <a:spLocks noChangeArrowheads="1"/>
          </p:cNvSpPr>
          <p:nvPr/>
        </p:nvSpPr>
        <p:spPr bwMode="auto">
          <a:xfrm>
            <a:off x="-79375" y="3048000"/>
            <a:ext cx="9223375" cy="3810000"/>
          </a:xfrm>
          <a:prstGeom prst="rect">
            <a:avLst/>
          </a:prstGeom>
          <a:gradFill rotWithShape="0">
            <a:gsLst>
              <a:gs pos="0">
                <a:schemeClr val="bg1"/>
              </a:gs>
              <a:gs pos="100000">
                <a:srgbClr val="DCDED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solidFill>
                <a:srgbClr val="323D43"/>
              </a:solidFill>
            </a:endParaRPr>
          </a:p>
        </p:txBody>
      </p:sp>
      <p:sp>
        <p:nvSpPr>
          <p:cNvPr id="1028"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t>Click to edit Master title style</a:t>
            </a:r>
            <a:endParaRPr lang="en-GB"/>
          </a:p>
        </p:txBody>
      </p:sp>
      <p:sp>
        <p:nvSpPr>
          <p:cNvPr id="1029" name="Rectangle 3"/>
          <p:cNvSpPr>
            <a:spLocks noGrp="1" noChangeArrowheads="1"/>
          </p:cNvSpPr>
          <p:nvPr>
            <p:ph type="body" idx="1"/>
          </p:nvPr>
        </p:nvSpPr>
        <p:spPr bwMode="auto">
          <a:xfrm>
            <a:off x="323850" y="1700213"/>
            <a:ext cx="84963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a:defRPr/>
            </a:pPr>
            <a:endParaRPr lang="en-US">
              <a:solidFill>
                <a:srgbClr val="323D43"/>
              </a:solidFill>
            </a:endParaRPr>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solidFill>
                <a:srgbClr val="323D43"/>
              </a:solidFill>
            </a:endParaRPr>
          </a:p>
        </p:txBody>
      </p:sp>
      <p:sp>
        <p:nvSpPr>
          <p:cNvPr id="1030" name="Rectangle 6"/>
          <p:cNvSpPr>
            <a:spLocks noGrp="1" noChangeArrowheads="1"/>
          </p:cNvSpPr>
          <p:nvPr>
            <p:ph type="sldNum" sz="quarter" idx="4"/>
          </p:nvPr>
        </p:nvSpPr>
        <p:spPr bwMode="auto">
          <a:xfrm>
            <a:off x="6877050" y="6308725"/>
            <a:ext cx="1905000" cy="457200"/>
          </a:xfrm>
          <a:prstGeom prst="rect">
            <a:avLst/>
          </a:prstGeom>
          <a:noFill/>
          <a:ln>
            <a:noFill/>
          </a:ln>
          <a:extLst/>
        </p:spPr>
        <p:txBody>
          <a:bodyPr vert="horz" wrap="square" lIns="91440" tIns="45720" rIns="0" bIns="45720" numCol="1" anchor="t" anchorCtr="0" compatLnSpc="1">
            <a:prstTxWarp prst="textNoShape">
              <a:avLst/>
            </a:prstTxWarp>
          </a:bodyPr>
          <a:lstStyle>
            <a:lvl1pPr algn="r">
              <a:defRPr sz="1400">
                <a:latin typeface="Georgia" charset="0"/>
              </a:defRPr>
            </a:lvl1pPr>
          </a:lstStyle>
          <a:p>
            <a:pPr>
              <a:defRPr/>
            </a:pPr>
            <a:fld id="{A72439E6-5F38-4A10-88DB-A738A7F531CA}" type="slidenum">
              <a:rPr lang="en-GB">
                <a:solidFill>
                  <a:srgbClr val="323D43"/>
                </a:solidFill>
              </a:rPr>
              <a:pPr>
                <a:defRPr/>
              </a:pPr>
              <a:t>‹#›</a:t>
            </a:fld>
            <a:endParaRPr lang="en-GB">
              <a:solidFill>
                <a:srgbClr val="323D43"/>
              </a:solidFill>
            </a:endParaRPr>
          </a:p>
        </p:txBody>
      </p:sp>
      <p:pic>
        <p:nvPicPr>
          <p:cNvPr id="1033" name="Picture 7" descr="marine_blue _log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descr="Health Sciences_(CMYK).eps"/>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304800" y="381000"/>
            <a:ext cx="17399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2932413"/>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Lst>
  <p:hf hdr="0" ftr="0" dt="0"/>
  <p:txStyles>
    <p:titleStyle>
      <a:lvl1pPr algn="l" rtl="0" eaLnBrk="1" fontAlgn="base" hangingPunct="1">
        <a:spcBef>
          <a:spcPct val="0"/>
        </a:spcBef>
        <a:spcAft>
          <a:spcPct val="0"/>
        </a:spcAft>
        <a:defRPr sz="3500">
          <a:solidFill>
            <a:schemeClr val="tx2"/>
          </a:solidFill>
          <a:latin typeface="+mj-lt"/>
          <a:ea typeface="+mj-ea"/>
          <a:cs typeface="ＭＳ Ｐゴシック" pitchFamily="16" charset="-128"/>
        </a:defRPr>
      </a:lvl1pPr>
      <a:lvl2pPr algn="l" rtl="0" eaLnBrk="1" fontAlgn="base" hangingPunct="1">
        <a:spcBef>
          <a:spcPct val="0"/>
        </a:spcBef>
        <a:spcAft>
          <a:spcPct val="0"/>
        </a:spcAft>
        <a:defRPr sz="3500">
          <a:solidFill>
            <a:schemeClr val="tx2"/>
          </a:solidFill>
          <a:latin typeface="Georgia" pitchFamily="16" charset="0"/>
          <a:ea typeface="ＭＳ Ｐゴシック" pitchFamily="16" charset="-128"/>
          <a:cs typeface="ＭＳ Ｐゴシック" pitchFamily="16" charset="-128"/>
        </a:defRPr>
      </a:lvl2pPr>
      <a:lvl3pPr algn="l" rtl="0" eaLnBrk="1" fontAlgn="base" hangingPunct="1">
        <a:spcBef>
          <a:spcPct val="0"/>
        </a:spcBef>
        <a:spcAft>
          <a:spcPct val="0"/>
        </a:spcAft>
        <a:defRPr sz="3500">
          <a:solidFill>
            <a:schemeClr val="tx2"/>
          </a:solidFill>
          <a:latin typeface="Georgia" pitchFamily="16" charset="0"/>
          <a:ea typeface="ＭＳ Ｐゴシック" pitchFamily="16" charset="-128"/>
          <a:cs typeface="ＭＳ Ｐゴシック" pitchFamily="16" charset="-128"/>
        </a:defRPr>
      </a:lvl3pPr>
      <a:lvl4pPr algn="l" rtl="0" eaLnBrk="1" fontAlgn="base" hangingPunct="1">
        <a:spcBef>
          <a:spcPct val="0"/>
        </a:spcBef>
        <a:spcAft>
          <a:spcPct val="0"/>
        </a:spcAft>
        <a:defRPr sz="3500">
          <a:solidFill>
            <a:schemeClr val="tx2"/>
          </a:solidFill>
          <a:latin typeface="Georgia" pitchFamily="16" charset="0"/>
          <a:ea typeface="ＭＳ Ｐゴシック" pitchFamily="16" charset="-128"/>
          <a:cs typeface="ＭＳ Ｐゴシック" pitchFamily="16" charset="-128"/>
        </a:defRPr>
      </a:lvl4pPr>
      <a:lvl5pPr algn="l" rtl="0" eaLnBrk="1" fontAlgn="base" hangingPunct="1">
        <a:spcBef>
          <a:spcPct val="0"/>
        </a:spcBef>
        <a:spcAft>
          <a:spcPct val="0"/>
        </a:spcAft>
        <a:defRPr sz="3500">
          <a:solidFill>
            <a:schemeClr val="tx2"/>
          </a:solidFill>
          <a:latin typeface="Georgia" pitchFamily="16" charset="0"/>
          <a:ea typeface="ＭＳ Ｐゴシック" pitchFamily="16" charset="-128"/>
          <a:cs typeface="ＭＳ Ｐゴシック" pitchFamily="16" charset="-128"/>
        </a:defRPr>
      </a:lvl5pPr>
      <a:lvl6pPr marL="4572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6pPr>
      <a:lvl7pPr marL="9144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7pPr>
      <a:lvl8pPr marL="13716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8pPr>
      <a:lvl9pPr marL="18288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9pPr>
    </p:titleStyle>
    <p:bodyStyle>
      <a:lvl1pPr marL="342900" indent="-342900" algn="l" rtl="0" eaLnBrk="1" fontAlgn="base" hangingPunct="1">
        <a:spcBef>
          <a:spcPct val="0"/>
        </a:spcBef>
        <a:spcAft>
          <a:spcPct val="70000"/>
        </a:spcAft>
        <a:buChar char="•"/>
        <a:defRPr sz="2400">
          <a:solidFill>
            <a:schemeClr val="tx1"/>
          </a:solidFill>
          <a:latin typeface="+mn-lt"/>
          <a:ea typeface="+mn-ea"/>
          <a:cs typeface="ＭＳ Ｐゴシック" pitchFamily="16" charset="-128"/>
        </a:defRPr>
      </a:lvl1pPr>
      <a:lvl2pPr marL="811213" indent="-288925" algn="l" rtl="0" eaLnBrk="1" fontAlgn="base" hangingPunct="1">
        <a:lnSpc>
          <a:spcPct val="90000"/>
        </a:lnSpc>
        <a:spcBef>
          <a:spcPct val="0"/>
        </a:spcBef>
        <a:spcAft>
          <a:spcPct val="50000"/>
        </a:spcAft>
        <a:buChar char="–"/>
        <a:defRPr sz="2400">
          <a:solidFill>
            <a:schemeClr val="tx1"/>
          </a:solidFill>
          <a:latin typeface="+mn-lt"/>
          <a:ea typeface="+mn-ea"/>
          <a:cs typeface="ＭＳ Ｐゴシック" pitchFamily="16" charset="-128"/>
        </a:defRPr>
      </a:lvl2pPr>
      <a:lvl3pPr marL="1219200"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3pPr>
      <a:lvl4pPr marL="1627188"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4pPr>
      <a:lvl5pPr marL="2057400"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ontextualscience.org/rftsup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34086" y="1629720"/>
            <a:ext cx="8909914" cy="2911503"/>
          </a:xfrm>
        </p:spPr>
        <p:txBody>
          <a:bodyPr/>
          <a:lstStyle/>
          <a:p>
            <a:pPr algn="ctr">
              <a:lnSpc>
                <a:spcPct val="150000"/>
              </a:lnSpc>
            </a:pPr>
            <a:r>
              <a:rPr lang="en-GB" sz="2800" dirty="0">
                <a:latin typeface="Arial" panose="020B0604020202020204" pitchFamily="34" charset="0"/>
                <a:cs typeface="Arial" panose="020B0604020202020204" pitchFamily="34" charset="0"/>
              </a:rPr>
              <a:t>Journeys of  Recovery following Alcohol Detoxification in a General Hospital: a Mixed Methods Study</a:t>
            </a:r>
            <a:br>
              <a:rPr lang="en-GB" sz="3200" dirty="0">
                <a:latin typeface="Arial" panose="020B0604020202020204" pitchFamily="34" charset="0"/>
                <a:cs typeface="Arial" panose="020B0604020202020204" pitchFamily="34" charset="0"/>
              </a:rPr>
            </a:br>
            <a:endParaRPr lang="en-GB" sz="3200" dirty="0">
              <a:latin typeface="Arial" panose="020B0604020202020204" pitchFamily="34" charset="0"/>
              <a:cs typeface="Arial" panose="020B0604020202020204" pitchFamily="34" charset="0"/>
            </a:endParaRPr>
          </a:p>
        </p:txBody>
      </p:sp>
      <p:sp>
        <p:nvSpPr>
          <p:cNvPr id="5" name="Subtitle 4"/>
          <p:cNvSpPr>
            <a:spLocks noGrp="1"/>
          </p:cNvSpPr>
          <p:nvPr>
            <p:ph type="subTitle" idx="1"/>
          </p:nvPr>
        </p:nvSpPr>
        <p:spPr>
          <a:xfrm>
            <a:off x="539552" y="3308603"/>
            <a:ext cx="7056784" cy="1752600"/>
          </a:xfrm>
        </p:spPr>
        <p:txBody>
          <a:bodyPr/>
          <a:lstStyle/>
          <a:p>
            <a:pPr algn="ctr"/>
            <a:r>
              <a:rPr lang="en-GB" sz="2000" dirty="0">
                <a:solidFill>
                  <a:schemeClr val="bg1"/>
                </a:solidFill>
              </a:rPr>
              <a:t>Lucy Dorey PhD Student</a:t>
            </a:r>
          </a:p>
          <a:p>
            <a:endParaRPr lang="en-GB" dirty="0"/>
          </a:p>
          <a:p>
            <a:endParaRPr lang="en-GB"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249" y="352285"/>
            <a:ext cx="2644408" cy="691152"/>
          </a:xfrm>
          <a:prstGeom prst="rect">
            <a:avLst/>
          </a:prstGeom>
        </p:spPr>
      </p:pic>
      <p:sp>
        <p:nvSpPr>
          <p:cNvPr id="10" name="Subtitle 4"/>
          <p:cNvSpPr txBox="1">
            <a:spLocks/>
          </p:cNvSpPr>
          <p:nvPr/>
        </p:nvSpPr>
        <p:spPr bwMode="auto">
          <a:xfrm>
            <a:off x="299232" y="3779800"/>
            <a:ext cx="7056784" cy="2021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0"/>
              </a:spcBef>
              <a:spcAft>
                <a:spcPct val="70000"/>
              </a:spcAft>
              <a:buFontTx/>
              <a:buNone/>
              <a:defRPr sz="3500">
                <a:solidFill>
                  <a:schemeClr val="accent1"/>
                </a:solidFill>
                <a:latin typeface="+mn-lt"/>
                <a:ea typeface="+mn-ea"/>
                <a:cs typeface="ＭＳ Ｐゴシック" pitchFamily="16" charset="-128"/>
              </a:defRPr>
            </a:lvl1pPr>
            <a:lvl2pPr marL="811213" indent="-288925" algn="l" rtl="0" eaLnBrk="1" fontAlgn="base" hangingPunct="1">
              <a:lnSpc>
                <a:spcPct val="90000"/>
              </a:lnSpc>
              <a:spcBef>
                <a:spcPct val="0"/>
              </a:spcBef>
              <a:spcAft>
                <a:spcPct val="50000"/>
              </a:spcAft>
              <a:buChar char="–"/>
              <a:defRPr sz="2400">
                <a:solidFill>
                  <a:schemeClr val="tx1"/>
                </a:solidFill>
                <a:latin typeface="+mn-lt"/>
                <a:ea typeface="+mn-ea"/>
                <a:cs typeface="ＭＳ Ｐゴシック" pitchFamily="16" charset="-128"/>
              </a:defRPr>
            </a:lvl2pPr>
            <a:lvl3pPr marL="1219200"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3pPr>
            <a:lvl4pPr marL="1627188"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4pPr>
            <a:lvl5pPr marL="2057400" indent="-228600" algn="l" rtl="0" eaLnBrk="1" fontAlgn="base" hangingPunct="1">
              <a:lnSpc>
                <a:spcPct val="90000"/>
              </a:lnSpc>
              <a:spcBef>
                <a:spcPct val="20000"/>
              </a:spcBef>
              <a:spcAft>
                <a:spcPct val="0"/>
              </a:spcAft>
              <a:buChar char="»"/>
              <a:defRPr sz="2400">
                <a:solidFill>
                  <a:schemeClr val="tx1"/>
                </a:solidFill>
                <a:latin typeface="+mn-lt"/>
                <a:ea typeface="+mn-ea"/>
                <a:cs typeface="ＭＳ Ｐゴシック" pitchFamily="16" charset="-128"/>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a:lstStyle>
          <a:p>
            <a:r>
              <a:rPr lang="en-GB" sz="2000" kern="0" dirty="0">
                <a:solidFill>
                  <a:schemeClr val="bg1"/>
                </a:solidFill>
              </a:rPr>
              <a:t>Supervisors: </a:t>
            </a:r>
          </a:p>
          <a:p>
            <a:r>
              <a:rPr lang="en-GB" sz="2000" kern="0" dirty="0">
                <a:solidFill>
                  <a:schemeClr val="bg1"/>
                </a:solidFill>
              </a:rPr>
              <a:t>Professor Judith Lathlean,</a:t>
            </a:r>
          </a:p>
          <a:p>
            <a:r>
              <a:rPr lang="en-GB" sz="2000" kern="0" dirty="0">
                <a:solidFill>
                  <a:schemeClr val="bg1"/>
                </a:solidFill>
              </a:rPr>
              <a:t>Professor Greta Westwood</a:t>
            </a:r>
          </a:p>
          <a:p>
            <a:r>
              <a:rPr lang="en-GB" sz="2000" kern="0" dirty="0">
                <a:solidFill>
                  <a:schemeClr val="bg1"/>
                </a:solidFill>
              </a:rPr>
              <a:t>Professor Paul Roderick</a:t>
            </a:r>
          </a:p>
          <a:p>
            <a:endParaRPr lang="en-GB" kern="0" dirty="0"/>
          </a:p>
        </p:txBody>
      </p:sp>
      <p:sp>
        <p:nvSpPr>
          <p:cNvPr id="9" name="TextBox 8"/>
          <p:cNvSpPr txBox="1"/>
          <p:nvPr/>
        </p:nvSpPr>
        <p:spPr>
          <a:xfrm>
            <a:off x="3131840" y="512847"/>
            <a:ext cx="2516716" cy="400110"/>
          </a:xfrm>
          <a:prstGeom prst="rect">
            <a:avLst/>
          </a:prstGeom>
          <a:noFill/>
        </p:spPr>
        <p:txBody>
          <a:bodyPr wrap="none" rtlCol="0">
            <a:spAutoFit/>
          </a:bodyPr>
          <a:lstStyle/>
          <a:p>
            <a:r>
              <a:rPr lang="en-GB" sz="2000" i="1" dirty="0">
                <a:solidFill>
                  <a:srgbClr val="FF0000"/>
                </a:solidFill>
                <a:latin typeface="Arial Black" panose="020B0A04020102020204" pitchFamily="34" charset="0"/>
              </a:rPr>
              <a:t>CLAHRC Wessex</a:t>
            </a: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60032" y="4436669"/>
            <a:ext cx="3651286" cy="1944191"/>
          </a:xfrm>
          <a:prstGeom prst="rect">
            <a:avLst/>
          </a:prstGeom>
        </p:spPr>
      </p:pic>
    </p:spTree>
    <p:extLst>
      <p:ext uri="{BB962C8B-B14F-4D97-AF65-F5344CB8AC3E}">
        <p14:creationId xmlns:p14="http://schemas.microsoft.com/office/powerpoint/2010/main" val="356536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chemeClr val="accent6"/>
                </a:solidFill>
              </a:rPr>
              <a:t>  Demographics:</a:t>
            </a:r>
          </a:p>
        </p:txBody>
      </p:sp>
      <p:sp>
        <p:nvSpPr>
          <p:cNvPr id="4" name="Slide Number Placeholder 3"/>
          <p:cNvSpPr>
            <a:spLocks noGrp="1"/>
          </p:cNvSpPr>
          <p:nvPr>
            <p:ph type="sldNum" sz="quarter" idx="12"/>
          </p:nvPr>
        </p:nvSpPr>
        <p:spPr/>
        <p:txBody>
          <a:bodyPr/>
          <a:lstStyle/>
          <a:p>
            <a:pPr>
              <a:defRPr/>
            </a:pPr>
            <a:fld id="{DB9B68C5-B421-4D78-8C2C-77B6EBE08BFA}" type="slidenum">
              <a:rPr lang="en-GB" smtClean="0"/>
              <a:pPr>
                <a:defRPr/>
              </a:pPr>
              <a:t>2</a:t>
            </a:fld>
            <a:endParaRPr lang="en-GB"/>
          </a:p>
        </p:txBody>
      </p:sp>
      <p:sp>
        <p:nvSpPr>
          <p:cNvPr id="6" name="TextBox 5"/>
          <p:cNvSpPr txBox="1"/>
          <p:nvPr/>
        </p:nvSpPr>
        <p:spPr>
          <a:xfrm>
            <a:off x="4350405" y="3529279"/>
            <a:ext cx="4464496" cy="1384995"/>
          </a:xfrm>
          <a:prstGeom prst="rect">
            <a:avLst/>
          </a:prstGeom>
          <a:noFill/>
        </p:spPr>
        <p:txBody>
          <a:bodyPr wrap="square" rtlCol="0">
            <a:spAutoFit/>
          </a:bodyPr>
          <a:lstStyle/>
          <a:p>
            <a:endParaRPr lang="en-GB" sz="2000" dirty="0"/>
          </a:p>
          <a:p>
            <a:r>
              <a:rPr lang="en-GB" sz="2400" dirty="0">
                <a:solidFill>
                  <a:schemeClr val="accent6"/>
                </a:solidFill>
                <a:latin typeface="+mj-lt"/>
              </a:rPr>
              <a:t>Use of specialist services:</a:t>
            </a:r>
          </a:p>
          <a:p>
            <a:r>
              <a:rPr lang="en-GB" sz="2000" dirty="0">
                <a:latin typeface="Lucida Sans" panose="020B0602030504020204" pitchFamily="34" charset="0"/>
              </a:rPr>
              <a:t>Less than 45% used services</a:t>
            </a:r>
          </a:p>
          <a:p>
            <a:r>
              <a:rPr lang="en-GB" sz="2000" dirty="0">
                <a:latin typeface="Lucida Sans" panose="020B0602030504020204" pitchFamily="34" charset="0"/>
              </a:rPr>
              <a:t>in the five years prior to baseline</a:t>
            </a:r>
            <a:endParaRPr lang="en-GB" sz="1800" dirty="0"/>
          </a:p>
        </p:txBody>
      </p:sp>
      <p:graphicFrame>
        <p:nvGraphicFramePr>
          <p:cNvPr id="8" name="Content Placeholder 4"/>
          <p:cNvGraphicFramePr>
            <a:graphicFrameLocks noGrp="1"/>
          </p:cNvGraphicFramePr>
          <p:nvPr>
            <p:ph idx="1"/>
            <p:extLst>
              <p:ext uri="{D42A27DB-BD31-4B8C-83A1-F6EECF244321}">
                <p14:modId xmlns:p14="http://schemas.microsoft.com/office/powerpoint/2010/main" val="1835596088"/>
              </p:ext>
            </p:extLst>
          </p:nvPr>
        </p:nvGraphicFramePr>
        <p:xfrm>
          <a:off x="323850" y="1484641"/>
          <a:ext cx="4320480" cy="273713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11124" y="4077072"/>
            <a:ext cx="2328651" cy="3170099"/>
          </a:xfrm>
          <a:prstGeom prst="rect">
            <a:avLst/>
          </a:prstGeom>
          <a:noFill/>
        </p:spPr>
        <p:txBody>
          <a:bodyPr wrap="none" rtlCol="0">
            <a:spAutoFit/>
          </a:bodyPr>
          <a:lstStyle/>
          <a:p>
            <a:endParaRPr lang="en-GB" sz="2000" dirty="0"/>
          </a:p>
          <a:p>
            <a:pPr algn="l"/>
            <a:r>
              <a:rPr lang="en-GB" sz="2000" dirty="0">
                <a:solidFill>
                  <a:schemeClr val="accent4"/>
                </a:solidFill>
                <a:latin typeface="Georgia" panose="02040502050405020303" pitchFamily="18" charset="0"/>
              </a:rPr>
              <a:t>32% Females, </a:t>
            </a:r>
          </a:p>
          <a:p>
            <a:pPr algn="l"/>
            <a:r>
              <a:rPr lang="en-GB" sz="2000" dirty="0">
                <a:solidFill>
                  <a:schemeClr val="accent4"/>
                </a:solidFill>
                <a:latin typeface="Georgia" panose="02040502050405020303" pitchFamily="18" charset="0"/>
              </a:rPr>
              <a:t>68% Males</a:t>
            </a:r>
          </a:p>
          <a:p>
            <a:pPr algn="l"/>
            <a:br>
              <a:rPr lang="en-GB" sz="2000" dirty="0">
                <a:solidFill>
                  <a:schemeClr val="accent4"/>
                </a:solidFill>
                <a:latin typeface="Georgia" panose="02040502050405020303" pitchFamily="18" charset="0"/>
              </a:rPr>
            </a:br>
            <a:r>
              <a:rPr lang="en-GB" sz="2000" dirty="0">
                <a:solidFill>
                  <a:schemeClr val="accent4"/>
                </a:solidFill>
                <a:latin typeface="Georgia" panose="02040502050405020303" pitchFamily="18" charset="0"/>
              </a:rPr>
              <a:t>20% Employed,</a:t>
            </a:r>
          </a:p>
          <a:p>
            <a:pPr algn="l"/>
            <a:r>
              <a:rPr lang="en-GB" sz="2000" dirty="0">
                <a:solidFill>
                  <a:schemeClr val="accent4"/>
                </a:solidFill>
                <a:latin typeface="Georgia" panose="02040502050405020303" pitchFamily="18" charset="0"/>
              </a:rPr>
              <a:t> 52% Unemployed</a:t>
            </a:r>
          </a:p>
          <a:p>
            <a:pPr algn="l"/>
            <a:r>
              <a:rPr lang="en-GB" sz="2000" dirty="0">
                <a:solidFill>
                  <a:schemeClr val="accent4"/>
                </a:solidFill>
                <a:latin typeface="Georgia" panose="02040502050405020303" pitchFamily="18" charset="0"/>
              </a:rPr>
              <a:t>28% Retired</a:t>
            </a:r>
          </a:p>
          <a:p>
            <a:endParaRPr lang="en-GB" sz="2000" dirty="0"/>
          </a:p>
          <a:p>
            <a:endParaRPr lang="en-GB" sz="2000" dirty="0"/>
          </a:p>
          <a:p>
            <a:endParaRPr lang="en-GB" sz="2000" dirty="0"/>
          </a:p>
        </p:txBody>
      </p:sp>
      <p:sp>
        <p:nvSpPr>
          <p:cNvPr id="10" name="Rectangle 9"/>
          <p:cNvSpPr/>
          <p:nvPr/>
        </p:nvSpPr>
        <p:spPr>
          <a:xfrm>
            <a:off x="4541122" y="908050"/>
            <a:ext cx="4289956" cy="461665"/>
          </a:xfrm>
          <a:prstGeom prst="rect">
            <a:avLst/>
          </a:prstGeom>
        </p:spPr>
        <p:txBody>
          <a:bodyPr wrap="none">
            <a:spAutoFit/>
          </a:bodyPr>
          <a:lstStyle/>
          <a:p>
            <a:r>
              <a:rPr lang="en-GB" sz="2400" dirty="0">
                <a:solidFill>
                  <a:schemeClr val="accent6"/>
                </a:solidFill>
                <a:latin typeface="+mj-lt"/>
              </a:rPr>
              <a:t>Primary admission diagnosis: </a:t>
            </a:r>
            <a:endParaRPr lang="en-GB" sz="2400" dirty="0">
              <a:latin typeface="+mj-lt"/>
            </a:endParaRPr>
          </a:p>
        </p:txBody>
      </p:sp>
      <p:sp>
        <p:nvSpPr>
          <p:cNvPr id="11" name="TextBox 10"/>
          <p:cNvSpPr txBox="1"/>
          <p:nvPr/>
        </p:nvSpPr>
        <p:spPr>
          <a:xfrm>
            <a:off x="4644802" y="1391316"/>
            <a:ext cx="4464496" cy="2246769"/>
          </a:xfrm>
          <a:prstGeom prst="rect">
            <a:avLst/>
          </a:prstGeom>
          <a:noFill/>
        </p:spPr>
        <p:txBody>
          <a:bodyPr wrap="square" rtlCol="0">
            <a:spAutoFit/>
          </a:bodyPr>
          <a:lstStyle/>
          <a:p>
            <a:r>
              <a:rPr lang="en-GB" sz="2000"/>
              <a:t>Acute alcohol withdrawal</a:t>
            </a:r>
          </a:p>
          <a:p>
            <a:r>
              <a:rPr lang="en-GB" sz="2000"/>
              <a:t>Acute intoxication</a:t>
            </a:r>
          </a:p>
          <a:p>
            <a:r>
              <a:rPr lang="en-GB" sz="2000"/>
              <a:t>Intentional overdose</a:t>
            </a:r>
          </a:p>
          <a:p>
            <a:r>
              <a:rPr lang="en-GB" sz="2000"/>
              <a:t>Digestive disease</a:t>
            </a:r>
          </a:p>
          <a:p>
            <a:r>
              <a:rPr lang="en-GB" sz="2000"/>
              <a:t>Circulatory disease</a:t>
            </a:r>
          </a:p>
          <a:p>
            <a:r>
              <a:rPr lang="en-GB" sz="2000"/>
              <a:t>Respiratory disease</a:t>
            </a:r>
          </a:p>
          <a:p>
            <a:r>
              <a:rPr lang="en-GB" sz="2000"/>
              <a:t>Falls (over sixties)</a:t>
            </a:r>
            <a:endParaRPr lang="en-GB" sz="2000" dirty="0"/>
          </a:p>
        </p:txBody>
      </p:sp>
      <p:sp>
        <p:nvSpPr>
          <p:cNvPr id="12" name="Rectangle 11"/>
          <p:cNvSpPr/>
          <p:nvPr/>
        </p:nvSpPr>
        <p:spPr>
          <a:xfrm>
            <a:off x="3970452" y="5156928"/>
            <a:ext cx="4860626" cy="1200329"/>
          </a:xfrm>
          <a:prstGeom prst="rect">
            <a:avLst/>
          </a:prstGeom>
        </p:spPr>
        <p:txBody>
          <a:bodyPr wrap="none">
            <a:spAutoFit/>
          </a:bodyPr>
          <a:lstStyle/>
          <a:p>
            <a:r>
              <a:rPr lang="en-GB" sz="2400" dirty="0">
                <a:solidFill>
                  <a:schemeClr val="accent6"/>
                </a:solidFill>
                <a:latin typeface="+mj-lt"/>
              </a:rPr>
              <a:t>High Co-morbidity   </a:t>
            </a:r>
          </a:p>
          <a:p>
            <a:r>
              <a:rPr lang="en-GB" sz="2400" dirty="0">
                <a:latin typeface="Lucida Sans" panose="020B0602030504020204" pitchFamily="34" charset="0"/>
              </a:rPr>
              <a:t>physical and mental health</a:t>
            </a:r>
          </a:p>
          <a:p>
            <a:r>
              <a:rPr lang="en-GB" sz="2400" dirty="0">
                <a:latin typeface="Lucida Sans" panose="020B0602030504020204" pitchFamily="34" charset="0"/>
              </a:rPr>
              <a:t>High AUDIT scores (median 34)</a:t>
            </a:r>
          </a:p>
        </p:txBody>
      </p:sp>
      <p:sp>
        <p:nvSpPr>
          <p:cNvPr id="13" name="TextBox 12"/>
          <p:cNvSpPr txBox="1"/>
          <p:nvPr/>
        </p:nvSpPr>
        <p:spPr>
          <a:xfrm>
            <a:off x="986347" y="344160"/>
            <a:ext cx="4953600" cy="523220"/>
          </a:xfrm>
          <a:prstGeom prst="rect">
            <a:avLst/>
          </a:prstGeom>
          <a:noFill/>
        </p:spPr>
        <p:txBody>
          <a:bodyPr wrap="none" rtlCol="0">
            <a:spAutoFit/>
          </a:bodyPr>
          <a:lstStyle/>
          <a:p>
            <a:r>
              <a:rPr lang="en-GB" sz="2800" u="sng" dirty="0">
                <a:latin typeface="+mj-lt"/>
              </a:rPr>
              <a:t>Patient Characteristics N=742</a:t>
            </a:r>
          </a:p>
        </p:txBody>
      </p:sp>
    </p:spTree>
    <p:extLst>
      <p:ext uri="{BB962C8B-B14F-4D97-AF65-F5344CB8AC3E}">
        <p14:creationId xmlns:p14="http://schemas.microsoft.com/office/powerpoint/2010/main" val="374899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four layered approach to understanding the process of change</a:t>
            </a:r>
          </a:p>
        </p:txBody>
      </p:sp>
      <p:sp>
        <p:nvSpPr>
          <p:cNvPr id="4" name="Slide Number Placeholder 3"/>
          <p:cNvSpPr>
            <a:spLocks noGrp="1"/>
          </p:cNvSpPr>
          <p:nvPr>
            <p:ph type="sldNum" sz="quarter" idx="12"/>
          </p:nvPr>
        </p:nvSpPr>
        <p:spPr/>
        <p:txBody>
          <a:bodyPr/>
          <a:lstStyle/>
          <a:p>
            <a:pPr>
              <a:defRPr/>
            </a:pPr>
            <a:fld id="{DB9B68C5-B421-4D78-8C2C-77B6EBE08BFA}" type="slidenum">
              <a:rPr lang="en-GB" smtClean="0"/>
              <a:pPr>
                <a:defRPr/>
              </a:pPr>
              <a:t>3</a:t>
            </a:fld>
            <a:endParaRPr lang="en-GB"/>
          </a:p>
        </p:txBody>
      </p:sp>
      <p:pic>
        <p:nvPicPr>
          <p:cNvPr id="5" name="Content Placeholder 4"/>
          <p:cNvPicPr>
            <a:picLocks noGrp="1" noChangeAspect="1"/>
          </p:cNvPicPr>
          <p:nvPr>
            <p:ph idx="1"/>
          </p:nvPr>
        </p:nvPicPr>
        <p:blipFill rotWithShape="1">
          <a:blip r:embed="rId3">
            <a:extLst>
              <a:ext uri="{28A0092B-C50C-407E-A947-70E740481C1C}">
                <a14:useLocalDpi xmlns:a14="http://schemas.microsoft.com/office/drawing/2010/main" val="0"/>
              </a:ext>
            </a:extLst>
          </a:blip>
          <a:srcRect l="12800" t="25277" r="37589" b="10324"/>
          <a:stretch/>
        </p:blipFill>
        <p:spPr>
          <a:xfrm>
            <a:off x="1547664" y="2421142"/>
            <a:ext cx="5635404" cy="4114800"/>
          </a:xfrm>
          <a:prstGeom prst="rect">
            <a:avLst/>
          </a:prstGeom>
        </p:spPr>
      </p:pic>
    </p:spTree>
    <p:extLst>
      <p:ext uri="{BB962C8B-B14F-4D97-AF65-F5344CB8AC3E}">
        <p14:creationId xmlns:p14="http://schemas.microsoft.com/office/powerpoint/2010/main" val="2697263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3">
            <a:extLst>
              <a:ext uri="{28A0092B-C50C-407E-A947-70E740481C1C}">
                <a14:useLocalDpi xmlns:a14="http://schemas.microsoft.com/office/drawing/2010/main" val="0"/>
              </a:ext>
            </a:extLst>
          </a:blip>
          <a:srcRect t="8771" r="6138" b="6780"/>
          <a:stretch/>
        </p:blipFill>
        <p:spPr>
          <a:xfrm>
            <a:off x="31421" y="2171169"/>
            <a:ext cx="9078945" cy="4594756"/>
          </a:xfrm>
        </p:spPr>
      </p:pic>
      <p:sp>
        <p:nvSpPr>
          <p:cNvPr id="4" name="Slide Number Placeholder 3"/>
          <p:cNvSpPr>
            <a:spLocks noGrp="1"/>
          </p:cNvSpPr>
          <p:nvPr>
            <p:ph type="sldNum" sz="quarter" idx="12"/>
          </p:nvPr>
        </p:nvSpPr>
        <p:spPr/>
        <p:txBody>
          <a:bodyPr/>
          <a:lstStyle/>
          <a:p>
            <a:pPr>
              <a:defRPr/>
            </a:pPr>
            <a:fld id="{DB9B68C5-B421-4D78-8C2C-77B6EBE08BFA}" type="slidenum">
              <a:rPr lang="en-GB" smtClean="0"/>
              <a:pPr>
                <a:defRPr/>
              </a:pPr>
              <a:t>4</a:t>
            </a:fld>
            <a:endParaRPr lang="en-GB"/>
          </a:p>
        </p:txBody>
      </p:sp>
      <p:sp>
        <p:nvSpPr>
          <p:cNvPr id="6" name="TextBox 5"/>
          <p:cNvSpPr txBox="1"/>
          <p:nvPr/>
        </p:nvSpPr>
        <p:spPr>
          <a:xfrm>
            <a:off x="1292208" y="955575"/>
            <a:ext cx="6425156" cy="830997"/>
          </a:xfrm>
          <a:prstGeom prst="rect">
            <a:avLst/>
          </a:prstGeom>
          <a:noFill/>
        </p:spPr>
        <p:txBody>
          <a:bodyPr wrap="none" rtlCol="0">
            <a:spAutoFit/>
          </a:bodyPr>
          <a:lstStyle/>
          <a:p>
            <a:r>
              <a:rPr lang="en-GB" sz="2400" dirty="0"/>
              <a:t>The process of change in early recovery  </a:t>
            </a:r>
          </a:p>
          <a:p>
            <a:r>
              <a:rPr lang="en-GB" sz="2400" dirty="0"/>
              <a:t>based on patient accounts</a:t>
            </a:r>
          </a:p>
        </p:txBody>
      </p:sp>
    </p:spTree>
    <p:extLst>
      <p:ext uri="{BB962C8B-B14F-4D97-AF65-F5344CB8AC3E}">
        <p14:creationId xmlns:p14="http://schemas.microsoft.com/office/powerpoint/2010/main" val="142186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pPr>
              <a:defRPr/>
            </a:pPr>
            <a:fld id="{DB9B68C5-B421-4D78-8C2C-77B6EBE08BFA}" type="slidenum">
              <a:rPr lang="en-GB" smtClean="0"/>
              <a:pPr>
                <a:defRPr/>
              </a:pPr>
              <a:t>5</a:t>
            </a:fld>
            <a:endParaRPr lang="en-GB"/>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94855"/>
            <a:ext cx="9396536" cy="6642934"/>
          </a:xfrm>
        </p:spPr>
      </p:pic>
    </p:spTree>
    <p:extLst>
      <p:ext uri="{BB962C8B-B14F-4D97-AF65-F5344CB8AC3E}">
        <p14:creationId xmlns:p14="http://schemas.microsoft.com/office/powerpoint/2010/main" val="3741169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a:xfrm>
            <a:off x="323850" y="1700213"/>
            <a:ext cx="8496300" cy="4608512"/>
          </a:xfrm>
        </p:spPr>
        <p:txBody>
          <a:bodyPr/>
          <a:lstStyle/>
          <a:p>
            <a:r>
              <a:rPr lang="en-GB" sz="1800" dirty="0"/>
              <a:t>Orford J (2008) Asking the right questions in the right way: the need for a shift in research on psychological treatments for addiction. </a:t>
            </a:r>
            <a:r>
              <a:rPr lang="en-GB" sz="1800" i="1" dirty="0"/>
              <a:t>Addiction</a:t>
            </a:r>
            <a:r>
              <a:rPr lang="en-GB" sz="1800" dirty="0"/>
              <a:t> 103(6): 875-85; discussion 886-92</a:t>
            </a:r>
          </a:p>
          <a:p>
            <a:r>
              <a:rPr lang="en-GB" sz="1800" dirty="0"/>
              <a:t>Orford J et (2006) Why people enter treatment for alcohol problems: findings from UK Alcohol Treatment Trial pre-treatment interviews </a:t>
            </a:r>
            <a:r>
              <a:rPr lang="en-GB" sz="1800" i="1" dirty="0"/>
              <a:t>Journal of Substance Use</a:t>
            </a:r>
            <a:r>
              <a:rPr lang="en-GB" sz="1800" dirty="0"/>
              <a:t> </a:t>
            </a:r>
          </a:p>
          <a:p>
            <a:r>
              <a:rPr lang="en-GB" sz="1800" dirty="0"/>
              <a:t>Lewis M (2015) </a:t>
            </a:r>
            <a:r>
              <a:rPr lang="en-GB" sz="1800" i="1" dirty="0"/>
              <a:t>The Biology of Desire: Why Addiction Is Not a Disease</a:t>
            </a:r>
            <a:r>
              <a:rPr lang="en-GB" sz="1800" dirty="0"/>
              <a:t>. New York: Public Affairs 1(3): 161-176</a:t>
            </a:r>
          </a:p>
          <a:p>
            <a:r>
              <a:rPr lang="en-GB" sz="1800" dirty="0"/>
              <a:t>Plumb J (2010) </a:t>
            </a:r>
            <a:r>
              <a:rPr lang="en-GB" sz="1800" i="1" dirty="0"/>
              <a:t>Research: Basic &amp; Applied</a:t>
            </a:r>
            <a:r>
              <a:rPr lang="en-GB" sz="1800" dirty="0"/>
              <a:t>. Available from: </a:t>
            </a:r>
            <a:r>
              <a:rPr lang="en-GB" sz="1800" u="sng" dirty="0">
                <a:hlinkClick r:id="rId3"/>
              </a:rPr>
              <a:t>https://contextualscience.org/rftsupp</a:t>
            </a:r>
            <a:r>
              <a:rPr lang="en-GB" sz="1800" dirty="0"/>
              <a:t>]</a:t>
            </a:r>
          </a:p>
          <a:p>
            <a:r>
              <a:rPr lang="en-GB" sz="1800" dirty="0"/>
              <a:t>Hayes SC, </a:t>
            </a:r>
            <a:r>
              <a:rPr lang="en-GB" sz="1800" dirty="0" err="1"/>
              <a:t>Strosahl</a:t>
            </a:r>
            <a:r>
              <a:rPr lang="en-GB" sz="1800" dirty="0"/>
              <a:t> KD and Wilson KG (1999) </a:t>
            </a:r>
            <a:r>
              <a:rPr lang="en-GB" sz="1800" i="1" dirty="0"/>
              <a:t>Acceptance and Commitment Therapy: An Experiential Approach to Behaviour Change</a:t>
            </a:r>
            <a:r>
              <a:rPr lang="en-GB" sz="1800" dirty="0"/>
              <a:t>. New York: The Guildford Press</a:t>
            </a:r>
          </a:p>
          <a:p>
            <a:endParaRPr lang="en-GB" sz="1800" dirty="0"/>
          </a:p>
          <a:p>
            <a:endParaRPr lang="en-GB" sz="1800" dirty="0"/>
          </a:p>
          <a:p>
            <a:endParaRPr lang="en-GB" sz="1800" dirty="0"/>
          </a:p>
          <a:p>
            <a:endParaRPr lang="en-GB" sz="1800" dirty="0"/>
          </a:p>
          <a:p>
            <a:endParaRPr lang="en-GB" dirty="0"/>
          </a:p>
        </p:txBody>
      </p:sp>
      <p:sp>
        <p:nvSpPr>
          <p:cNvPr id="4" name="Slide Number Placeholder 3"/>
          <p:cNvSpPr>
            <a:spLocks noGrp="1"/>
          </p:cNvSpPr>
          <p:nvPr>
            <p:ph type="sldNum" sz="quarter" idx="12"/>
          </p:nvPr>
        </p:nvSpPr>
        <p:spPr/>
        <p:txBody>
          <a:bodyPr/>
          <a:lstStyle/>
          <a:p>
            <a:pPr>
              <a:defRPr/>
            </a:pPr>
            <a:fld id="{DB9B68C5-B421-4D78-8C2C-77B6EBE08BFA}" type="slidenum">
              <a:rPr lang="en-GB" smtClean="0"/>
              <a:pPr>
                <a:defRPr/>
              </a:pPr>
              <a:t>6</a:t>
            </a:fld>
            <a:endParaRPr lang="en-GB" dirty="0"/>
          </a:p>
        </p:txBody>
      </p:sp>
    </p:spTree>
    <p:extLst>
      <p:ext uri="{BB962C8B-B14F-4D97-AF65-F5344CB8AC3E}">
        <p14:creationId xmlns:p14="http://schemas.microsoft.com/office/powerpoint/2010/main" val="2621882327"/>
      </p:ext>
    </p:extLst>
  </p:cSld>
  <p:clrMapOvr>
    <a:masterClrMapping/>
  </p:clrMapOvr>
</p:sld>
</file>

<file path=ppt/theme/theme1.xml><?xml version="1.0" encoding="utf-8"?>
<a:theme xmlns:a="http://schemas.openxmlformats.org/drawingml/2006/main" name="HealthSciences_template">
  <a:themeElements>
    <a:clrScheme name="uos_ppt__template_v7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v7">
      <a:majorFont>
        <a:latin typeface="Georgia"/>
        <a:ea typeface="ＭＳ Ｐゴシック"/>
        <a:cs typeface=""/>
      </a:majorFont>
      <a:minorFont>
        <a:latin typeface="Georg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_ppt__template_v7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OS divider slide design">
  <a:themeElements>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divider slide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OS full bleed image">
  <a:themeElements>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full bleed imag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Research_Honours_Faculty[1]">
  <a:themeElements>
    <a:clrScheme name="UoSnew3 2">
      <a:dk1>
        <a:srgbClr val="A4AEB5"/>
      </a:dk1>
      <a:lt1>
        <a:srgbClr val="FFFFFF"/>
      </a:lt1>
      <a:dk2>
        <a:srgbClr val="005C84"/>
      </a:dk2>
      <a:lt2>
        <a:srgbClr val="CCE5E9"/>
      </a:lt2>
      <a:accent1>
        <a:srgbClr val="F0AB00"/>
      </a:accent1>
      <a:accent2>
        <a:srgbClr val="0098C3"/>
      </a:accent2>
      <a:accent3>
        <a:srgbClr val="AAB5C2"/>
      </a:accent3>
      <a:accent4>
        <a:srgbClr val="DADADA"/>
      </a:accent4>
      <a:accent5>
        <a:srgbClr val="F6D2AA"/>
      </a:accent5>
      <a:accent6>
        <a:srgbClr val="0089B0"/>
      </a:accent6>
      <a:hlink>
        <a:srgbClr val="CCE5E9"/>
      </a:hlink>
      <a:folHlink>
        <a:srgbClr val="E1D9DF"/>
      </a:folHlink>
    </a:clrScheme>
    <a:fontScheme name="UoSnew3">
      <a:majorFont>
        <a:latin typeface="Lucida Sans"/>
        <a:ea typeface="ＭＳ Ｐゴシック"/>
        <a:cs typeface=""/>
      </a:majorFont>
      <a:minorFont>
        <a:latin typeface="Lucida San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rgbClr val="000000"/>
            </a:solidFill>
            <a:effectLst/>
            <a:latin typeface="Lucida Sans" pitchFamily="34" charset="0"/>
            <a:ea typeface="ＭＳ Ｐゴシック" pitchFamily="16" charset="-128"/>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rgbClr val="000000"/>
            </a:solidFill>
            <a:effectLst/>
            <a:latin typeface="Lucida Sans" pitchFamily="34" charset="0"/>
            <a:ea typeface="ＭＳ Ｐゴシック" pitchFamily="16" charset="-128"/>
            <a:cs typeface="Arial" charset="0"/>
          </a:defRPr>
        </a:defPPr>
      </a:lstStyle>
    </a:lnDef>
  </a:objectDefaults>
  <a:extraClrSchemeLst>
    <a:extraClrScheme>
      <a:clrScheme name="UoSnew3 1">
        <a:dk1>
          <a:srgbClr val="A4AEB5"/>
        </a:dk1>
        <a:lt1>
          <a:srgbClr val="FFFFFF"/>
        </a:lt1>
        <a:dk2>
          <a:srgbClr val="005C84"/>
        </a:dk2>
        <a:lt2>
          <a:srgbClr val="CCE5E9"/>
        </a:lt2>
        <a:accent1>
          <a:srgbClr val="FCEECC"/>
        </a:accent1>
        <a:accent2>
          <a:srgbClr val="F8DAD0"/>
        </a:accent2>
        <a:accent3>
          <a:srgbClr val="AAB5C2"/>
        </a:accent3>
        <a:accent4>
          <a:srgbClr val="DADADA"/>
        </a:accent4>
        <a:accent5>
          <a:srgbClr val="FDF5E2"/>
        </a:accent5>
        <a:accent6>
          <a:srgbClr val="E1C5BC"/>
        </a:accent6>
        <a:hlink>
          <a:srgbClr val="CCE5E9"/>
        </a:hlink>
        <a:folHlink>
          <a:srgbClr val="E1D9DF"/>
        </a:folHlink>
      </a:clrScheme>
      <a:clrMap bg1="dk2" tx1="lt1" bg2="dk1" tx2="lt2" accent1="accent1" accent2="accent2" accent3="accent3" accent4="accent4" accent5="accent5" accent6="accent6" hlink="hlink" folHlink="folHlink"/>
    </a:extraClrScheme>
    <a:extraClrScheme>
      <a:clrScheme name="UoSnew3 2">
        <a:dk1>
          <a:srgbClr val="A4AEB5"/>
        </a:dk1>
        <a:lt1>
          <a:srgbClr val="FFFFFF"/>
        </a:lt1>
        <a:dk2>
          <a:srgbClr val="005C84"/>
        </a:dk2>
        <a:lt2>
          <a:srgbClr val="CCE5E9"/>
        </a:lt2>
        <a:accent1>
          <a:srgbClr val="F0AB00"/>
        </a:accent1>
        <a:accent2>
          <a:srgbClr val="0098C3"/>
        </a:accent2>
        <a:accent3>
          <a:srgbClr val="AAB5C2"/>
        </a:accent3>
        <a:accent4>
          <a:srgbClr val="DADADA"/>
        </a:accent4>
        <a:accent5>
          <a:srgbClr val="F6D2AA"/>
        </a:accent5>
        <a:accent6>
          <a:srgbClr val="0089B0"/>
        </a:accent6>
        <a:hlink>
          <a:srgbClr val="CCE5E9"/>
        </a:hlink>
        <a:folHlink>
          <a:srgbClr val="E1D9DF"/>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HealthSciences_template">
  <a:themeElements>
    <a:clrScheme name="uos_ppt__template_v7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v7">
      <a:majorFont>
        <a:latin typeface="Georgia"/>
        <a:ea typeface="ＭＳ Ｐゴシック"/>
        <a:cs typeface=""/>
      </a:majorFont>
      <a:minorFont>
        <a:latin typeface="Georg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_ppt__template_v7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HealthSciences_template</Template>
  <TotalTime>7830</TotalTime>
  <Words>910</Words>
  <Application>Microsoft Office PowerPoint</Application>
  <PresentationFormat>On-screen Show (4:3)</PresentationFormat>
  <Paragraphs>71</Paragraphs>
  <Slides>6</Slides>
  <Notes>6</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6</vt:i4>
      </vt:variant>
    </vt:vector>
  </HeadingPairs>
  <TitlesOfParts>
    <vt:vector size="19" baseType="lpstr">
      <vt:lpstr>ＭＳ Ｐゴシック</vt:lpstr>
      <vt:lpstr>Arial</vt:lpstr>
      <vt:lpstr>Arial Black</vt:lpstr>
      <vt:lpstr>Geneva</vt:lpstr>
      <vt:lpstr>Georgia</vt:lpstr>
      <vt:lpstr>Lucida Sans</vt:lpstr>
      <vt:lpstr>Symbol</vt:lpstr>
      <vt:lpstr>Wingdings</vt:lpstr>
      <vt:lpstr>HealthSciences_template</vt:lpstr>
      <vt:lpstr>UOS divider slide design</vt:lpstr>
      <vt:lpstr>UOS full bleed image</vt:lpstr>
      <vt:lpstr>Research_Honours_Faculty[1]</vt:lpstr>
      <vt:lpstr>1_HealthSciences_template</vt:lpstr>
      <vt:lpstr>Journeys of  Recovery following Alcohol Detoxification in a General Hospital: a Mixed Methods Study </vt:lpstr>
      <vt:lpstr>  Demographics:</vt:lpstr>
      <vt:lpstr>A four layered approach to understanding the process of change</vt:lpstr>
      <vt:lpstr>PowerPoint Presentation</vt:lpstr>
      <vt:lpstr>PowerPoint Presentation</vt:lpstr>
      <vt:lpstr>References</vt:lpstr>
    </vt:vector>
  </TitlesOfParts>
  <Company>University of Southampton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Academic Careers</dc:title>
  <dc:creator>Westwood G.</dc:creator>
  <cp:lastModifiedBy>Milward, Joanna</cp:lastModifiedBy>
  <cp:revision>381</cp:revision>
  <cp:lastPrinted>2013-11-07T09:16:16Z</cp:lastPrinted>
  <dcterms:created xsi:type="dcterms:W3CDTF">2013-11-04T11:53:39Z</dcterms:created>
  <dcterms:modified xsi:type="dcterms:W3CDTF">2018-10-31T08:13:04Z</dcterms:modified>
</cp:coreProperties>
</file>