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56" r:id="rId2"/>
  </p:sldIdLst>
  <p:sldSz cx="21242338" cy="30243463"/>
  <p:notesSz cx="6881813" cy="9296400"/>
  <p:defaultTextStyle>
    <a:defPPr>
      <a:defRPr lang="en-US"/>
    </a:defPPr>
    <a:lvl1pPr algn="l" rtl="0" fontAlgn="base">
      <a:spcBef>
        <a:spcPct val="0"/>
      </a:spcBef>
      <a:spcAft>
        <a:spcPct val="0"/>
      </a:spcAft>
      <a:defRPr sz="2300" kern="1200">
        <a:solidFill>
          <a:schemeClr val="tx1"/>
        </a:solidFill>
        <a:latin typeface="Arial" charset="0"/>
        <a:ea typeface="+mn-ea"/>
        <a:cs typeface="+mn-cs"/>
      </a:defRPr>
    </a:lvl1pPr>
    <a:lvl2pPr marL="457200" algn="l" rtl="0" fontAlgn="base">
      <a:spcBef>
        <a:spcPct val="0"/>
      </a:spcBef>
      <a:spcAft>
        <a:spcPct val="0"/>
      </a:spcAft>
      <a:defRPr sz="2300" kern="1200">
        <a:solidFill>
          <a:schemeClr val="tx1"/>
        </a:solidFill>
        <a:latin typeface="Arial" charset="0"/>
        <a:ea typeface="+mn-ea"/>
        <a:cs typeface="+mn-cs"/>
      </a:defRPr>
    </a:lvl2pPr>
    <a:lvl3pPr marL="914400" algn="l" rtl="0" fontAlgn="base">
      <a:spcBef>
        <a:spcPct val="0"/>
      </a:spcBef>
      <a:spcAft>
        <a:spcPct val="0"/>
      </a:spcAft>
      <a:defRPr sz="2300" kern="1200">
        <a:solidFill>
          <a:schemeClr val="tx1"/>
        </a:solidFill>
        <a:latin typeface="Arial" charset="0"/>
        <a:ea typeface="+mn-ea"/>
        <a:cs typeface="+mn-cs"/>
      </a:defRPr>
    </a:lvl3pPr>
    <a:lvl4pPr marL="1371600" algn="l" rtl="0" fontAlgn="base">
      <a:spcBef>
        <a:spcPct val="0"/>
      </a:spcBef>
      <a:spcAft>
        <a:spcPct val="0"/>
      </a:spcAft>
      <a:defRPr sz="2300" kern="1200">
        <a:solidFill>
          <a:schemeClr val="tx1"/>
        </a:solidFill>
        <a:latin typeface="Arial" charset="0"/>
        <a:ea typeface="+mn-ea"/>
        <a:cs typeface="+mn-cs"/>
      </a:defRPr>
    </a:lvl4pPr>
    <a:lvl5pPr marL="1828800" algn="l" rtl="0" fontAlgn="base">
      <a:spcBef>
        <a:spcPct val="0"/>
      </a:spcBef>
      <a:spcAft>
        <a:spcPct val="0"/>
      </a:spcAft>
      <a:defRPr sz="2300" kern="1200">
        <a:solidFill>
          <a:schemeClr val="tx1"/>
        </a:solidFill>
        <a:latin typeface="Arial" charset="0"/>
        <a:ea typeface="+mn-ea"/>
        <a:cs typeface="+mn-cs"/>
      </a:defRPr>
    </a:lvl5pPr>
    <a:lvl6pPr marL="2286000" algn="l" defTabSz="914400" rtl="0" eaLnBrk="1" latinLnBrk="0" hangingPunct="1">
      <a:defRPr sz="2300" kern="1200">
        <a:solidFill>
          <a:schemeClr val="tx1"/>
        </a:solidFill>
        <a:latin typeface="Arial" charset="0"/>
        <a:ea typeface="+mn-ea"/>
        <a:cs typeface="+mn-cs"/>
      </a:defRPr>
    </a:lvl6pPr>
    <a:lvl7pPr marL="2743200" algn="l" defTabSz="914400" rtl="0" eaLnBrk="1" latinLnBrk="0" hangingPunct="1">
      <a:defRPr sz="2300" kern="1200">
        <a:solidFill>
          <a:schemeClr val="tx1"/>
        </a:solidFill>
        <a:latin typeface="Arial" charset="0"/>
        <a:ea typeface="+mn-ea"/>
        <a:cs typeface="+mn-cs"/>
      </a:defRPr>
    </a:lvl7pPr>
    <a:lvl8pPr marL="3200400" algn="l" defTabSz="914400" rtl="0" eaLnBrk="1" latinLnBrk="0" hangingPunct="1">
      <a:defRPr sz="2300" kern="1200">
        <a:solidFill>
          <a:schemeClr val="tx1"/>
        </a:solidFill>
        <a:latin typeface="Arial" charset="0"/>
        <a:ea typeface="+mn-ea"/>
        <a:cs typeface="+mn-cs"/>
      </a:defRPr>
    </a:lvl8pPr>
    <a:lvl9pPr marL="3657600" algn="l" defTabSz="914400" rtl="0" eaLnBrk="1" latinLnBrk="0" hangingPunct="1">
      <a:defRPr sz="23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EFDD5B"/>
    <a:srgbClr val="B54113"/>
    <a:srgbClr val="DCE5B9"/>
    <a:srgbClr val="CCECFF"/>
    <a:srgbClr val="666633"/>
    <a:srgbClr val="003300"/>
    <a:srgbClr val="3956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30" d="100"/>
          <a:sy n="30" d="100"/>
        </p:scale>
        <p:origin x="-1590" y="-72"/>
      </p:cViewPr>
      <p:guideLst>
        <p:guide orient="horz" pos="9526"/>
        <p:guide pos="669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9313" tIns="49656" rIns="99313" bIns="49656" numCol="1" anchor="t" anchorCtr="0" compatLnSpc="1">
            <a:prstTxWarp prst="textNoShape">
              <a:avLst/>
            </a:prstTxWarp>
          </a:bodyPr>
          <a:lstStyle>
            <a:lvl1pPr defTabSz="993775">
              <a:defRPr sz="1300"/>
            </a:lvl1pPr>
          </a:lstStyle>
          <a:p>
            <a:pPr>
              <a:defRPr/>
            </a:pPr>
            <a:endParaRPr lang="en-US"/>
          </a:p>
        </p:txBody>
      </p:sp>
      <p:sp>
        <p:nvSpPr>
          <p:cNvPr id="3075" name="Rectangle 3"/>
          <p:cNvSpPr>
            <a:spLocks noGrp="1" noChangeArrowheads="1"/>
          </p:cNvSpPr>
          <p:nvPr>
            <p:ph type="dt" idx="1"/>
          </p:nvPr>
        </p:nvSpPr>
        <p:spPr bwMode="auto">
          <a:xfrm>
            <a:off x="3897313" y="0"/>
            <a:ext cx="2982912" cy="465138"/>
          </a:xfrm>
          <a:prstGeom prst="rect">
            <a:avLst/>
          </a:prstGeom>
          <a:noFill/>
          <a:ln w="9525">
            <a:noFill/>
            <a:miter lim="800000"/>
            <a:headEnd/>
            <a:tailEnd/>
          </a:ln>
          <a:effectLst/>
        </p:spPr>
        <p:txBody>
          <a:bodyPr vert="horz" wrap="square" lIns="99313" tIns="49656" rIns="99313" bIns="49656" numCol="1" anchor="t" anchorCtr="0" compatLnSpc="1">
            <a:prstTxWarp prst="textNoShape">
              <a:avLst/>
            </a:prstTxWarp>
          </a:bodyPr>
          <a:lstStyle>
            <a:lvl1pPr algn="r" defTabSz="993775">
              <a:defRPr sz="1300"/>
            </a:lvl1pPr>
          </a:lstStyle>
          <a:p>
            <a:pPr>
              <a:defRPr/>
            </a:pPr>
            <a:endParaRPr lang="en-US"/>
          </a:p>
        </p:txBody>
      </p:sp>
      <p:sp>
        <p:nvSpPr>
          <p:cNvPr id="7172" name="Rectangle 4"/>
          <p:cNvSpPr>
            <a:spLocks noRot="1" noChangeArrowheads="1" noTextEdit="1"/>
          </p:cNvSpPr>
          <p:nvPr>
            <p:ph type="sldImg" idx="2"/>
          </p:nvPr>
        </p:nvSpPr>
        <p:spPr bwMode="auto">
          <a:xfrm>
            <a:off x="2217738" y="696913"/>
            <a:ext cx="2447925"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8975" y="4416425"/>
            <a:ext cx="5503863" cy="4183063"/>
          </a:xfrm>
          <a:prstGeom prst="rect">
            <a:avLst/>
          </a:prstGeom>
          <a:noFill/>
          <a:ln w="9525">
            <a:noFill/>
            <a:miter lim="800000"/>
            <a:headEnd/>
            <a:tailEnd/>
          </a:ln>
          <a:effectLst/>
        </p:spPr>
        <p:txBody>
          <a:bodyPr vert="horz" wrap="square" lIns="99313" tIns="49656" rIns="99313" bIns="4965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75"/>
            <a:ext cx="2982913" cy="465138"/>
          </a:xfrm>
          <a:prstGeom prst="rect">
            <a:avLst/>
          </a:prstGeom>
          <a:noFill/>
          <a:ln w="9525">
            <a:noFill/>
            <a:miter lim="800000"/>
            <a:headEnd/>
            <a:tailEnd/>
          </a:ln>
          <a:effectLst/>
        </p:spPr>
        <p:txBody>
          <a:bodyPr vert="horz" wrap="square" lIns="99313" tIns="49656" rIns="99313" bIns="49656" numCol="1" anchor="b" anchorCtr="0" compatLnSpc="1">
            <a:prstTxWarp prst="textNoShape">
              <a:avLst/>
            </a:prstTxWarp>
          </a:bodyPr>
          <a:lstStyle>
            <a:lvl1pPr defTabSz="993775">
              <a:defRPr sz="1300"/>
            </a:lvl1pPr>
          </a:lstStyle>
          <a:p>
            <a:pPr>
              <a:defRPr/>
            </a:pPr>
            <a:endParaRPr lang="en-US"/>
          </a:p>
        </p:txBody>
      </p:sp>
      <p:sp>
        <p:nvSpPr>
          <p:cNvPr id="3079" name="Rectangle 7"/>
          <p:cNvSpPr>
            <a:spLocks noGrp="1" noChangeArrowheads="1"/>
          </p:cNvSpPr>
          <p:nvPr>
            <p:ph type="sldNum" sz="quarter" idx="5"/>
          </p:nvPr>
        </p:nvSpPr>
        <p:spPr bwMode="auto">
          <a:xfrm>
            <a:off x="3897313" y="8829675"/>
            <a:ext cx="2982912" cy="465138"/>
          </a:xfrm>
          <a:prstGeom prst="rect">
            <a:avLst/>
          </a:prstGeom>
          <a:noFill/>
          <a:ln w="9525">
            <a:noFill/>
            <a:miter lim="800000"/>
            <a:headEnd/>
            <a:tailEnd/>
          </a:ln>
          <a:effectLst/>
        </p:spPr>
        <p:txBody>
          <a:bodyPr vert="horz" wrap="square" lIns="99313" tIns="49656" rIns="99313" bIns="49656" numCol="1" anchor="b" anchorCtr="0" compatLnSpc="1">
            <a:prstTxWarp prst="textNoShape">
              <a:avLst/>
            </a:prstTxWarp>
          </a:bodyPr>
          <a:lstStyle>
            <a:lvl1pPr algn="r" defTabSz="993775">
              <a:defRPr sz="1300"/>
            </a:lvl1pPr>
          </a:lstStyle>
          <a:p>
            <a:pPr>
              <a:defRPr/>
            </a:pPr>
            <a:fld id="{B8E5F356-EE0E-427B-969E-C77D540AC405}" type="slidenum">
              <a:rPr lang="en-US"/>
              <a:pPr>
                <a:defRPr/>
              </a:pPr>
              <a:t>‹#›</a:t>
            </a:fld>
            <a:endParaRPr lang="en-US"/>
          </a:p>
        </p:txBody>
      </p:sp>
    </p:spTree>
    <p:extLst>
      <p:ext uri="{BB962C8B-B14F-4D97-AF65-F5344CB8AC3E}">
        <p14:creationId xmlns:p14="http://schemas.microsoft.com/office/powerpoint/2010/main" val="37397784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3775" eaLnBrk="0" hangingPunct="0">
              <a:spcBef>
                <a:spcPct val="30000"/>
              </a:spcBef>
              <a:defRPr sz="1200">
                <a:solidFill>
                  <a:schemeClr val="tx1"/>
                </a:solidFill>
                <a:latin typeface="Arial" charset="0"/>
              </a:defRPr>
            </a:lvl1pPr>
            <a:lvl2pPr marL="742950" indent="-285750" defTabSz="993775" eaLnBrk="0" hangingPunct="0">
              <a:spcBef>
                <a:spcPct val="30000"/>
              </a:spcBef>
              <a:defRPr sz="1200">
                <a:solidFill>
                  <a:schemeClr val="tx1"/>
                </a:solidFill>
                <a:latin typeface="Arial" charset="0"/>
              </a:defRPr>
            </a:lvl2pPr>
            <a:lvl3pPr marL="1143000" indent="-228600" defTabSz="993775" eaLnBrk="0" hangingPunct="0">
              <a:spcBef>
                <a:spcPct val="30000"/>
              </a:spcBef>
              <a:defRPr sz="1200">
                <a:solidFill>
                  <a:schemeClr val="tx1"/>
                </a:solidFill>
                <a:latin typeface="Arial" charset="0"/>
              </a:defRPr>
            </a:lvl3pPr>
            <a:lvl4pPr marL="1600200" indent="-228600" defTabSz="993775" eaLnBrk="0" hangingPunct="0">
              <a:spcBef>
                <a:spcPct val="30000"/>
              </a:spcBef>
              <a:defRPr sz="1200">
                <a:solidFill>
                  <a:schemeClr val="tx1"/>
                </a:solidFill>
                <a:latin typeface="Arial" charset="0"/>
              </a:defRPr>
            </a:lvl4pPr>
            <a:lvl5pPr marL="2057400" indent="-228600" defTabSz="993775" eaLnBrk="0" hangingPunct="0">
              <a:spcBef>
                <a:spcPct val="30000"/>
              </a:spcBef>
              <a:defRPr sz="1200">
                <a:solidFill>
                  <a:schemeClr val="tx1"/>
                </a:solidFill>
                <a:latin typeface="Arial" charset="0"/>
              </a:defRPr>
            </a:lvl5pPr>
            <a:lvl6pPr marL="2514600" indent="-228600" defTabSz="993775" eaLnBrk="0" fontAlgn="base" hangingPunct="0">
              <a:spcBef>
                <a:spcPct val="30000"/>
              </a:spcBef>
              <a:spcAft>
                <a:spcPct val="0"/>
              </a:spcAft>
              <a:defRPr sz="1200">
                <a:solidFill>
                  <a:schemeClr val="tx1"/>
                </a:solidFill>
                <a:latin typeface="Arial" charset="0"/>
              </a:defRPr>
            </a:lvl6pPr>
            <a:lvl7pPr marL="2971800" indent="-228600" defTabSz="993775" eaLnBrk="0" fontAlgn="base" hangingPunct="0">
              <a:spcBef>
                <a:spcPct val="30000"/>
              </a:spcBef>
              <a:spcAft>
                <a:spcPct val="0"/>
              </a:spcAft>
              <a:defRPr sz="1200">
                <a:solidFill>
                  <a:schemeClr val="tx1"/>
                </a:solidFill>
                <a:latin typeface="Arial" charset="0"/>
              </a:defRPr>
            </a:lvl7pPr>
            <a:lvl8pPr marL="3429000" indent="-228600" defTabSz="993775" eaLnBrk="0" fontAlgn="base" hangingPunct="0">
              <a:spcBef>
                <a:spcPct val="30000"/>
              </a:spcBef>
              <a:spcAft>
                <a:spcPct val="0"/>
              </a:spcAft>
              <a:defRPr sz="1200">
                <a:solidFill>
                  <a:schemeClr val="tx1"/>
                </a:solidFill>
                <a:latin typeface="Arial" charset="0"/>
              </a:defRPr>
            </a:lvl8pPr>
            <a:lvl9pPr marL="3886200" indent="-228600" defTabSz="99377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3000D07-9CF9-41B5-8C1F-B649452D8F7E}" type="slidenum">
              <a:rPr lang="en-US" altLang="en-US" sz="1300" smtClean="0"/>
              <a:pPr eaLnBrk="1" hangingPunct="1">
                <a:spcBef>
                  <a:spcPct val="0"/>
                </a:spcBef>
              </a:pPr>
              <a:t>1</a:t>
            </a:fld>
            <a:endParaRPr lang="en-US" altLang="en-US" sz="1300"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11677650"/>
            <a:ext cx="8297863" cy="1856581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94199" tIns="147100" rIns="294199" bIns="147100" anchor="ctr"/>
          <a:lstStyle/>
          <a:p>
            <a:pPr algn="ctr">
              <a:defRPr/>
            </a:pPr>
            <a:endParaRPr lang="en-US"/>
          </a:p>
        </p:txBody>
      </p:sp>
      <p:sp>
        <p:nvSpPr>
          <p:cNvPr id="5" name="Freeform 4"/>
          <p:cNvSpPr/>
          <p:nvPr/>
        </p:nvSpPr>
        <p:spPr>
          <a:xfrm>
            <a:off x="-4763" y="-4763"/>
            <a:ext cx="21247101" cy="30248226"/>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4199" tIns="147100" rIns="294199" bIns="147100" anchor="ctr"/>
          <a:lstStyle/>
          <a:p>
            <a:pPr algn="ctr">
              <a:defRPr/>
            </a:pPr>
            <a:endParaRPr lang="en-US"/>
          </a:p>
        </p:txBody>
      </p:sp>
      <p:sp>
        <p:nvSpPr>
          <p:cNvPr id="2" name="Title 1"/>
          <p:cNvSpPr>
            <a:spLocks noGrp="1"/>
          </p:cNvSpPr>
          <p:nvPr>
            <p:ph type="ctrTitle"/>
          </p:nvPr>
        </p:nvSpPr>
        <p:spPr>
          <a:xfrm rot="19140000">
            <a:off x="1898226" y="7630997"/>
            <a:ext cx="13122261" cy="5310934"/>
          </a:xfrm>
        </p:spPr>
        <p:txBody>
          <a:bodyPr bIns="29420" anchor="b"/>
          <a:lstStyle>
            <a:lvl1pPr>
              <a:defRPr sz="10300"/>
            </a:lvl1pPr>
          </a:lstStyle>
          <a:p>
            <a:r>
              <a:rPr lang="en-US" smtClean="0"/>
              <a:t>Click to edit Master title style</a:t>
            </a:r>
            <a:endParaRPr lang="en-US" dirty="0"/>
          </a:p>
        </p:txBody>
      </p:sp>
      <p:sp>
        <p:nvSpPr>
          <p:cNvPr id="3" name="Subtitle 2"/>
          <p:cNvSpPr>
            <a:spLocks noGrp="1"/>
          </p:cNvSpPr>
          <p:nvPr>
            <p:ph type="subTitle" idx="1"/>
          </p:nvPr>
        </p:nvSpPr>
        <p:spPr>
          <a:xfrm rot="19140000">
            <a:off x="2816230" y="10896667"/>
            <a:ext cx="15125945" cy="1452017"/>
          </a:xfrm>
        </p:spPr>
        <p:txBody>
          <a:bodyPr tIns="29420">
            <a:normAutofit/>
          </a:bodyPr>
          <a:lstStyle>
            <a:lvl1pPr marL="0" indent="0" algn="l">
              <a:buNone/>
              <a:defRPr kumimoji="0" lang="en-US" sz="4500" b="0" i="0" u="none" strike="noStrike" kern="1200" cap="all" spc="1287" normalizeH="0" baseline="0" noProof="0" dirty="0" smtClean="0">
                <a:ln>
                  <a:noFill/>
                </a:ln>
                <a:solidFill>
                  <a:schemeClr val="tx1"/>
                </a:solidFill>
                <a:effectLst/>
                <a:uLnTx/>
                <a:uFillTx/>
                <a:latin typeface="+mn-lt"/>
                <a:ea typeface="+mj-ea"/>
                <a:cs typeface="Tunga" pitchFamily="2"/>
              </a:defRPr>
            </a:lvl1pPr>
            <a:lvl2pPr marL="1470995" indent="0" algn="ctr">
              <a:buNone/>
              <a:defRPr>
                <a:solidFill>
                  <a:schemeClr val="tx1">
                    <a:tint val="75000"/>
                  </a:schemeClr>
                </a:solidFill>
              </a:defRPr>
            </a:lvl2pPr>
            <a:lvl3pPr marL="2941991" indent="0" algn="ctr">
              <a:buNone/>
              <a:defRPr>
                <a:solidFill>
                  <a:schemeClr val="tx1">
                    <a:tint val="75000"/>
                  </a:schemeClr>
                </a:solidFill>
              </a:defRPr>
            </a:lvl3pPr>
            <a:lvl4pPr marL="4412986" indent="0" algn="ctr">
              <a:buNone/>
              <a:defRPr>
                <a:solidFill>
                  <a:schemeClr val="tx1">
                    <a:tint val="75000"/>
                  </a:schemeClr>
                </a:solidFill>
              </a:defRPr>
            </a:lvl4pPr>
            <a:lvl5pPr marL="5883981" indent="0" algn="ctr">
              <a:buNone/>
              <a:defRPr>
                <a:solidFill>
                  <a:schemeClr val="tx1">
                    <a:tint val="75000"/>
                  </a:schemeClr>
                </a:solidFill>
              </a:defRPr>
            </a:lvl5pPr>
            <a:lvl6pPr marL="7354976" indent="0" algn="ctr">
              <a:buNone/>
              <a:defRPr>
                <a:solidFill>
                  <a:schemeClr val="tx1">
                    <a:tint val="75000"/>
                  </a:schemeClr>
                </a:solidFill>
              </a:defRPr>
            </a:lvl6pPr>
            <a:lvl7pPr marL="8825972" indent="0" algn="ctr">
              <a:buNone/>
              <a:defRPr>
                <a:solidFill>
                  <a:schemeClr val="tx1">
                    <a:tint val="75000"/>
                  </a:schemeClr>
                </a:solidFill>
              </a:defRPr>
            </a:lvl7pPr>
            <a:lvl8pPr marL="10296967" indent="0" algn="ctr">
              <a:buNone/>
              <a:defRPr>
                <a:solidFill>
                  <a:schemeClr val="tx1">
                    <a:tint val="75000"/>
                  </a:schemeClr>
                </a:solidFill>
              </a:defRPr>
            </a:lvl8pPr>
            <a:lvl9pPr marL="11767962" indent="0" algn="ctr">
              <a:buNone/>
              <a:defRPr>
                <a:solidFill>
                  <a:schemeClr val="tx1">
                    <a:tint val="75000"/>
                  </a:schemeClr>
                </a:solidFill>
              </a:defRPr>
            </a:lvl9pPr>
          </a:lstStyle>
          <a:p>
            <a:pPr lvl="0"/>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2F73144F-8AC0-48BD-8FD8-72DA849CAEF6}" type="slidenum">
              <a:rPr lang="en-US"/>
              <a:pPr>
                <a:defRPr/>
              </a:pPr>
              <a:t>‹#›</a:t>
            </a:fld>
            <a:endParaRPr lang="en-US"/>
          </a:p>
        </p:txBody>
      </p:sp>
    </p:spTree>
    <p:extLst>
      <p:ext uri="{BB962C8B-B14F-4D97-AF65-F5344CB8AC3E}">
        <p14:creationId xmlns:p14="http://schemas.microsoft.com/office/powerpoint/2010/main" val="1293316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E4A7DA53-EDBA-4EFC-8312-62F19C6DB673}" type="slidenum">
              <a:rPr lang="en-US"/>
              <a:pPr>
                <a:defRPr/>
              </a:pPr>
              <a:t>‹#›</a:t>
            </a:fld>
            <a:endParaRPr lang="en-US"/>
          </a:p>
        </p:txBody>
      </p:sp>
    </p:spTree>
    <p:extLst>
      <p:ext uri="{BB962C8B-B14F-4D97-AF65-F5344CB8AC3E}">
        <p14:creationId xmlns:p14="http://schemas.microsoft.com/office/powerpoint/2010/main" val="1865020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00695" y="1211145"/>
            <a:ext cx="4779526" cy="206313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2117" y="1211145"/>
            <a:ext cx="13984539" cy="206313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9FCDB0A7-0793-4E39-AE23-74D43A363FAB}" type="slidenum">
              <a:rPr lang="en-US"/>
              <a:pPr>
                <a:defRPr/>
              </a:pPr>
              <a:t>‹#›</a:t>
            </a:fld>
            <a:endParaRPr lang="en-US"/>
          </a:p>
        </p:txBody>
      </p:sp>
    </p:spTree>
    <p:extLst>
      <p:ext uri="{BB962C8B-B14F-4D97-AF65-F5344CB8AC3E}">
        <p14:creationId xmlns:p14="http://schemas.microsoft.com/office/powerpoint/2010/main" val="2219325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97116D21-971D-434B-8EAE-90ED17AC8B75}" type="slidenum">
              <a:rPr lang="en-US"/>
              <a:pPr>
                <a:defRPr/>
              </a:pPr>
              <a:t>‹#›</a:t>
            </a:fld>
            <a:endParaRPr lang="en-US"/>
          </a:p>
        </p:txBody>
      </p:sp>
    </p:spTree>
    <p:extLst>
      <p:ext uri="{BB962C8B-B14F-4D97-AF65-F5344CB8AC3E}">
        <p14:creationId xmlns:p14="http://schemas.microsoft.com/office/powerpoint/2010/main" val="2595812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3"/>
          <p:cNvSpPr/>
          <p:nvPr/>
        </p:nvSpPr>
        <p:spPr>
          <a:xfrm>
            <a:off x="-4763" y="-4763"/>
            <a:ext cx="21247101" cy="30248226"/>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94199" tIns="147100" rIns="294199" bIns="147100" anchor="ctr"/>
          <a:lstStyle/>
          <a:p>
            <a:pPr algn="ctr">
              <a:defRPr/>
            </a:pPr>
            <a:endParaRPr lang="en-US"/>
          </a:p>
        </p:txBody>
      </p:sp>
      <p:sp>
        <p:nvSpPr>
          <p:cNvPr id="5" name="Right Triangle 4"/>
          <p:cNvSpPr/>
          <p:nvPr/>
        </p:nvSpPr>
        <p:spPr>
          <a:xfrm>
            <a:off x="0" y="11677650"/>
            <a:ext cx="8297863" cy="18565813"/>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4199" tIns="147100" rIns="294199" bIns="147100" anchor="ctr"/>
          <a:lstStyle/>
          <a:p>
            <a:pPr algn="ctr">
              <a:defRPr/>
            </a:pPr>
            <a:endParaRPr lang="en-US"/>
          </a:p>
        </p:txBody>
      </p:sp>
      <p:sp>
        <p:nvSpPr>
          <p:cNvPr id="2" name="Title 1"/>
          <p:cNvSpPr>
            <a:spLocks noGrp="1"/>
          </p:cNvSpPr>
          <p:nvPr>
            <p:ph type="title"/>
          </p:nvPr>
        </p:nvSpPr>
        <p:spPr>
          <a:xfrm rot="19140000">
            <a:off x="1903538" y="7614832"/>
            <a:ext cx="13127765" cy="5325059"/>
          </a:xfrm>
        </p:spPr>
        <p:txBody>
          <a:bodyPr bIns="29420" anchor="b"/>
          <a:lstStyle>
            <a:lvl1pPr algn="l">
              <a:defRPr kumimoji="0" lang="en-US" sz="10300" b="0" i="0" u="none" strike="noStrike" kern="1200" cap="all" spc="0" normalizeH="0" baseline="0" noProof="0" dirty="0" smtClean="0">
                <a:ln>
                  <a:noFill/>
                </a:ln>
                <a:solidFill>
                  <a:schemeClr val="tx1"/>
                </a:solidFill>
                <a:effectLst/>
                <a:uLnTx/>
                <a:uFillTx/>
                <a:latin typeface="+mj-lt"/>
                <a:ea typeface="+mj-ea"/>
                <a:cs typeface="+mj-cs"/>
              </a:defRPr>
            </a:lvl1pPr>
          </a:lstStyle>
          <a:p>
            <a:pPr lvl="0"/>
            <a:r>
              <a:rPr lang="en-US" smtClean="0"/>
              <a:t>Click to edit Master title style</a:t>
            </a:r>
            <a:endParaRPr lang="en-US" dirty="0"/>
          </a:p>
        </p:txBody>
      </p:sp>
      <p:sp>
        <p:nvSpPr>
          <p:cNvPr id="3" name="Text Placeholder 2"/>
          <p:cNvSpPr>
            <a:spLocks noGrp="1"/>
          </p:cNvSpPr>
          <p:nvPr>
            <p:ph type="body" idx="1"/>
          </p:nvPr>
        </p:nvSpPr>
        <p:spPr>
          <a:xfrm rot="19140000">
            <a:off x="2825231" y="10885107"/>
            <a:ext cx="15124545" cy="1451686"/>
          </a:xfrm>
        </p:spPr>
        <p:txBody>
          <a:bodyPr>
            <a:normAutofit/>
          </a:bodyPr>
          <a:lstStyle>
            <a:lvl1pPr marL="0" indent="0">
              <a:buNone/>
              <a:defRPr kumimoji="0" lang="en-US" sz="4500" b="0" i="0" u="none" strike="noStrike" kern="1200" cap="all" spc="1287" normalizeH="0" baseline="0" noProof="0" dirty="0" smtClean="0">
                <a:ln>
                  <a:noFill/>
                </a:ln>
                <a:solidFill>
                  <a:schemeClr val="tx1"/>
                </a:solidFill>
                <a:effectLst/>
                <a:uLnTx/>
                <a:uFillTx/>
                <a:latin typeface="+mn-lt"/>
                <a:ea typeface="+mj-ea"/>
                <a:cs typeface="Tunga" pitchFamily="2"/>
              </a:defRPr>
            </a:lvl1pPr>
            <a:lvl2pPr marL="1470995" indent="0">
              <a:buNone/>
              <a:defRPr sz="5800">
                <a:solidFill>
                  <a:schemeClr val="tx1">
                    <a:tint val="75000"/>
                  </a:schemeClr>
                </a:solidFill>
              </a:defRPr>
            </a:lvl2pPr>
            <a:lvl3pPr marL="2941991" indent="0">
              <a:buNone/>
              <a:defRPr sz="5100">
                <a:solidFill>
                  <a:schemeClr val="tx1">
                    <a:tint val="75000"/>
                  </a:schemeClr>
                </a:solidFill>
              </a:defRPr>
            </a:lvl3pPr>
            <a:lvl4pPr marL="4412986" indent="0">
              <a:buNone/>
              <a:defRPr sz="4500">
                <a:solidFill>
                  <a:schemeClr val="tx1">
                    <a:tint val="75000"/>
                  </a:schemeClr>
                </a:solidFill>
              </a:defRPr>
            </a:lvl4pPr>
            <a:lvl5pPr marL="5883981" indent="0">
              <a:buNone/>
              <a:defRPr sz="4500">
                <a:solidFill>
                  <a:schemeClr val="tx1">
                    <a:tint val="75000"/>
                  </a:schemeClr>
                </a:solidFill>
              </a:defRPr>
            </a:lvl5pPr>
            <a:lvl6pPr marL="7354976" indent="0">
              <a:buNone/>
              <a:defRPr sz="4500">
                <a:solidFill>
                  <a:schemeClr val="tx1">
                    <a:tint val="75000"/>
                  </a:schemeClr>
                </a:solidFill>
              </a:defRPr>
            </a:lvl6pPr>
            <a:lvl7pPr marL="8825972" indent="0">
              <a:buNone/>
              <a:defRPr sz="4500">
                <a:solidFill>
                  <a:schemeClr val="tx1">
                    <a:tint val="75000"/>
                  </a:schemeClr>
                </a:solidFill>
              </a:defRPr>
            </a:lvl7pPr>
            <a:lvl8pPr marL="10296967" indent="0">
              <a:buNone/>
              <a:defRPr sz="4500">
                <a:solidFill>
                  <a:schemeClr val="tx1">
                    <a:tint val="75000"/>
                  </a:schemeClr>
                </a:solidFill>
              </a:defRPr>
            </a:lvl8pPr>
            <a:lvl9pPr marL="11767962" indent="0">
              <a:buNone/>
              <a:defRPr sz="45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318FEC30-143E-4435-AB90-FDFA0D8284E5}" type="slidenum">
              <a:rPr lang="en-US"/>
              <a:pPr>
                <a:defRPr/>
              </a:pPr>
              <a:t>‹#›</a:t>
            </a:fld>
            <a:endParaRPr lang="en-US"/>
          </a:p>
        </p:txBody>
      </p:sp>
    </p:spTree>
    <p:extLst>
      <p:ext uri="{BB962C8B-B14F-4D97-AF65-F5344CB8AC3E}">
        <p14:creationId xmlns:p14="http://schemas.microsoft.com/office/powerpoint/2010/main" val="1388726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911811" y="4838954"/>
            <a:ext cx="7434818" cy="16371795"/>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918562" y="4838954"/>
            <a:ext cx="7434818" cy="16371795"/>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A055860E-9419-4861-85A6-568B0CC1D6DA}" type="slidenum">
              <a:rPr lang="en-US"/>
              <a:pPr>
                <a:defRPr/>
              </a:pPr>
              <a:t>‹#›</a:t>
            </a:fld>
            <a:endParaRPr lang="en-US"/>
          </a:p>
        </p:txBody>
      </p:sp>
    </p:spTree>
    <p:extLst>
      <p:ext uri="{BB962C8B-B14F-4D97-AF65-F5344CB8AC3E}">
        <p14:creationId xmlns:p14="http://schemas.microsoft.com/office/powerpoint/2010/main" val="3425106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11811" y="4838954"/>
            <a:ext cx="7434818" cy="2419477"/>
          </a:xfrm>
        </p:spPr>
        <p:txBody>
          <a:bodyPr anchor="b">
            <a:normAutofit/>
          </a:bodyPr>
          <a:lstStyle>
            <a:lvl1pPr marL="0" indent="0">
              <a:buNone/>
              <a:defRPr lang="en-US" sz="4500" b="0" kern="1200" cap="all" spc="1287" baseline="0" dirty="0" smtClean="0">
                <a:solidFill>
                  <a:schemeClr val="tx1"/>
                </a:solidFill>
                <a:latin typeface="+mn-lt"/>
                <a:ea typeface="+mj-ea"/>
                <a:cs typeface="Tunga" pitchFamily="2"/>
              </a:defRPr>
            </a:lvl1pPr>
            <a:lvl2pPr marL="1470995" indent="0">
              <a:buNone/>
              <a:defRPr sz="6400" b="1"/>
            </a:lvl2pPr>
            <a:lvl3pPr marL="2941991" indent="0">
              <a:buNone/>
              <a:defRPr sz="5800" b="1"/>
            </a:lvl3pPr>
            <a:lvl4pPr marL="4412986" indent="0">
              <a:buNone/>
              <a:defRPr sz="5100" b="1"/>
            </a:lvl4pPr>
            <a:lvl5pPr marL="5883981" indent="0">
              <a:buNone/>
              <a:defRPr sz="5100" b="1"/>
            </a:lvl5pPr>
            <a:lvl6pPr marL="7354976" indent="0">
              <a:buNone/>
              <a:defRPr sz="5100" b="1"/>
            </a:lvl6pPr>
            <a:lvl7pPr marL="8825972" indent="0">
              <a:buNone/>
              <a:defRPr sz="5100" b="1"/>
            </a:lvl7pPr>
            <a:lvl8pPr marL="10296967" indent="0">
              <a:buNone/>
              <a:defRPr sz="5100" b="1"/>
            </a:lvl8pPr>
            <a:lvl9pPr marL="11767962" indent="0">
              <a:buNone/>
              <a:defRPr sz="5100" b="1"/>
            </a:lvl9pPr>
          </a:lstStyle>
          <a:p>
            <a:pPr lvl="0"/>
            <a:r>
              <a:rPr lang="en-US" smtClean="0"/>
              <a:t>Click to edit Master text styles</a:t>
            </a:r>
          </a:p>
        </p:txBody>
      </p:sp>
      <p:sp>
        <p:nvSpPr>
          <p:cNvPr id="4" name="Content Placeholder 3"/>
          <p:cNvSpPr>
            <a:spLocks noGrp="1"/>
          </p:cNvSpPr>
          <p:nvPr>
            <p:ph sz="half" idx="2"/>
          </p:nvPr>
        </p:nvSpPr>
        <p:spPr>
          <a:xfrm>
            <a:off x="1902960" y="7505071"/>
            <a:ext cx="7434818" cy="13710370"/>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918562" y="4838954"/>
            <a:ext cx="7434818" cy="2419477"/>
          </a:xfrm>
        </p:spPr>
        <p:txBody>
          <a:bodyPr anchor="b">
            <a:normAutofit/>
          </a:bodyPr>
          <a:lstStyle>
            <a:lvl1pPr marL="0" indent="0">
              <a:buNone/>
              <a:defRPr lang="en-US" sz="4500" b="0" kern="1200" cap="all" spc="1287" baseline="0" dirty="0" smtClean="0">
                <a:solidFill>
                  <a:schemeClr val="tx1"/>
                </a:solidFill>
                <a:latin typeface="+mn-lt"/>
                <a:ea typeface="+mj-ea"/>
                <a:cs typeface="Tunga" pitchFamily="2"/>
              </a:defRPr>
            </a:lvl1pPr>
            <a:lvl2pPr marL="1470995" indent="0">
              <a:buNone/>
              <a:defRPr sz="6400" b="1"/>
            </a:lvl2pPr>
            <a:lvl3pPr marL="2941991" indent="0">
              <a:buNone/>
              <a:defRPr sz="5800" b="1"/>
            </a:lvl3pPr>
            <a:lvl4pPr marL="4412986" indent="0">
              <a:buNone/>
              <a:defRPr sz="5100" b="1"/>
            </a:lvl4pPr>
            <a:lvl5pPr marL="5883981" indent="0">
              <a:buNone/>
              <a:defRPr sz="5100" b="1"/>
            </a:lvl5pPr>
            <a:lvl6pPr marL="7354976" indent="0">
              <a:buNone/>
              <a:defRPr sz="5100" b="1"/>
            </a:lvl6pPr>
            <a:lvl7pPr marL="8825972" indent="0">
              <a:buNone/>
              <a:defRPr sz="5100" b="1"/>
            </a:lvl7pPr>
            <a:lvl8pPr marL="10296967" indent="0">
              <a:buNone/>
              <a:defRPr sz="5100" b="1"/>
            </a:lvl8pPr>
            <a:lvl9pPr marL="11767962" indent="0">
              <a:buNone/>
              <a:defRPr sz="5100" b="1"/>
            </a:lvl9pPr>
          </a:lstStyle>
          <a:p>
            <a:pPr lvl="0"/>
            <a:r>
              <a:rPr lang="en-US" smtClean="0"/>
              <a:t>Click to edit Master text styles</a:t>
            </a:r>
          </a:p>
        </p:txBody>
      </p:sp>
      <p:sp>
        <p:nvSpPr>
          <p:cNvPr id="6" name="Content Placeholder 5"/>
          <p:cNvSpPr>
            <a:spLocks noGrp="1"/>
          </p:cNvSpPr>
          <p:nvPr>
            <p:ph sz="quarter" idx="4"/>
          </p:nvPr>
        </p:nvSpPr>
        <p:spPr>
          <a:xfrm>
            <a:off x="10918562" y="7505071"/>
            <a:ext cx="7434818" cy="13710370"/>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0718A34D-46BC-4E5C-9256-62C8DE846B4E}" type="slidenum">
              <a:rPr lang="en-US"/>
              <a:pPr>
                <a:defRPr/>
              </a:pPr>
              <a:t>‹#›</a:t>
            </a:fld>
            <a:endParaRPr lang="en-US"/>
          </a:p>
        </p:txBody>
      </p:sp>
    </p:spTree>
    <p:extLst>
      <p:ext uri="{BB962C8B-B14F-4D97-AF65-F5344CB8AC3E}">
        <p14:creationId xmlns:p14="http://schemas.microsoft.com/office/powerpoint/2010/main" val="973699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5374F350-C7AC-4793-9651-3B177ACE3861}" type="slidenum">
              <a:rPr lang="en-US"/>
              <a:pPr>
                <a:defRPr/>
              </a:pPr>
              <a:t>‹#›</a:t>
            </a:fld>
            <a:endParaRPr lang="en-US"/>
          </a:p>
        </p:txBody>
      </p:sp>
    </p:spTree>
    <p:extLst>
      <p:ext uri="{BB962C8B-B14F-4D97-AF65-F5344CB8AC3E}">
        <p14:creationId xmlns:p14="http://schemas.microsoft.com/office/powerpoint/2010/main" val="126395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a:ln/>
        </p:spPr>
        <p:txBody>
          <a:bodyPr/>
          <a:lstStyle>
            <a:lvl1pPr>
              <a:defRPr/>
            </a:lvl1pPr>
          </a:lstStyle>
          <a:p>
            <a:pPr>
              <a:defRPr/>
            </a:pPr>
            <a:fld id="{412A902D-C0A0-4C1E-8025-427D792A9ABB}" type="slidenum">
              <a:rPr lang="en-US"/>
              <a:pPr>
                <a:defRPr/>
              </a:pPr>
              <a:t>‹#›</a:t>
            </a:fld>
            <a:endParaRPr lang="en-US"/>
          </a:p>
        </p:txBody>
      </p:sp>
    </p:spTree>
    <p:extLst>
      <p:ext uri="{BB962C8B-B14F-4D97-AF65-F5344CB8AC3E}">
        <p14:creationId xmlns:p14="http://schemas.microsoft.com/office/powerpoint/2010/main" val="4127852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ight Triangle 4"/>
          <p:cNvSpPr/>
          <p:nvPr/>
        </p:nvSpPr>
        <p:spPr>
          <a:xfrm>
            <a:off x="0" y="11677650"/>
            <a:ext cx="8297863" cy="1856581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94199" tIns="147100" rIns="294199" bIns="147100" anchor="ctr"/>
          <a:lstStyle/>
          <a:p>
            <a:pPr algn="ctr">
              <a:defRPr/>
            </a:pPr>
            <a:endParaRPr lang="en-US"/>
          </a:p>
        </p:txBody>
      </p:sp>
      <p:sp>
        <p:nvSpPr>
          <p:cNvPr id="6" name="Right Triangle 5"/>
          <p:cNvSpPr/>
          <p:nvPr/>
        </p:nvSpPr>
        <p:spPr>
          <a:xfrm rot="5400000">
            <a:off x="-6149182" y="6149182"/>
            <a:ext cx="30243463" cy="1794510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4199" tIns="147100" rIns="294199" bIns="147100" anchor="ctr"/>
          <a:lstStyle/>
          <a:p>
            <a:pPr algn="ctr" defTabSz="2941991">
              <a:defRPr/>
            </a:pPr>
            <a:endParaRPr lang="en-US" sz="5800"/>
          </a:p>
        </p:txBody>
      </p:sp>
      <p:sp>
        <p:nvSpPr>
          <p:cNvPr id="2" name="Title 1"/>
          <p:cNvSpPr>
            <a:spLocks noGrp="1"/>
          </p:cNvSpPr>
          <p:nvPr>
            <p:ph type="title"/>
          </p:nvPr>
        </p:nvSpPr>
        <p:spPr>
          <a:xfrm rot="19140000">
            <a:off x="1823463" y="6950543"/>
            <a:ext cx="12108133" cy="4804323"/>
          </a:xfrm>
        </p:spPr>
        <p:txBody>
          <a:bodyPr bIns="0" anchor="b"/>
          <a:lstStyle>
            <a:lvl1pPr algn="l">
              <a:defRPr kumimoji="0" lang="en-US" sz="90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11033639" y="11549283"/>
            <a:ext cx="8845815" cy="14661716"/>
          </a:xfrm>
        </p:spPr>
        <p:txBody>
          <a:bodyPr/>
          <a:lstStyle>
            <a:lvl1pPr>
              <a:defRPr sz="10300"/>
            </a:lvl1pPr>
            <a:lvl2pPr>
              <a:defRPr sz="9000"/>
            </a:lvl2pPr>
            <a:lvl3pPr>
              <a:defRPr sz="77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3015264" y="9937324"/>
            <a:ext cx="13461751" cy="2748786"/>
          </a:xfrm>
        </p:spPr>
        <p:txBody>
          <a:bodyPr>
            <a:normAutofit/>
          </a:bodyPr>
          <a:lstStyle>
            <a:lvl1pPr marL="0" indent="0">
              <a:buNone/>
              <a:defRPr lang="en-US" sz="4500" b="1" kern="1200" dirty="0" smtClean="0">
                <a:solidFill>
                  <a:srgbClr val="FFFFFF"/>
                </a:solidFill>
                <a:latin typeface="+mn-lt"/>
                <a:ea typeface="+mn-ea"/>
                <a:cs typeface="+mn-cs"/>
              </a:defRPr>
            </a:lvl1pPr>
            <a:lvl2pPr marL="1470995" indent="0">
              <a:buNone/>
              <a:defRPr sz="3900"/>
            </a:lvl2pPr>
            <a:lvl3pPr marL="2941991" indent="0">
              <a:buNone/>
              <a:defRPr sz="3200"/>
            </a:lvl3pPr>
            <a:lvl4pPr marL="4412986" indent="0">
              <a:buNone/>
              <a:defRPr sz="2900"/>
            </a:lvl4pPr>
            <a:lvl5pPr marL="5883981" indent="0">
              <a:buNone/>
              <a:defRPr sz="2900"/>
            </a:lvl5pPr>
            <a:lvl6pPr marL="7354976" indent="0">
              <a:buNone/>
              <a:defRPr sz="2900"/>
            </a:lvl6pPr>
            <a:lvl7pPr marL="8825972" indent="0">
              <a:buNone/>
              <a:defRPr sz="2900"/>
            </a:lvl7pPr>
            <a:lvl8pPr marL="10296967" indent="0">
              <a:buNone/>
              <a:defRPr sz="2900"/>
            </a:lvl8pPr>
            <a:lvl9pPr marL="11767962" indent="0">
              <a:buNone/>
              <a:defRPr sz="2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solidFill>
                  <a:schemeClr val="tx2"/>
                </a:solidFill>
              </a:defRPr>
            </a:lvl1pPr>
          </a:lstStyle>
          <a:p>
            <a:pPr>
              <a:defRPr/>
            </a:pPr>
            <a:endParaRPr lang="en-US"/>
          </a:p>
        </p:txBody>
      </p:sp>
      <p:sp>
        <p:nvSpPr>
          <p:cNvPr id="9"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a:defRPr/>
            </a:pPr>
            <a:fld id="{EA036B43-0B38-4A9C-86ED-1E2ABF084EB2}" type="slidenum">
              <a:rPr lang="en-US"/>
              <a:pPr>
                <a:defRPr/>
              </a:pPr>
              <a:t>‹#›</a:t>
            </a:fld>
            <a:endParaRPr lang="en-US"/>
          </a:p>
        </p:txBody>
      </p:sp>
    </p:spTree>
    <p:extLst>
      <p:ext uri="{BB962C8B-B14F-4D97-AF65-F5344CB8AC3E}">
        <p14:creationId xmlns:p14="http://schemas.microsoft.com/office/powerpoint/2010/main" val="180121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ight Triangle 4"/>
          <p:cNvSpPr/>
          <p:nvPr/>
        </p:nvSpPr>
        <p:spPr>
          <a:xfrm>
            <a:off x="0" y="11677650"/>
            <a:ext cx="8297863" cy="1856581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94199" tIns="147100" rIns="294199" bIns="147100" anchor="ctr"/>
          <a:lstStyle/>
          <a:p>
            <a:pPr algn="ctr">
              <a:defRPr/>
            </a:pPr>
            <a:endParaRPr lang="en-US"/>
          </a:p>
        </p:txBody>
      </p:sp>
      <p:sp>
        <p:nvSpPr>
          <p:cNvPr id="6" name="Freeform 5"/>
          <p:cNvSpPr/>
          <p:nvPr/>
        </p:nvSpPr>
        <p:spPr>
          <a:xfrm>
            <a:off x="0" y="22263100"/>
            <a:ext cx="8297863" cy="7980363"/>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4199" tIns="147100" rIns="294199" bIns="147100" anchor="ctr"/>
          <a:lstStyle/>
          <a:p>
            <a:pPr algn="ctr">
              <a:defRPr/>
            </a:pPr>
            <a:endParaRPr lang="en-US"/>
          </a:p>
        </p:txBody>
      </p:sp>
      <p:sp>
        <p:nvSpPr>
          <p:cNvPr id="11" name="Picture Placeholder 10"/>
          <p:cNvSpPr>
            <a:spLocks noGrp="1"/>
          </p:cNvSpPr>
          <p:nvPr>
            <p:ph type="pic" sz="quarter" idx="14"/>
          </p:nvPr>
        </p:nvSpPr>
        <p:spPr>
          <a:xfrm>
            <a:off x="4713145" y="0"/>
            <a:ext cx="16529194" cy="30243463"/>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588398" rtlCol="0" anchor="ctr">
            <a:normAutofit/>
          </a:bodyPr>
          <a:lstStyle>
            <a:lvl1pPr algn="r">
              <a:defRPr/>
            </a:lvl1pPr>
          </a:lstStyle>
          <a:p>
            <a:pPr lvl="0"/>
            <a:r>
              <a:rPr lang="en-US" noProof="0" smtClean="0"/>
              <a:t>Click icon to add picture</a:t>
            </a:r>
            <a:endParaRPr lang="en-US" noProof="0" dirty="0"/>
          </a:p>
        </p:txBody>
      </p:sp>
      <p:sp>
        <p:nvSpPr>
          <p:cNvPr id="2" name="Title 1"/>
          <p:cNvSpPr>
            <a:spLocks noGrp="1"/>
          </p:cNvSpPr>
          <p:nvPr>
            <p:ph type="title"/>
          </p:nvPr>
        </p:nvSpPr>
        <p:spPr>
          <a:xfrm rot="19140000">
            <a:off x="1559251" y="7574100"/>
            <a:ext cx="12745403" cy="3825388"/>
          </a:xfrm>
        </p:spPr>
        <p:txBody>
          <a:bodyPr anchor="b"/>
          <a:lstStyle>
            <a:lvl1pPr algn="l">
              <a:defRPr sz="90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2656406" y="9616032"/>
            <a:ext cx="14162825" cy="3266294"/>
          </a:xfrm>
        </p:spPr>
        <p:txBody>
          <a:bodyPr/>
          <a:lstStyle>
            <a:lvl1pPr marL="0" indent="0">
              <a:buNone/>
              <a:defRPr sz="4500">
                <a:solidFill>
                  <a:schemeClr val="tx2"/>
                </a:solidFill>
              </a:defRPr>
            </a:lvl1pPr>
            <a:lvl2pPr marL="1470995" indent="0">
              <a:buNone/>
              <a:defRPr sz="3900"/>
            </a:lvl2pPr>
            <a:lvl3pPr marL="2941991" indent="0">
              <a:buNone/>
              <a:defRPr sz="3200"/>
            </a:lvl3pPr>
            <a:lvl4pPr marL="4412986" indent="0">
              <a:buNone/>
              <a:defRPr sz="2900"/>
            </a:lvl4pPr>
            <a:lvl5pPr marL="5883981" indent="0">
              <a:buNone/>
              <a:defRPr sz="2900"/>
            </a:lvl5pPr>
            <a:lvl6pPr marL="7354976" indent="0">
              <a:buNone/>
              <a:defRPr sz="2900"/>
            </a:lvl6pPr>
            <a:lvl7pPr marL="8825972" indent="0">
              <a:buNone/>
              <a:defRPr sz="2900"/>
            </a:lvl7pPr>
            <a:lvl8pPr marL="10296967" indent="0">
              <a:buNone/>
              <a:defRPr sz="2900"/>
            </a:lvl8pPr>
            <a:lvl9pPr marL="11767962" indent="0">
              <a:buNone/>
              <a:defRPr sz="2900"/>
            </a:lvl9pPr>
          </a:lstStyle>
          <a:p>
            <a:pPr lvl="0"/>
            <a:r>
              <a:rPr lang="en-US" smtClean="0"/>
              <a:t>Click to edit Master text styles</a:t>
            </a:r>
          </a:p>
        </p:txBody>
      </p:sp>
      <p:sp>
        <p:nvSpPr>
          <p:cNvPr id="7" name="Date Placeholder 4"/>
          <p:cNvSpPr>
            <a:spLocks noGrp="1"/>
          </p:cNvSpPr>
          <p:nvPr>
            <p:ph type="dt" sz="half" idx="15"/>
          </p:nvPr>
        </p:nvSpPr>
        <p:spPr/>
        <p:txBody>
          <a:bodyPr/>
          <a:lstStyle>
            <a:lvl1pPr>
              <a:defRPr/>
            </a:lvl1pPr>
          </a:lstStyle>
          <a:p>
            <a:pPr>
              <a:defRPr/>
            </a:pPr>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E80DF5AC-C271-443B-90AF-293C9435E0D7}" type="slidenum">
              <a:rPr lang="en-US"/>
              <a:pPr>
                <a:defRPr/>
              </a:pPr>
              <a:t>‹#›</a:t>
            </a:fld>
            <a:endParaRPr lang="en-US"/>
          </a:p>
        </p:txBody>
      </p:sp>
    </p:spTree>
    <p:extLst>
      <p:ext uri="{BB962C8B-B14F-4D97-AF65-F5344CB8AC3E}">
        <p14:creationId xmlns:p14="http://schemas.microsoft.com/office/powerpoint/2010/main" val="3534710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p:nvPr/>
        </p:nvSpPr>
        <p:spPr>
          <a:xfrm>
            <a:off x="-4763" y="22272625"/>
            <a:ext cx="8302626" cy="797083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94199" tIns="147100" rIns="294199" bIns="147100" anchor="ctr"/>
          <a:lstStyle/>
          <a:p>
            <a:pPr algn="ctr">
              <a:defRPr/>
            </a:pPr>
            <a:endParaRPr lang="en-US"/>
          </a:p>
        </p:txBody>
      </p:sp>
      <p:sp>
        <p:nvSpPr>
          <p:cNvPr id="8" name="Freeform 7"/>
          <p:cNvSpPr/>
          <p:nvPr/>
        </p:nvSpPr>
        <p:spPr>
          <a:xfrm>
            <a:off x="-4763" y="22275800"/>
            <a:ext cx="21247101" cy="7967663"/>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4199" tIns="147100" rIns="294199" bIns="147100" anchor="ctr"/>
          <a:lstStyle/>
          <a:p>
            <a:pPr algn="ctr">
              <a:defRPr/>
            </a:pPr>
            <a:endParaRPr lang="en-US"/>
          </a:p>
        </p:txBody>
      </p:sp>
      <p:sp>
        <p:nvSpPr>
          <p:cNvPr id="2" name="Title Placeholder 1"/>
          <p:cNvSpPr>
            <a:spLocks noGrp="1"/>
          </p:cNvSpPr>
          <p:nvPr>
            <p:ph type="title"/>
          </p:nvPr>
        </p:nvSpPr>
        <p:spPr>
          <a:xfrm>
            <a:off x="1911350" y="1612900"/>
            <a:ext cx="17472025" cy="2419350"/>
          </a:xfrm>
          <a:prstGeom prst="rect">
            <a:avLst/>
          </a:prstGeom>
        </p:spPr>
        <p:txBody>
          <a:bodyPr vert="horz" lIns="294199" tIns="147100" rIns="294199" bIns="147100" rtlCol="0" anchor="ctr">
            <a:no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1911350" y="4852988"/>
            <a:ext cx="17472025" cy="1578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4199" tIns="147100" rIns="294199" bIns="14710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rot="19140000">
            <a:off x="466725" y="25888950"/>
            <a:ext cx="5056188" cy="885825"/>
          </a:xfrm>
          <a:prstGeom prst="rect">
            <a:avLst/>
          </a:prstGeom>
        </p:spPr>
        <p:txBody>
          <a:bodyPr vert="horz" lIns="294199" tIns="147100" rIns="294199" bIns="147100" rtlCol="0" anchor="ctr"/>
          <a:lstStyle>
            <a:lvl1pPr algn="l">
              <a:defRPr sz="3900">
                <a:solidFill>
                  <a:srgbClr val="FFFFFF"/>
                </a:solidFill>
              </a:defRPr>
            </a:lvl1pPr>
          </a:lstStyle>
          <a:p>
            <a:pPr>
              <a:defRPr/>
            </a:pPr>
            <a:endParaRPr lang="en-US"/>
          </a:p>
        </p:txBody>
      </p:sp>
      <p:sp>
        <p:nvSpPr>
          <p:cNvPr id="5" name="Footer Placeholder 4"/>
          <p:cNvSpPr>
            <a:spLocks noGrp="1"/>
          </p:cNvSpPr>
          <p:nvPr>
            <p:ph type="ftr" sz="quarter" idx="3"/>
          </p:nvPr>
        </p:nvSpPr>
        <p:spPr>
          <a:xfrm>
            <a:off x="8170863" y="27717750"/>
            <a:ext cx="10975975" cy="1209675"/>
          </a:xfrm>
          <a:prstGeom prst="rect">
            <a:avLst/>
          </a:prstGeom>
        </p:spPr>
        <p:txBody>
          <a:bodyPr vert="horz" lIns="294199" tIns="147100" rIns="294199" bIns="147100" rtlCol="0" anchor="ctr"/>
          <a:lstStyle>
            <a:lvl1pPr algn="r">
              <a:defRPr sz="3200" cap="all" spc="643" baseline="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19516725" y="27212925"/>
            <a:ext cx="1168400" cy="2217738"/>
          </a:xfrm>
          <a:prstGeom prst="ellipse">
            <a:avLst/>
          </a:prstGeom>
          <a:ln w="19050">
            <a:solidFill>
              <a:srgbClr val="FFFFFF"/>
            </a:solidFill>
          </a:ln>
        </p:spPr>
        <p:txBody>
          <a:bodyPr vert="horz" lIns="29420" tIns="29420" rIns="29420" bIns="29420" rtlCol="0" anchor="ctr">
            <a:normAutofit/>
          </a:bodyPr>
          <a:lstStyle>
            <a:lvl1pPr algn="ctr">
              <a:defRPr sz="5300">
                <a:solidFill>
                  <a:srgbClr val="FFFFFF"/>
                </a:solidFill>
              </a:defRPr>
            </a:lvl1pPr>
          </a:lstStyle>
          <a:p>
            <a:pPr>
              <a:defRPr/>
            </a:pPr>
            <a:fld id="{95F66513-25DF-4DF7-91E4-B2A7C047262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1" r:id="rId1"/>
    <p:sldLayoutId id="2147483784" r:id="rId2"/>
    <p:sldLayoutId id="2147483792" r:id="rId3"/>
    <p:sldLayoutId id="2147483785" r:id="rId4"/>
    <p:sldLayoutId id="2147483786" r:id="rId5"/>
    <p:sldLayoutId id="2147483787" r:id="rId6"/>
    <p:sldLayoutId id="2147483788" r:id="rId7"/>
    <p:sldLayoutId id="2147483793" r:id="rId8"/>
    <p:sldLayoutId id="2147483794" r:id="rId9"/>
    <p:sldLayoutId id="2147483789" r:id="rId10"/>
    <p:sldLayoutId id="2147483790" r:id="rId11"/>
  </p:sldLayoutIdLst>
  <p:txStyles>
    <p:titleStyle>
      <a:lvl1pPr algn="l" defTabSz="2941638" rtl="0" eaLnBrk="0" fontAlgn="base" hangingPunct="0">
        <a:spcBef>
          <a:spcPct val="0"/>
        </a:spcBef>
        <a:spcAft>
          <a:spcPct val="0"/>
        </a:spcAft>
        <a:defRPr sz="9000" kern="1200" cap="all">
          <a:solidFill>
            <a:schemeClr val="tx1"/>
          </a:solidFill>
          <a:latin typeface="+mj-lt"/>
          <a:ea typeface="+mj-ea"/>
          <a:cs typeface="+mj-cs"/>
        </a:defRPr>
      </a:lvl1pPr>
      <a:lvl2pPr algn="l" defTabSz="2941638" rtl="0" eaLnBrk="0" fontAlgn="base" hangingPunct="0">
        <a:spcBef>
          <a:spcPct val="0"/>
        </a:spcBef>
        <a:spcAft>
          <a:spcPct val="0"/>
        </a:spcAft>
        <a:defRPr sz="9000">
          <a:solidFill>
            <a:schemeClr val="tx1"/>
          </a:solidFill>
          <a:latin typeface="Franklin Gothic Medium" pitchFamily="34" charset="0"/>
        </a:defRPr>
      </a:lvl2pPr>
      <a:lvl3pPr algn="l" defTabSz="2941638" rtl="0" eaLnBrk="0" fontAlgn="base" hangingPunct="0">
        <a:spcBef>
          <a:spcPct val="0"/>
        </a:spcBef>
        <a:spcAft>
          <a:spcPct val="0"/>
        </a:spcAft>
        <a:defRPr sz="9000">
          <a:solidFill>
            <a:schemeClr val="tx1"/>
          </a:solidFill>
          <a:latin typeface="Franklin Gothic Medium" pitchFamily="34" charset="0"/>
        </a:defRPr>
      </a:lvl3pPr>
      <a:lvl4pPr algn="l" defTabSz="2941638" rtl="0" eaLnBrk="0" fontAlgn="base" hangingPunct="0">
        <a:spcBef>
          <a:spcPct val="0"/>
        </a:spcBef>
        <a:spcAft>
          <a:spcPct val="0"/>
        </a:spcAft>
        <a:defRPr sz="9000">
          <a:solidFill>
            <a:schemeClr val="tx1"/>
          </a:solidFill>
          <a:latin typeface="Franklin Gothic Medium" pitchFamily="34" charset="0"/>
        </a:defRPr>
      </a:lvl4pPr>
      <a:lvl5pPr algn="l" defTabSz="2941638" rtl="0" eaLnBrk="0" fontAlgn="base" hangingPunct="0">
        <a:spcBef>
          <a:spcPct val="0"/>
        </a:spcBef>
        <a:spcAft>
          <a:spcPct val="0"/>
        </a:spcAft>
        <a:defRPr sz="9000">
          <a:solidFill>
            <a:schemeClr val="tx1"/>
          </a:solidFill>
          <a:latin typeface="Franklin Gothic Medium" pitchFamily="34" charset="0"/>
        </a:defRPr>
      </a:lvl5pPr>
      <a:lvl6pPr marL="457200" algn="l" defTabSz="2941638" rtl="0" fontAlgn="base">
        <a:spcBef>
          <a:spcPct val="0"/>
        </a:spcBef>
        <a:spcAft>
          <a:spcPct val="0"/>
        </a:spcAft>
        <a:defRPr sz="9000">
          <a:solidFill>
            <a:schemeClr val="tx1"/>
          </a:solidFill>
          <a:latin typeface="Franklin Gothic Medium" pitchFamily="34" charset="0"/>
        </a:defRPr>
      </a:lvl6pPr>
      <a:lvl7pPr marL="914400" algn="l" defTabSz="2941638" rtl="0" fontAlgn="base">
        <a:spcBef>
          <a:spcPct val="0"/>
        </a:spcBef>
        <a:spcAft>
          <a:spcPct val="0"/>
        </a:spcAft>
        <a:defRPr sz="9000">
          <a:solidFill>
            <a:schemeClr val="tx1"/>
          </a:solidFill>
          <a:latin typeface="Franklin Gothic Medium" pitchFamily="34" charset="0"/>
        </a:defRPr>
      </a:lvl7pPr>
      <a:lvl8pPr marL="1371600" algn="l" defTabSz="2941638" rtl="0" fontAlgn="base">
        <a:spcBef>
          <a:spcPct val="0"/>
        </a:spcBef>
        <a:spcAft>
          <a:spcPct val="0"/>
        </a:spcAft>
        <a:defRPr sz="9000">
          <a:solidFill>
            <a:schemeClr val="tx1"/>
          </a:solidFill>
          <a:latin typeface="Franklin Gothic Medium" pitchFamily="34" charset="0"/>
        </a:defRPr>
      </a:lvl8pPr>
      <a:lvl9pPr marL="1828800" algn="l" defTabSz="2941638" rtl="0" fontAlgn="base">
        <a:spcBef>
          <a:spcPct val="0"/>
        </a:spcBef>
        <a:spcAft>
          <a:spcPct val="0"/>
        </a:spcAft>
        <a:defRPr sz="9000">
          <a:solidFill>
            <a:schemeClr val="tx1"/>
          </a:solidFill>
          <a:latin typeface="Franklin Gothic Medium" pitchFamily="34" charset="0"/>
        </a:defRPr>
      </a:lvl9pPr>
    </p:titleStyle>
    <p:bodyStyle>
      <a:lvl1pPr marL="1101725" indent="-1101725" algn="l" defTabSz="2941638" rtl="0" eaLnBrk="0" fontAlgn="base" hangingPunct="0">
        <a:spcBef>
          <a:spcPts val="2575"/>
        </a:spcBef>
        <a:spcAft>
          <a:spcPct val="0"/>
        </a:spcAft>
        <a:buFont typeface="Arial" charset="0"/>
        <a:defRPr sz="5100" b="1" kern="1200">
          <a:solidFill>
            <a:schemeClr val="tx1"/>
          </a:solidFill>
          <a:latin typeface="+mn-lt"/>
          <a:ea typeface="+mn-ea"/>
          <a:cs typeface="+mn-cs"/>
        </a:defRPr>
      </a:lvl1pPr>
      <a:lvl2pPr marL="558800" indent="-558800" algn="l" defTabSz="2941638" rtl="0" eaLnBrk="0" fontAlgn="base" hangingPunct="0">
        <a:spcBef>
          <a:spcPts val="963"/>
        </a:spcBef>
        <a:spcAft>
          <a:spcPct val="0"/>
        </a:spcAft>
        <a:buClr>
          <a:schemeClr val="accent2"/>
        </a:buClr>
        <a:buFont typeface="Wingdings" pitchFamily="2" charset="2"/>
        <a:buChar char="§"/>
        <a:defRPr sz="5100" kern="1200">
          <a:solidFill>
            <a:schemeClr val="tx1"/>
          </a:solidFill>
          <a:latin typeface="+mn-lt"/>
          <a:ea typeface="+mn-ea"/>
          <a:cs typeface="+mn-cs"/>
        </a:defRPr>
      </a:lvl2pPr>
      <a:lvl3pPr marL="1293813" indent="-528638" algn="l" defTabSz="2941638" rtl="0" eaLnBrk="0" fontAlgn="base" hangingPunct="0">
        <a:spcBef>
          <a:spcPts val="963"/>
        </a:spcBef>
        <a:spcAft>
          <a:spcPct val="0"/>
        </a:spcAft>
        <a:buClr>
          <a:schemeClr val="accent2"/>
        </a:buClr>
        <a:buFont typeface="Wingdings" pitchFamily="2" charset="2"/>
        <a:buChar char="§"/>
        <a:defRPr sz="5100" kern="1200">
          <a:solidFill>
            <a:schemeClr val="tx1"/>
          </a:solidFill>
          <a:latin typeface="+mn-lt"/>
          <a:ea typeface="+mn-ea"/>
          <a:cs typeface="+mn-cs"/>
        </a:defRPr>
      </a:lvl3pPr>
      <a:lvl4pPr marL="2028825" indent="-528638" algn="l" defTabSz="2941638" rtl="0" eaLnBrk="0" fontAlgn="base" hangingPunct="0">
        <a:spcBef>
          <a:spcPts val="963"/>
        </a:spcBef>
        <a:spcAft>
          <a:spcPct val="0"/>
        </a:spcAft>
        <a:buClr>
          <a:schemeClr val="accent2"/>
        </a:buClr>
        <a:buFont typeface="Wingdings" pitchFamily="2" charset="2"/>
        <a:buChar char="§"/>
        <a:defRPr sz="5100" kern="1200">
          <a:solidFill>
            <a:schemeClr val="tx1"/>
          </a:solidFill>
          <a:latin typeface="+mn-lt"/>
          <a:ea typeface="+mn-ea"/>
          <a:cs typeface="+mn-cs"/>
        </a:defRPr>
      </a:lvl4pPr>
      <a:lvl5pPr marL="2765425" indent="-558800" algn="l" defTabSz="2941638" rtl="0" eaLnBrk="0" fontAlgn="base" hangingPunct="0">
        <a:spcBef>
          <a:spcPts val="963"/>
        </a:spcBef>
        <a:spcAft>
          <a:spcPct val="0"/>
        </a:spcAft>
        <a:buClr>
          <a:schemeClr val="accent2"/>
        </a:buClr>
        <a:buFont typeface="Wingdings" pitchFamily="2" charset="2"/>
        <a:buChar char="§"/>
        <a:defRPr sz="5100" kern="1200">
          <a:solidFill>
            <a:schemeClr val="tx1"/>
          </a:solidFill>
          <a:latin typeface="+mn-lt"/>
          <a:ea typeface="+mn-ea"/>
          <a:cs typeface="+mn-cs"/>
        </a:defRPr>
      </a:lvl5pPr>
      <a:lvl6pPr marL="3530389" indent="-558978" algn="l" defTabSz="2941991" rtl="0" eaLnBrk="1" latinLnBrk="0" hangingPunct="1">
        <a:spcBef>
          <a:spcPts val="965"/>
        </a:spcBef>
        <a:buClr>
          <a:schemeClr val="accent2"/>
        </a:buClr>
        <a:buFont typeface="Wingdings" pitchFamily="2" charset="2"/>
        <a:buChar char="§"/>
        <a:defRPr sz="4500" kern="1200">
          <a:solidFill>
            <a:schemeClr val="tx1"/>
          </a:solidFill>
          <a:latin typeface="+mn-lt"/>
          <a:ea typeface="+mn-ea"/>
          <a:cs typeface="+mn-cs"/>
        </a:defRPr>
      </a:lvl6pPr>
      <a:lvl7pPr marL="4354146" indent="-529558" algn="l" defTabSz="2941991" rtl="0" eaLnBrk="1" latinLnBrk="0" hangingPunct="1">
        <a:spcBef>
          <a:spcPts val="965"/>
        </a:spcBef>
        <a:buClr>
          <a:schemeClr val="accent2"/>
        </a:buClr>
        <a:buFont typeface="Wingdings" pitchFamily="2" charset="2"/>
        <a:buChar char="§"/>
        <a:defRPr sz="4500" kern="1200">
          <a:solidFill>
            <a:schemeClr val="tx1"/>
          </a:solidFill>
          <a:latin typeface="+mn-lt"/>
          <a:ea typeface="+mn-ea"/>
          <a:cs typeface="+mn-cs"/>
        </a:defRPr>
      </a:lvl7pPr>
      <a:lvl8pPr marL="5089644" indent="-529558" algn="l" defTabSz="2941991" rtl="0" eaLnBrk="1" latinLnBrk="0" hangingPunct="1">
        <a:spcBef>
          <a:spcPts val="965"/>
        </a:spcBef>
        <a:buClr>
          <a:schemeClr val="accent2"/>
        </a:buClr>
        <a:buFont typeface="Wingdings" pitchFamily="2" charset="2"/>
        <a:buChar char="§"/>
        <a:defRPr sz="4500" kern="1200">
          <a:solidFill>
            <a:schemeClr val="tx1"/>
          </a:solidFill>
          <a:latin typeface="+mn-lt"/>
          <a:ea typeface="+mn-ea"/>
          <a:cs typeface="+mn-cs"/>
        </a:defRPr>
      </a:lvl8pPr>
      <a:lvl9pPr marL="5766301" indent="-529558" algn="l" defTabSz="2941991" rtl="0" eaLnBrk="1" latinLnBrk="0" hangingPunct="1">
        <a:spcBef>
          <a:spcPts val="965"/>
        </a:spcBef>
        <a:buClr>
          <a:schemeClr val="accent2"/>
        </a:buClr>
        <a:buFont typeface="Wingdings" pitchFamily="2" charset="2"/>
        <a:buChar char="§"/>
        <a:defRPr sz="4500" kern="1200">
          <a:solidFill>
            <a:schemeClr val="tx1"/>
          </a:solidFill>
          <a:latin typeface="+mn-lt"/>
          <a:ea typeface="+mn-ea"/>
          <a:cs typeface="+mn-cs"/>
        </a:defRPr>
      </a:lvl9pPr>
    </p:bodyStyle>
    <p:otherStyle>
      <a:defPPr>
        <a:defRPr lang="en-US"/>
      </a:defPPr>
      <a:lvl1pPr marL="0" algn="l" defTabSz="2941991" rtl="0" eaLnBrk="1" latinLnBrk="0" hangingPunct="1">
        <a:defRPr sz="5800" kern="1200">
          <a:solidFill>
            <a:schemeClr val="tx1"/>
          </a:solidFill>
          <a:latin typeface="+mn-lt"/>
          <a:ea typeface="+mn-ea"/>
          <a:cs typeface="+mn-cs"/>
        </a:defRPr>
      </a:lvl1pPr>
      <a:lvl2pPr marL="1470995" algn="l" defTabSz="2941991" rtl="0" eaLnBrk="1" latinLnBrk="0" hangingPunct="1">
        <a:defRPr sz="5800" kern="1200">
          <a:solidFill>
            <a:schemeClr val="tx1"/>
          </a:solidFill>
          <a:latin typeface="+mn-lt"/>
          <a:ea typeface="+mn-ea"/>
          <a:cs typeface="+mn-cs"/>
        </a:defRPr>
      </a:lvl2pPr>
      <a:lvl3pPr marL="2941991" algn="l" defTabSz="2941991" rtl="0" eaLnBrk="1" latinLnBrk="0" hangingPunct="1">
        <a:defRPr sz="5800" kern="1200">
          <a:solidFill>
            <a:schemeClr val="tx1"/>
          </a:solidFill>
          <a:latin typeface="+mn-lt"/>
          <a:ea typeface="+mn-ea"/>
          <a:cs typeface="+mn-cs"/>
        </a:defRPr>
      </a:lvl3pPr>
      <a:lvl4pPr marL="4412986" algn="l" defTabSz="2941991" rtl="0" eaLnBrk="1" latinLnBrk="0" hangingPunct="1">
        <a:defRPr sz="5800" kern="1200">
          <a:solidFill>
            <a:schemeClr val="tx1"/>
          </a:solidFill>
          <a:latin typeface="+mn-lt"/>
          <a:ea typeface="+mn-ea"/>
          <a:cs typeface="+mn-cs"/>
        </a:defRPr>
      </a:lvl4pPr>
      <a:lvl5pPr marL="5883981" algn="l" defTabSz="2941991" rtl="0" eaLnBrk="1" latinLnBrk="0" hangingPunct="1">
        <a:defRPr sz="5800" kern="1200">
          <a:solidFill>
            <a:schemeClr val="tx1"/>
          </a:solidFill>
          <a:latin typeface="+mn-lt"/>
          <a:ea typeface="+mn-ea"/>
          <a:cs typeface="+mn-cs"/>
        </a:defRPr>
      </a:lvl5pPr>
      <a:lvl6pPr marL="7354976" algn="l" defTabSz="2941991" rtl="0" eaLnBrk="1" latinLnBrk="0" hangingPunct="1">
        <a:defRPr sz="5800" kern="1200">
          <a:solidFill>
            <a:schemeClr val="tx1"/>
          </a:solidFill>
          <a:latin typeface="+mn-lt"/>
          <a:ea typeface="+mn-ea"/>
          <a:cs typeface="+mn-cs"/>
        </a:defRPr>
      </a:lvl6pPr>
      <a:lvl7pPr marL="8825972" algn="l" defTabSz="2941991" rtl="0" eaLnBrk="1" latinLnBrk="0" hangingPunct="1">
        <a:defRPr sz="5800" kern="1200">
          <a:solidFill>
            <a:schemeClr val="tx1"/>
          </a:solidFill>
          <a:latin typeface="+mn-lt"/>
          <a:ea typeface="+mn-ea"/>
          <a:cs typeface="+mn-cs"/>
        </a:defRPr>
      </a:lvl7pPr>
      <a:lvl8pPr marL="10296967" algn="l" defTabSz="2941991" rtl="0" eaLnBrk="1" latinLnBrk="0" hangingPunct="1">
        <a:defRPr sz="5800" kern="1200">
          <a:solidFill>
            <a:schemeClr val="tx1"/>
          </a:solidFill>
          <a:latin typeface="+mn-lt"/>
          <a:ea typeface="+mn-ea"/>
          <a:cs typeface="+mn-cs"/>
        </a:defRPr>
      </a:lvl8pPr>
      <a:lvl9pPr marL="11767962" algn="l" defTabSz="2941991"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169"/>
          <p:cNvSpPr>
            <a:spLocks noChangeArrowheads="1"/>
          </p:cNvSpPr>
          <p:nvPr/>
        </p:nvSpPr>
        <p:spPr bwMode="auto">
          <a:xfrm rot="1184084">
            <a:off x="3400425" y="25582563"/>
            <a:ext cx="7902575" cy="2414587"/>
          </a:xfrm>
          <a:prstGeom prst="curvedUpArrow">
            <a:avLst>
              <a:gd name="adj1" fmla="val 35335"/>
              <a:gd name="adj2" fmla="val 98761"/>
              <a:gd name="adj3" fmla="val 33333"/>
            </a:avLst>
          </a:prstGeom>
          <a:solidFill>
            <a:srgbClr val="EFDD5B"/>
          </a:solidFill>
          <a:ln w="9525">
            <a:solidFill>
              <a:srgbClr val="666633"/>
            </a:solidFill>
            <a:miter lim="800000"/>
            <a:headEnd/>
            <a:tailEnd/>
          </a:ln>
        </p:spPr>
        <p:txBody>
          <a:bodyPr wrap="none" anchor="ctr"/>
          <a:lstStyle>
            <a:lvl1pPr eaLnBrk="0" hangingPunct="0">
              <a:spcBef>
                <a:spcPts val="2575"/>
              </a:spcBef>
              <a:buFont typeface="Arial" charset="0"/>
              <a:defRPr sz="5100" b="1">
                <a:solidFill>
                  <a:schemeClr val="tx1"/>
                </a:solidFill>
                <a:latin typeface="Franklin Gothic Book" pitchFamily="34" charset="0"/>
              </a:defRPr>
            </a:lvl1pPr>
            <a:lvl2pPr marL="742950" indent="-285750"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eaLnBrk="1" hangingPunct="1">
              <a:spcBef>
                <a:spcPct val="0"/>
              </a:spcBef>
              <a:buFontTx/>
              <a:buNone/>
            </a:pPr>
            <a:endParaRPr lang="en-US" altLang="en-US" sz="2300" b="0">
              <a:latin typeface="Arial" charset="0"/>
            </a:endParaRPr>
          </a:p>
        </p:txBody>
      </p:sp>
      <p:sp>
        <p:nvSpPr>
          <p:cNvPr id="2218" name="Oval 170"/>
          <p:cNvSpPr>
            <a:spLocks noChangeArrowheads="1"/>
          </p:cNvSpPr>
          <p:nvPr/>
        </p:nvSpPr>
        <p:spPr bwMode="auto">
          <a:xfrm>
            <a:off x="201722" y="14518189"/>
            <a:ext cx="9106400" cy="11448567"/>
          </a:xfrm>
          <a:prstGeom prst="ellipse">
            <a:avLst/>
          </a:prstGeom>
          <a:gradFill>
            <a:gsLst>
              <a:gs pos="0">
                <a:schemeClr val="bg2">
                  <a:tint val="80000"/>
                  <a:satMod val="300000"/>
                </a:schemeClr>
              </a:gs>
              <a:gs pos="100000">
                <a:schemeClr val="bg2">
                  <a:shade val="30000"/>
                  <a:satMod val="200000"/>
                </a:schemeClr>
              </a:gs>
            </a:gsLst>
            <a:path path="circle">
              <a:fillToRect l="50000" t="50000" r="50000" b="50000"/>
            </a:path>
          </a:gradFill>
          <a:ln w="9525">
            <a:noFill/>
            <a:round/>
            <a:headEnd/>
            <a:tailEnd/>
          </a:ln>
          <a:effectLst/>
        </p:spPr>
        <p:txBody>
          <a:bodyPr wrap="none" anchor="ctr"/>
          <a:lstStyle/>
          <a:p>
            <a:pPr>
              <a:defRPr/>
            </a:pPr>
            <a:endParaRPr lang="en-US"/>
          </a:p>
        </p:txBody>
      </p:sp>
      <p:sp>
        <p:nvSpPr>
          <p:cNvPr id="6150" name="AutoShape 171"/>
          <p:cNvSpPr>
            <a:spLocks noChangeArrowheads="1"/>
          </p:cNvSpPr>
          <p:nvPr/>
        </p:nvSpPr>
        <p:spPr bwMode="auto">
          <a:xfrm rot="18093629" flipH="1">
            <a:off x="-2578099" y="9375775"/>
            <a:ext cx="10806112" cy="3443287"/>
          </a:xfrm>
          <a:prstGeom prst="curvedDownArrow">
            <a:avLst>
              <a:gd name="adj1" fmla="val 29044"/>
              <a:gd name="adj2" fmla="val 69987"/>
              <a:gd name="adj3" fmla="val 60912"/>
            </a:avLst>
          </a:prstGeom>
          <a:solidFill>
            <a:srgbClr val="EFDD5B"/>
          </a:solidFill>
          <a:ln w="9525">
            <a:solidFill>
              <a:srgbClr val="666633"/>
            </a:solidFill>
            <a:miter lim="800000"/>
            <a:headEnd/>
            <a:tailEnd/>
          </a:ln>
        </p:spPr>
        <p:txBody>
          <a:bodyPr wrap="none" anchor="ctr"/>
          <a:lstStyle>
            <a:lvl1pPr eaLnBrk="0" hangingPunct="0">
              <a:spcBef>
                <a:spcPts val="2575"/>
              </a:spcBef>
              <a:buFont typeface="Arial" charset="0"/>
              <a:defRPr sz="5100" b="1">
                <a:solidFill>
                  <a:schemeClr val="tx1"/>
                </a:solidFill>
                <a:latin typeface="Franklin Gothic Book" pitchFamily="34" charset="0"/>
              </a:defRPr>
            </a:lvl1pPr>
            <a:lvl2pPr marL="742950" indent="-285750"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eaLnBrk="1" hangingPunct="1">
              <a:spcBef>
                <a:spcPct val="0"/>
              </a:spcBef>
              <a:buFontTx/>
              <a:buNone/>
            </a:pPr>
            <a:endParaRPr lang="en-US" altLang="en-US" sz="2300" b="0">
              <a:latin typeface="Arial" charset="0"/>
            </a:endParaRPr>
          </a:p>
        </p:txBody>
      </p:sp>
      <p:sp>
        <p:nvSpPr>
          <p:cNvPr id="2222" name="Oval 174"/>
          <p:cNvSpPr>
            <a:spLocks noChangeArrowheads="1"/>
          </p:cNvSpPr>
          <p:nvPr/>
        </p:nvSpPr>
        <p:spPr bwMode="auto">
          <a:xfrm>
            <a:off x="12684337" y="5302367"/>
            <a:ext cx="8203775" cy="11589709"/>
          </a:xfrm>
          <a:prstGeom prst="ellipse">
            <a:avLst/>
          </a:prstGeom>
          <a:gradFill>
            <a:gsLst>
              <a:gs pos="0">
                <a:schemeClr val="bg2">
                  <a:tint val="80000"/>
                  <a:satMod val="300000"/>
                </a:schemeClr>
              </a:gs>
              <a:gs pos="100000">
                <a:schemeClr val="bg2">
                  <a:shade val="30000"/>
                  <a:satMod val="200000"/>
                </a:schemeClr>
              </a:gs>
            </a:gsLst>
            <a:path path="circle">
              <a:fillToRect l="50000" t="50000" r="50000" b="50000"/>
            </a:path>
          </a:gradFill>
          <a:ln w="9525">
            <a:noFill/>
            <a:round/>
            <a:headEnd/>
            <a:tailEnd/>
          </a:ln>
          <a:effectLst/>
        </p:spPr>
        <p:txBody>
          <a:bodyPr wrap="none" anchor="ctr"/>
          <a:lstStyle/>
          <a:p>
            <a:pPr>
              <a:defRPr/>
            </a:pPr>
            <a:endParaRPr lang="en-US"/>
          </a:p>
        </p:txBody>
      </p:sp>
      <p:sp>
        <p:nvSpPr>
          <p:cNvPr id="6154" name="AutoShape 175"/>
          <p:cNvSpPr>
            <a:spLocks noChangeArrowheads="1"/>
          </p:cNvSpPr>
          <p:nvPr/>
        </p:nvSpPr>
        <p:spPr bwMode="auto">
          <a:xfrm rot="-3357423">
            <a:off x="12288838" y="18500725"/>
            <a:ext cx="12384087" cy="4303713"/>
          </a:xfrm>
          <a:prstGeom prst="curvedUpArrow">
            <a:avLst>
              <a:gd name="adj1" fmla="val 22980"/>
              <a:gd name="adj2" fmla="val 99235"/>
              <a:gd name="adj3" fmla="val 20426"/>
            </a:avLst>
          </a:prstGeom>
          <a:solidFill>
            <a:srgbClr val="EFDD5B"/>
          </a:solidFill>
          <a:ln w="9525">
            <a:solidFill>
              <a:srgbClr val="666633"/>
            </a:solidFill>
            <a:miter lim="800000"/>
            <a:headEnd/>
            <a:tailEnd/>
          </a:ln>
        </p:spPr>
        <p:txBody>
          <a:bodyPr wrap="none" anchor="ctr"/>
          <a:lstStyle>
            <a:lvl1pPr eaLnBrk="0" hangingPunct="0">
              <a:spcBef>
                <a:spcPts val="2575"/>
              </a:spcBef>
              <a:buFont typeface="Arial" charset="0"/>
              <a:defRPr sz="5100" b="1">
                <a:solidFill>
                  <a:schemeClr val="tx1"/>
                </a:solidFill>
                <a:latin typeface="Franklin Gothic Book" pitchFamily="34" charset="0"/>
              </a:defRPr>
            </a:lvl1pPr>
            <a:lvl2pPr marL="742950" indent="-285750"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eaLnBrk="1" hangingPunct="1">
              <a:spcBef>
                <a:spcPct val="0"/>
              </a:spcBef>
              <a:buFontTx/>
              <a:buNone/>
            </a:pPr>
            <a:endParaRPr lang="en-US" altLang="en-US" sz="2300" b="0">
              <a:latin typeface="Arial" charset="0"/>
            </a:endParaRPr>
          </a:p>
        </p:txBody>
      </p:sp>
      <p:sp>
        <p:nvSpPr>
          <p:cNvPr id="2224" name="Oval 176"/>
          <p:cNvSpPr>
            <a:spLocks noChangeArrowheads="1"/>
          </p:cNvSpPr>
          <p:nvPr/>
        </p:nvSpPr>
        <p:spPr bwMode="auto">
          <a:xfrm>
            <a:off x="9669629" y="17060778"/>
            <a:ext cx="10806340" cy="12504821"/>
          </a:xfrm>
          <a:prstGeom prst="ellipse">
            <a:avLst/>
          </a:prstGeom>
          <a:gradFill>
            <a:gsLst>
              <a:gs pos="0">
                <a:schemeClr val="bg2">
                  <a:tint val="80000"/>
                  <a:satMod val="300000"/>
                </a:schemeClr>
              </a:gs>
              <a:gs pos="100000">
                <a:schemeClr val="bg2">
                  <a:shade val="30000"/>
                  <a:satMod val="200000"/>
                </a:schemeClr>
              </a:gs>
            </a:gsLst>
            <a:path path="circle">
              <a:fillToRect l="50000" t="50000" r="50000" b="50000"/>
            </a:path>
          </a:gradFill>
          <a:ln w="9525">
            <a:noFill/>
            <a:round/>
            <a:headEnd/>
            <a:tailEnd/>
          </a:ln>
          <a:effectLst/>
        </p:spPr>
        <p:txBody>
          <a:bodyPr wrap="none" anchor="ctr"/>
          <a:lstStyle/>
          <a:p>
            <a:pPr>
              <a:defRPr/>
            </a:pPr>
            <a:endParaRPr lang="en-US"/>
          </a:p>
        </p:txBody>
      </p:sp>
      <p:sp>
        <p:nvSpPr>
          <p:cNvPr id="2225" name="Oval 177"/>
          <p:cNvSpPr>
            <a:spLocks noChangeArrowheads="1"/>
          </p:cNvSpPr>
          <p:nvPr/>
        </p:nvSpPr>
        <p:spPr bwMode="auto">
          <a:xfrm>
            <a:off x="1541964" y="3272588"/>
            <a:ext cx="9504948" cy="11044991"/>
          </a:xfrm>
          <a:prstGeom prst="ellipse">
            <a:avLst/>
          </a:prstGeom>
          <a:gradFill>
            <a:gsLst>
              <a:gs pos="0">
                <a:schemeClr val="bg2">
                  <a:tint val="80000"/>
                  <a:satMod val="300000"/>
                </a:schemeClr>
              </a:gs>
              <a:gs pos="100000">
                <a:schemeClr val="bg2">
                  <a:shade val="30000"/>
                  <a:satMod val="200000"/>
                </a:schemeClr>
              </a:gs>
            </a:gsLst>
            <a:path path="circle">
              <a:fillToRect l="50000" t="50000" r="50000" b="50000"/>
            </a:path>
          </a:gradFill>
          <a:ln w="9525">
            <a:noFill/>
            <a:round/>
            <a:headEnd/>
            <a:tailEnd/>
          </a:ln>
          <a:effectLst/>
        </p:spPr>
        <p:txBody>
          <a:bodyPr wrap="none" anchor="ctr"/>
          <a:lstStyle/>
          <a:p>
            <a:pPr>
              <a:defRPr/>
            </a:pPr>
            <a:endParaRPr lang="en-US"/>
          </a:p>
        </p:txBody>
      </p:sp>
      <p:sp>
        <p:nvSpPr>
          <p:cNvPr id="6161" name="Rectangle 178"/>
          <p:cNvSpPr>
            <a:spLocks noChangeArrowheads="1"/>
          </p:cNvSpPr>
          <p:nvPr/>
        </p:nvSpPr>
        <p:spPr bwMode="auto">
          <a:xfrm>
            <a:off x="0" y="0"/>
            <a:ext cx="21242338" cy="211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ct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algn="ctr" eaLnBrk="1" hangingPunct="1">
              <a:spcBef>
                <a:spcPct val="0"/>
              </a:spcBef>
              <a:buFontTx/>
              <a:buNone/>
            </a:pPr>
            <a:r>
              <a:rPr lang="en-US" altLang="en-US" sz="6000">
                <a:latin typeface="Gill Sans MT" pitchFamily="34" charset="0"/>
              </a:rPr>
              <a:t> </a:t>
            </a:r>
          </a:p>
          <a:p>
            <a:pPr algn="ctr" eaLnBrk="1" hangingPunct="1">
              <a:spcBef>
                <a:spcPct val="0"/>
              </a:spcBef>
              <a:buFontTx/>
              <a:buNone/>
            </a:pPr>
            <a:endParaRPr lang="en-US" altLang="en-US" sz="5500">
              <a:latin typeface="Gill Sans MT" pitchFamily="34" charset="0"/>
            </a:endParaRPr>
          </a:p>
          <a:p>
            <a:pPr algn="ctr" eaLnBrk="1" hangingPunct="1">
              <a:spcBef>
                <a:spcPct val="0"/>
              </a:spcBef>
              <a:buFontTx/>
              <a:buNone/>
            </a:pPr>
            <a:endParaRPr lang="en-US" altLang="en-US" sz="5500">
              <a:latin typeface="Gill Sans MT" pitchFamily="34" charset="0"/>
            </a:endParaRPr>
          </a:p>
          <a:p>
            <a:pPr algn="ctr" eaLnBrk="1" hangingPunct="1">
              <a:spcBef>
                <a:spcPct val="0"/>
              </a:spcBef>
              <a:buFontTx/>
              <a:buNone/>
            </a:pPr>
            <a:endParaRPr lang="en-US" altLang="en-US" sz="5500">
              <a:latin typeface="Gill Sans MT" pitchFamily="34" charset="0"/>
            </a:endParaRPr>
          </a:p>
          <a:p>
            <a:pPr algn="ctr" eaLnBrk="1" hangingPunct="1">
              <a:spcBef>
                <a:spcPct val="0"/>
              </a:spcBef>
              <a:buFontTx/>
              <a:buNone/>
            </a:pPr>
            <a:r>
              <a:rPr lang="en-US" altLang="en-US" sz="4800">
                <a:latin typeface="Gill Sans MT" pitchFamily="34" charset="0"/>
              </a:rPr>
              <a:t>What</a:t>
            </a:r>
            <a:r>
              <a:rPr lang="en-GB" altLang="en-US" sz="4800">
                <a:latin typeface="Arial" charset="0"/>
              </a:rPr>
              <a:t> stops people on long-term opioid substitution from completing their treatment?</a:t>
            </a:r>
          </a:p>
          <a:p>
            <a:pPr eaLnBrk="1" hangingPunct="1">
              <a:spcBef>
                <a:spcPct val="0"/>
              </a:spcBef>
              <a:buFontTx/>
              <a:buNone/>
            </a:pPr>
            <a:endParaRPr lang="en-GB" altLang="en-US" sz="2500" b="0">
              <a:latin typeface="Arial" charset="0"/>
            </a:endParaRPr>
          </a:p>
          <a:p>
            <a:pPr algn="ctr" eaLnBrk="1" hangingPunct="1">
              <a:spcBef>
                <a:spcPct val="0"/>
              </a:spcBef>
              <a:buFontTx/>
              <a:buNone/>
            </a:pPr>
            <a:r>
              <a:rPr lang="en-GB" altLang="en-US" sz="2500" b="0">
                <a:latin typeface="Arial" charset="0"/>
              </a:rPr>
              <a:t>Tatenda Kondoni, Paula Dendere, Christos Kouimtsidis</a:t>
            </a:r>
          </a:p>
          <a:p>
            <a:pPr algn="ctr">
              <a:spcBef>
                <a:spcPct val="0"/>
              </a:spcBef>
              <a:buFontTx/>
              <a:buNone/>
            </a:pPr>
            <a:r>
              <a:rPr lang="en-GB" altLang="en-US" sz="2500" b="0">
                <a:latin typeface="Arial" charset="0"/>
              </a:rPr>
              <a:t>iHEAR Partnership, Surrey and Borders Partnership NHS Foundation Trust</a:t>
            </a:r>
          </a:p>
          <a:p>
            <a:pPr eaLnBrk="1" hangingPunct="1">
              <a:spcBef>
                <a:spcPct val="0"/>
              </a:spcBef>
              <a:buFontTx/>
              <a:buNone/>
            </a:pPr>
            <a:endParaRPr lang="en-GB" altLang="en-US" sz="5500" b="0">
              <a:latin typeface="Arial" charset="0"/>
            </a:endParaRPr>
          </a:p>
          <a:p>
            <a:pPr algn="ctr" eaLnBrk="1" hangingPunct="1">
              <a:spcBef>
                <a:spcPct val="0"/>
              </a:spcBef>
              <a:buFontTx/>
              <a:buNone/>
            </a:pPr>
            <a:endParaRPr lang="en-US" altLang="en-US" sz="8000">
              <a:latin typeface="Gill Sans MT" pitchFamily="34" charset="0"/>
            </a:endParaRPr>
          </a:p>
        </p:txBody>
      </p:sp>
      <p:sp>
        <p:nvSpPr>
          <p:cNvPr id="6162" name="Rectangle 179"/>
          <p:cNvSpPr>
            <a:spLocks noChangeArrowheads="1"/>
          </p:cNvSpPr>
          <p:nvPr/>
        </p:nvSpPr>
        <p:spPr bwMode="auto">
          <a:xfrm>
            <a:off x="18122900" y="28728988"/>
            <a:ext cx="2768600" cy="135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7160" tIns="68580" rIns="137160" bIns="68580" anchor="ct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algn="r" eaLnBrk="1" hangingPunct="1">
              <a:spcBef>
                <a:spcPct val="0"/>
              </a:spcBef>
              <a:buFontTx/>
              <a:buNone/>
            </a:pPr>
            <a:endParaRPr lang="en-US" altLang="en-US" sz="1900" b="0">
              <a:solidFill>
                <a:srgbClr val="B54113"/>
              </a:solidFill>
              <a:latin typeface="Gill Sans MT" pitchFamily="34" charset="0"/>
            </a:endParaRPr>
          </a:p>
        </p:txBody>
      </p:sp>
      <p:sp>
        <p:nvSpPr>
          <p:cNvPr id="6163" name="Text Box 183"/>
          <p:cNvSpPr txBox="1">
            <a:spLocks noChangeArrowheads="1"/>
          </p:cNvSpPr>
          <p:nvPr/>
        </p:nvSpPr>
        <p:spPr bwMode="auto">
          <a:xfrm>
            <a:off x="3778250" y="4903788"/>
            <a:ext cx="5891213" cy="134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spAutoFit/>
          </a:bodyP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a:spcBef>
                <a:spcPct val="0"/>
              </a:spcBef>
              <a:buFontTx/>
              <a:buNone/>
            </a:pPr>
            <a:r>
              <a:rPr lang="en-GB" altLang="en-US" sz="2800" b="0">
                <a:latin typeface="Arial" charset="0"/>
              </a:rPr>
              <a:t>Substitution treatment for opioids dependence (methadone or buprenorphine) has been found effective in harm minimisation for the person and the society. </a:t>
            </a:r>
          </a:p>
          <a:p>
            <a:pPr>
              <a:spcBef>
                <a:spcPct val="0"/>
              </a:spcBef>
              <a:buFontTx/>
              <a:buNone/>
            </a:pPr>
            <a:endParaRPr lang="en-GB" altLang="en-US" sz="2800" b="0">
              <a:latin typeface="Arial" charset="0"/>
            </a:endParaRPr>
          </a:p>
          <a:p>
            <a:pPr>
              <a:spcBef>
                <a:spcPct val="0"/>
              </a:spcBef>
              <a:buFontTx/>
              <a:buNone/>
            </a:pPr>
            <a:r>
              <a:rPr lang="en-GB" altLang="en-US" sz="2800" b="0">
                <a:latin typeface="Arial" charset="0"/>
              </a:rPr>
              <a:t>However, there is evidence to suggest that their recovery journey gets prolonged and little is known about the reasons contributing to this</a:t>
            </a:r>
            <a:r>
              <a:rPr lang="en-GB" altLang="en-US" sz="3000" b="0">
                <a:latin typeface="Arial" charset="0"/>
              </a:rPr>
              <a:t>.</a:t>
            </a:r>
          </a:p>
          <a:p>
            <a:pPr>
              <a:spcBef>
                <a:spcPct val="0"/>
              </a:spcBef>
              <a:buFontTx/>
              <a:buNone/>
            </a:pPr>
            <a:endParaRPr lang="en-GB" altLang="en-US" sz="2800">
              <a:solidFill>
                <a:srgbClr val="C00000"/>
              </a:solidFill>
              <a:latin typeface="Arial" charset="0"/>
            </a:endParaRPr>
          </a:p>
          <a:p>
            <a:pPr>
              <a:spcBef>
                <a:spcPct val="0"/>
              </a:spcBef>
              <a:buFontTx/>
              <a:buNone/>
            </a:pPr>
            <a:r>
              <a:rPr lang="en-GB" altLang="en-US" sz="2800">
                <a:solidFill>
                  <a:srgbClr val="C00000"/>
                </a:solidFill>
                <a:latin typeface="Arial" charset="0"/>
              </a:rPr>
              <a:t>Aim</a:t>
            </a:r>
            <a:r>
              <a:rPr lang="en-GB" altLang="en-US" sz="2800" b="0">
                <a:latin typeface="Arial" charset="0"/>
              </a:rPr>
              <a:t>: To explore the lifestyle of opioid users, who were stable on substitute medication for longer than five years and provide a client-centred evaluation on reasons that makes it difficult for them to consider completion of treatment</a:t>
            </a:r>
            <a:r>
              <a:rPr lang="en-GB" altLang="en-US" sz="3200" b="0">
                <a:latin typeface="Arial" charset="0"/>
              </a:rPr>
              <a:t>.</a:t>
            </a:r>
          </a:p>
          <a:p>
            <a:pPr>
              <a:spcBef>
                <a:spcPct val="0"/>
              </a:spcBef>
              <a:buFontTx/>
              <a:buNone/>
            </a:pPr>
            <a:endParaRPr lang="en-GB" altLang="en-US" sz="3000" b="0">
              <a:latin typeface="Arial" charset="0"/>
            </a:endParaRPr>
          </a:p>
          <a:p>
            <a:pPr eaLnBrk="1" hangingPunct="1">
              <a:spcBef>
                <a:spcPct val="50000"/>
              </a:spcBef>
              <a:buFontTx/>
              <a:buNone/>
            </a:pPr>
            <a:endParaRPr lang="en-GB" altLang="en-US" sz="2000" b="0">
              <a:latin typeface="Arial" charset="0"/>
            </a:endParaRPr>
          </a:p>
          <a:p>
            <a:pPr eaLnBrk="1" hangingPunct="1">
              <a:spcBef>
                <a:spcPct val="50000"/>
              </a:spcBef>
              <a:buFontTx/>
              <a:buNone/>
            </a:pPr>
            <a:endParaRPr lang="en-US" altLang="en-US" sz="2000" b="0">
              <a:latin typeface="Arial" charset="0"/>
            </a:endParaRPr>
          </a:p>
          <a:p>
            <a:pPr eaLnBrk="1" hangingPunct="1">
              <a:spcBef>
                <a:spcPct val="50000"/>
              </a:spcBef>
              <a:buFontTx/>
              <a:buNone/>
            </a:pPr>
            <a:endParaRPr lang="en-GB" altLang="en-US" sz="2000" b="0">
              <a:latin typeface="Arial" charset="0"/>
            </a:endParaRPr>
          </a:p>
          <a:p>
            <a:pPr eaLnBrk="1" hangingPunct="1">
              <a:spcBef>
                <a:spcPct val="50000"/>
              </a:spcBef>
              <a:buFontTx/>
              <a:buNone/>
            </a:pPr>
            <a:endParaRPr lang="en-GB" altLang="en-US" sz="2000" b="0">
              <a:latin typeface="Arial" charset="0"/>
            </a:endParaRPr>
          </a:p>
          <a:p>
            <a:pPr eaLnBrk="1" hangingPunct="1">
              <a:spcBef>
                <a:spcPct val="50000"/>
              </a:spcBef>
              <a:buFontTx/>
              <a:buNone/>
            </a:pPr>
            <a:endParaRPr lang="en-GB" altLang="en-US" sz="2000" b="0">
              <a:latin typeface="Arial" charset="0"/>
            </a:endParaRPr>
          </a:p>
          <a:p>
            <a:pPr eaLnBrk="1" hangingPunct="1">
              <a:spcBef>
                <a:spcPct val="50000"/>
              </a:spcBef>
              <a:buFontTx/>
              <a:buNone/>
            </a:pPr>
            <a:endParaRPr lang="en-GB" altLang="en-US" sz="2000" b="0">
              <a:latin typeface="Arial" charset="0"/>
            </a:endParaRPr>
          </a:p>
          <a:p>
            <a:pPr eaLnBrk="1" hangingPunct="1">
              <a:spcBef>
                <a:spcPct val="50000"/>
              </a:spcBef>
              <a:buFontTx/>
              <a:buNone/>
            </a:pPr>
            <a:endParaRPr lang="en-GB" altLang="en-US" sz="2000" b="0">
              <a:latin typeface="Arial" charset="0"/>
            </a:endParaRPr>
          </a:p>
          <a:p>
            <a:pPr eaLnBrk="1" hangingPunct="1">
              <a:spcBef>
                <a:spcPct val="50000"/>
              </a:spcBef>
              <a:buFontTx/>
              <a:buNone/>
            </a:pPr>
            <a:endParaRPr lang="en-GB" altLang="en-US" sz="2000" b="0">
              <a:latin typeface="Arial" charset="0"/>
            </a:endParaRPr>
          </a:p>
          <a:p>
            <a:pPr eaLnBrk="1" hangingPunct="1">
              <a:spcBef>
                <a:spcPct val="50000"/>
              </a:spcBef>
              <a:buFontTx/>
              <a:buNone/>
            </a:pPr>
            <a:endParaRPr lang="en-US" altLang="en-US" sz="2000" b="0">
              <a:latin typeface="Arial" charset="0"/>
            </a:endParaRPr>
          </a:p>
        </p:txBody>
      </p:sp>
      <p:sp>
        <p:nvSpPr>
          <p:cNvPr id="6164" name="Text Box 184"/>
          <p:cNvSpPr txBox="1">
            <a:spLocks noChangeArrowheads="1"/>
          </p:cNvSpPr>
          <p:nvPr/>
        </p:nvSpPr>
        <p:spPr bwMode="auto">
          <a:xfrm>
            <a:off x="1465263" y="17933988"/>
            <a:ext cx="6745287" cy="444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spAutoFit/>
          </a:bodyP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a:spcBef>
                <a:spcPct val="0"/>
              </a:spcBef>
              <a:buFontTx/>
              <a:buNone/>
            </a:pPr>
            <a:r>
              <a:rPr lang="en-GB" altLang="en-US" sz="2800" b="0">
                <a:latin typeface="Arial" charset="0"/>
              </a:rPr>
              <a:t>Ten clients were purposively sampled from a specifically developed clinic (JUNCTION clinic) as part of a community substance misuse service (iHEAR) in London. </a:t>
            </a:r>
          </a:p>
          <a:p>
            <a:pPr>
              <a:spcBef>
                <a:spcPct val="0"/>
              </a:spcBef>
              <a:buFontTx/>
              <a:buNone/>
            </a:pPr>
            <a:endParaRPr lang="en-GB" altLang="en-US" sz="2800" b="0">
              <a:latin typeface="Arial" charset="0"/>
            </a:endParaRPr>
          </a:p>
          <a:p>
            <a:pPr>
              <a:spcBef>
                <a:spcPct val="0"/>
              </a:spcBef>
              <a:buFontTx/>
              <a:buNone/>
            </a:pPr>
            <a:r>
              <a:rPr lang="en-GB" altLang="en-US" sz="2800" b="0">
                <a:latin typeface="Arial" charset="0"/>
              </a:rPr>
              <a:t>They were interviewed face to face using a semi-structured format. </a:t>
            </a:r>
          </a:p>
          <a:p>
            <a:pPr>
              <a:spcBef>
                <a:spcPct val="0"/>
              </a:spcBef>
              <a:buFontTx/>
              <a:buNone/>
            </a:pPr>
            <a:r>
              <a:rPr lang="en-GB" altLang="en-US" sz="2800" b="0">
                <a:latin typeface="Arial" charset="0"/>
              </a:rPr>
              <a:t>Detailed inductive coding and thematic analysis of all transcripts was conducted. </a:t>
            </a:r>
          </a:p>
        </p:txBody>
      </p:sp>
      <p:sp>
        <p:nvSpPr>
          <p:cNvPr id="6165" name="Rectangle 185"/>
          <p:cNvSpPr>
            <a:spLocks noChangeArrowheads="1"/>
          </p:cNvSpPr>
          <p:nvPr/>
        </p:nvSpPr>
        <p:spPr bwMode="auto">
          <a:xfrm>
            <a:off x="4837113" y="3736975"/>
            <a:ext cx="3135312"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7160" tIns="68580" rIns="137160" bIns="68580" anchor="ct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eaLnBrk="1" hangingPunct="1">
              <a:spcBef>
                <a:spcPct val="0"/>
              </a:spcBef>
              <a:buFontTx/>
              <a:buNone/>
            </a:pPr>
            <a:r>
              <a:rPr lang="en-GB" altLang="en-US" sz="3900">
                <a:solidFill>
                  <a:srgbClr val="B54113"/>
                </a:solidFill>
                <a:latin typeface="Gill Sans MT" pitchFamily="34" charset="0"/>
              </a:rPr>
              <a:t>Introduction</a:t>
            </a:r>
            <a:endParaRPr lang="en-US" altLang="en-US" sz="3900">
              <a:solidFill>
                <a:srgbClr val="B54113"/>
              </a:solidFill>
              <a:latin typeface="Gill Sans MT" pitchFamily="34" charset="0"/>
            </a:endParaRPr>
          </a:p>
        </p:txBody>
      </p:sp>
      <p:sp>
        <p:nvSpPr>
          <p:cNvPr id="6166" name="Oval 186"/>
          <p:cNvSpPr>
            <a:spLocks noChangeArrowheads="1"/>
          </p:cNvSpPr>
          <p:nvPr/>
        </p:nvSpPr>
        <p:spPr bwMode="auto">
          <a:xfrm>
            <a:off x="4332288" y="3881438"/>
            <a:ext cx="336550" cy="901700"/>
          </a:xfrm>
          <a:prstGeom prst="ellipse">
            <a:avLst/>
          </a:prstGeom>
          <a:solidFill>
            <a:srgbClr val="B541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algn="ctr" eaLnBrk="1" hangingPunct="1">
              <a:spcBef>
                <a:spcPct val="0"/>
              </a:spcBef>
              <a:buFontTx/>
              <a:buNone/>
            </a:pPr>
            <a:r>
              <a:rPr lang="en-US" altLang="en-US" sz="2000">
                <a:solidFill>
                  <a:srgbClr val="FFCC00"/>
                </a:solidFill>
                <a:latin typeface="Gill Sans MT" pitchFamily="34" charset="0"/>
              </a:rPr>
              <a:t>1</a:t>
            </a:r>
          </a:p>
        </p:txBody>
      </p:sp>
      <p:sp>
        <p:nvSpPr>
          <p:cNvPr id="6167" name="Rectangle 188"/>
          <p:cNvSpPr>
            <a:spLocks noChangeArrowheads="1"/>
          </p:cNvSpPr>
          <p:nvPr/>
        </p:nvSpPr>
        <p:spPr bwMode="auto">
          <a:xfrm>
            <a:off x="3778250" y="15782925"/>
            <a:ext cx="2262188"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7160" tIns="68580" rIns="137160" bIns="68580" anchor="ct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eaLnBrk="1" hangingPunct="1">
              <a:spcBef>
                <a:spcPct val="0"/>
              </a:spcBef>
              <a:buFontTx/>
              <a:buNone/>
            </a:pPr>
            <a:r>
              <a:rPr lang="en-US" altLang="en-US" sz="3900">
                <a:solidFill>
                  <a:srgbClr val="B54113"/>
                </a:solidFill>
                <a:latin typeface="Gill Sans MT" pitchFamily="34" charset="0"/>
              </a:rPr>
              <a:t>Methods</a:t>
            </a:r>
          </a:p>
        </p:txBody>
      </p:sp>
      <p:sp>
        <p:nvSpPr>
          <p:cNvPr id="6168" name="Oval 189"/>
          <p:cNvSpPr>
            <a:spLocks noChangeArrowheads="1"/>
          </p:cNvSpPr>
          <p:nvPr/>
        </p:nvSpPr>
        <p:spPr bwMode="auto">
          <a:xfrm>
            <a:off x="3225800" y="15749588"/>
            <a:ext cx="338138" cy="900112"/>
          </a:xfrm>
          <a:prstGeom prst="ellipse">
            <a:avLst/>
          </a:prstGeom>
          <a:solidFill>
            <a:srgbClr val="B541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algn="ctr" eaLnBrk="1" hangingPunct="1">
              <a:spcBef>
                <a:spcPct val="0"/>
              </a:spcBef>
              <a:buFontTx/>
              <a:buNone/>
            </a:pPr>
            <a:r>
              <a:rPr lang="en-US" altLang="en-US" sz="2000">
                <a:solidFill>
                  <a:srgbClr val="FFCC00"/>
                </a:solidFill>
                <a:latin typeface="Gill Sans MT" pitchFamily="34" charset="0"/>
              </a:rPr>
              <a:t>2</a:t>
            </a:r>
          </a:p>
        </p:txBody>
      </p:sp>
      <p:sp>
        <p:nvSpPr>
          <p:cNvPr id="6169" name="Rectangle 190"/>
          <p:cNvSpPr>
            <a:spLocks noChangeArrowheads="1"/>
          </p:cNvSpPr>
          <p:nvPr/>
        </p:nvSpPr>
        <p:spPr bwMode="auto">
          <a:xfrm>
            <a:off x="13912850" y="17933988"/>
            <a:ext cx="1995488"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7160" tIns="68580" rIns="137160" bIns="68580" anchor="ct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eaLnBrk="1" hangingPunct="1">
              <a:spcBef>
                <a:spcPct val="0"/>
              </a:spcBef>
              <a:buFontTx/>
              <a:buNone/>
            </a:pPr>
            <a:r>
              <a:rPr lang="en-US" altLang="en-US" sz="3900">
                <a:solidFill>
                  <a:srgbClr val="B54113"/>
                </a:solidFill>
                <a:latin typeface="Gill Sans MT" pitchFamily="34" charset="0"/>
              </a:rPr>
              <a:t>Results</a:t>
            </a:r>
          </a:p>
        </p:txBody>
      </p:sp>
      <p:sp>
        <p:nvSpPr>
          <p:cNvPr id="6170" name="Oval 191"/>
          <p:cNvSpPr>
            <a:spLocks noChangeArrowheads="1"/>
          </p:cNvSpPr>
          <p:nvPr/>
        </p:nvSpPr>
        <p:spPr bwMode="auto">
          <a:xfrm>
            <a:off x="13025438" y="17953038"/>
            <a:ext cx="338137" cy="900112"/>
          </a:xfrm>
          <a:prstGeom prst="ellipse">
            <a:avLst/>
          </a:prstGeom>
          <a:solidFill>
            <a:srgbClr val="B541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algn="ctr" eaLnBrk="1" hangingPunct="1">
              <a:spcBef>
                <a:spcPct val="0"/>
              </a:spcBef>
              <a:buFontTx/>
              <a:buNone/>
            </a:pPr>
            <a:r>
              <a:rPr lang="en-US" altLang="en-US" sz="2000">
                <a:solidFill>
                  <a:srgbClr val="FFCC00"/>
                </a:solidFill>
                <a:latin typeface="Gill Sans MT" pitchFamily="34" charset="0"/>
              </a:rPr>
              <a:t>3</a:t>
            </a:r>
          </a:p>
        </p:txBody>
      </p:sp>
      <p:sp>
        <p:nvSpPr>
          <p:cNvPr id="6171" name="Text Box 192"/>
          <p:cNvSpPr txBox="1">
            <a:spLocks noChangeArrowheads="1"/>
          </p:cNvSpPr>
          <p:nvPr/>
        </p:nvSpPr>
        <p:spPr bwMode="auto">
          <a:xfrm>
            <a:off x="11710988" y="18959513"/>
            <a:ext cx="6769100" cy="961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spAutoFit/>
          </a:bodyPr>
          <a:lstStyle>
            <a:lvl1pPr marL="457200" indent="-457200"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a:spcBef>
                <a:spcPct val="0"/>
              </a:spcBef>
              <a:buFont typeface="Arial" charset="0"/>
              <a:buChar char="•"/>
            </a:pPr>
            <a:r>
              <a:rPr lang="en-GB" altLang="en-US" sz="2800" b="0">
                <a:latin typeface="Arial" charset="0"/>
              </a:rPr>
              <a:t>Key themes identified were poor social engagement, challenges with relationships, treatment expectations and fear of change. </a:t>
            </a:r>
          </a:p>
          <a:p>
            <a:pPr>
              <a:spcBef>
                <a:spcPct val="0"/>
              </a:spcBef>
              <a:buFont typeface="Arial" charset="0"/>
              <a:buChar char="•"/>
            </a:pPr>
            <a:r>
              <a:rPr lang="en-GB" altLang="en-US" sz="2800" b="0">
                <a:latin typeface="Arial" charset="0"/>
              </a:rPr>
              <a:t>Participants reported to be socially withdrawn, but to have close relationships with family. </a:t>
            </a:r>
          </a:p>
          <a:p>
            <a:pPr>
              <a:spcBef>
                <a:spcPct val="0"/>
              </a:spcBef>
              <a:buFont typeface="Arial" charset="0"/>
              <a:buChar char="•"/>
            </a:pPr>
            <a:r>
              <a:rPr lang="en-GB" altLang="en-US" sz="2800" b="0">
                <a:latin typeface="Arial" charset="0"/>
              </a:rPr>
              <a:t>Most of them described poor education, lack of employment or involvement in any interactive roles.</a:t>
            </a:r>
          </a:p>
          <a:p>
            <a:pPr>
              <a:spcBef>
                <a:spcPct val="0"/>
              </a:spcBef>
              <a:buFont typeface="Arial" charset="0"/>
              <a:buChar char="•"/>
            </a:pPr>
            <a:r>
              <a:rPr lang="en-GB" altLang="en-US" sz="2800" b="0">
                <a:latin typeface="Arial" charset="0"/>
              </a:rPr>
              <a:t>Most participants expressed fear of change to their treatment and in particular reduction of the prescribed substitute medication, due to past traumatic withdrawal experience, fear of relapse, fear of negative impact on their mental and physical health. </a:t>
            </a:r>
          </a:p>
          <a:p>
            <a:pPr>
              <a:spcBef>
                <a:spcPct val="0"/>
              </a:spcBef>
              <a:buFont typeface="Arial" charset="0"/>
              <a:buChar char="•"/>
            </a:pPr>
            <a:r>
              <a:rPr lang="en-GB" altLang="en-US" sz="2800" b="0">
                <a:latin typeface="Arial" charset="0"/>
              </a:rPr>
              <a:t>Nevertheless all were optimistic about their future life and treatment plans and were hoping to be able to complete their treatment at some point.</a:t>
            </a:r>
          </a:p>
        </p:txBody>
      </p:sp>
      <p:sp>
        <p:nvSpPr>
          <p:cNvPr id="6172" name="Rectangle 194"/>
          <p:cNvSpPr>
            <a:spLocks noChangeArrowheads="1"/>
          </p:cNvSpPr>
          <p:nvPr/>
        </p:nvSpPr>
        <p:spPr bwMode="auto">
          <a:xfrm>
            <a:off x="15535275" y="4219575"/>
            <a:ext cx="25019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7160" tIns="68580" rIns="137160" bIns="68580" anchor="ct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eaLnBrk="1" hangingPunct="1">
              <a:spcBef>
                <a:spcPct val="0"/>
              </a:spcBef>
              <a:buFontTx/>
              <a:buNone/>
            </a:pPr>
            <a:endParaRPr lang="en-US" altLang="en-US" sz="3900">
              <a:solidFill>
                <a:srgbClr val="B54113"/>
              </a:solidFill>
              <a:latin typeface="Gill Sans MT" pitchFamily="34" charset="0"/>
            </a:endParaRPr>
          </a:p>
        </p:txBody>
      </p:sp>
      <p:grpSp>
        <p:nvGrpSpPr>
          <p:cNvPr id="6173" name="Group 205"/>
          <p:cNvGrpSpPr>
            <a:grpSpLocks/>
          </p:cNvGrpSpPr>
          <p:nvPr/>
        </p:nvGrpSpPr>
        <p:grpSpPr bwMode="auto">
          <a:xfrm>
            <a:off x="14895513" y="7286625"/>
            <a:ext cx="2451100" cy="901700"/>
            <a:chOff x="15259" y="15011"/>
            <a:chExt cx="2790" cy="720"/>
          </a:xfrm>
        </p:grpSpPr>
        <p:sp>
          <p:nvSpPr>
            <p:cNvPr id="6179" name="Oval 206"/>
            <p:cNvSpPr>
              <a:spLocks noChangeArrowheads="1"/>
            </p:cNvSpPr>
            <p:nvPr/>
          </p:nvSpPr>
          <p:spPr bwMode="auto">
            <a:xfrm>
              <a:off x="15259" y="15011"/>
              <a:ext cx="384" cy="720"/>
            </a:xfrm>
            <a:prstGeom prst="ellipse">
              <a:avLst/>
            </a:prstGeom>
            <a:solidFill>
              <a:srgbClr val="B541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algn="ctr" eaLnBrk="1" hangingPunct="1">
                <a:spcBef>
                  <a:spcPct val="0"/>
                </a:spcBef>
                <a:buFontTx/>
                <a:buNone/>
              </a:pPr>
              <a:r>
                <a:rPr lang="en-US" altLang="en-US" sz="2000">
                  <a:solidFill>
                    <a:srgbClr val="FFCC00"/>
                  </a:solidFill>
                  <a:latin typeface="Gill Sans MT" pitchFamily="34" charset="0"/>
                </a:rPr>
                <a:t>4</a:t>
              </a:r>
            </a:p>
          </p:txBody>
        </p:sp>
        <p:sp>
          <p:nvSpPr>
            <p:cNvPr id="6180" name="Rectangle 207"/>
            <p:cNvSpPr>
              <a:spLocks noChangeArrowheads="1"/>
            </p:cNvSpPr>
            <p:nvPr/>
          </p:nvSpPr>
          <p:spPr bwMode="auto">
            <a:xfrm>
              <a:off x="15776" y="15049"/>
              <a:ext cx="2273" cy="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7160" tIns="68580" rIns="137160" bIns="68580" anchor="ct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eaLnBrk="1" hangingPunct="1">
                <a:spcBef>
                  <a:spcPct val="0"/>
                </a:spcBef>
                <a:buFontTx/>
                <a:buNone/>
              </a:pPr>
              <a:r>
                <a:rPr lang="en-GB" altLang="en-US" sz="3900">
                  <a:solidFill>
                    <a:srgbClr val="B54113"/>
                  </a:solidFill>
                  <a:latin typeface="Gill Sans MT" pitchFamily="34" charset="0"/>
                </a:rPr>
                <a:t>Conclusion</a:t>
              </a:r>
              <a:endParaRPr lang="en-US" altLang="en-US" sz="3900">
                <a:solidFill>
                  <a:srgbClr val="B54113"/>
                </a:solidFill>
                <a:latin typeface="Gill Sans MT" pitchFamily="34" charset="0"/>
              </a:endParaRPr>
            </a:p>
          </p:txBody>
        </p:sp>
      </p:grpSp>
      <p:sp>
        <p:nvSpPr>
          <p:cNvPr id="6174" name="Text Box 228"/>
          <p:cNvSpPr txBox="1">
            <a:spLocks noChangeArrowheads="1"/>
          </p:cNvSpPr>
          <p:nvPr/>
        </p:nvSpPr>
        <p:spPr bwMode="auto">
          <a:xfrm>
            <a:off x="14222413" y="9304338"/>
            <a:ext cx="5984875" cy="358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spAutoFit/>
          </a:bodyPr>
          <a:lstStyle>
            <a:lvl1pPr defTabSz="4703763" eaLnBrk="0" hangingPunct="0">
              <a:spcBef>
                <a:spcPts val="2575"/>
              </a:spcBef>
              <a:buFont typeface="Arial" charset="0"/>
              <a:defRPr sz="5100" b="1">
                <a:solidFill>
                  <a:schemeClr val="tx1"/>
                </a:solidFill>
                <a:latin typeface="Franklin Gothic Book" pitchFamily="34" charset="0"/>
              </a:defRPr>
            </a:lvl1pPr>
            <a:lvl2pPr marL="742950" indent="-28575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defTabSz="4703763"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defTabSz="4703763"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a:spcBef>
                <a:spcPct val="0"/>
              </a:spcBef>
              <a:buFontTx/>
              <a:buNone/>
            </a:pPr>
            <a:r>
              <a:rPr lang="en-GB" altLang="en-US" sz="2800" b="0">
                <a:latin typeface="Arial" charset="0"/>
              </a:rPr>
              <a:t>The fear of change and risk of physical and mental health deterioration as well as past traumatic withdrawal experiences might have a significant role to play into the confidence and ability of clients on long-term substitution treatment to complete it. </a:t>
            </a:r>
          </a:p>
        </p:txBody>
      </p:sp>
      <p:pic>
        <p:nvPicPr>
          <p:cNvPr id="6175" name="Picture 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38500" y="3186113"/>
            <a:ext cx="5303838"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6"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97525" y="1903413"/>
            <a:ext cx="2944813"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7" name="Picture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681163"/>
            <a:ext cx="4806950" cy="159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78" name="TextBox 1"/>
          <p:cNvSpPr txBox="1">
            <a:spLocks noChangeArrowheads="1"/>
          </p:cNvSpPr>
          <p:nvPr/>
        </p:nvSpPr>
        <p:spPr bwMode="auto">
          <a:xfrm>
            <a:off x="808038" y="28728988"/>
            <a:ext cx="8861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2575"/>
              </a:spcBef>
              <a:buFont typeface="Arial" charset="0"/>
              <a:defRPr sz="5100" b="1">
                <a:solidFill>
                  <a:schemeClr val="tx1"/>
                </a:solidFill>
                <a:latin typeface="Franklin Gothic Book" pitchFamily="34" charset="0"/>
              </a:defRPr>
            </a:lvl1pPr>
            <a:lvl2pPr marL="742950" indent="-285750" eaLnBrk="0" hangingPunct="0">
              <a:spcBef>
                <a:spcPts val="963"/>
              </a:spcBef>
              <a:buClr>
                <a:schemeClr val="accent2"/>
              </a:buClr>
              <a:buFont typeface="Wingdings" pitchFamily="2" charset="2"/>
              <a:buChar char="§"/>
              <a:defRPr sz="5100">
                <a:solidFill>
                  <a:schemeClr val="tx1"/>
                </a:solidFill>
                <a:latin typeface="Franklin Gothic Book" pitchFamily="34" charset="0"/>
              </a:defRPr>
            </a:lvl2pPr>
            <a:lvl3pPr marL="11430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3pPr>
            <a:lvl4pPr marL="16002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4pPr>
            <a:lvl5pPr marL="2057400" indent="-228600" eaLnBrk="0" hangingPunct="0">
              <a:spcBef>
                <a:spcPts val="963"/>
              </a:spcBef>
              <a:buClr>
                <a:schemeClr val="accent2"/>
              </a:buClr>
              <a:buFont typeface="Wingdings" pitchFamily="2" charset="2"/>
              <a:buChar char="§"/>
              <a:defRPr sz="5100">
                <a:solidFill>
                  <a:schemeClr val="tx1"/>
                </a:solidFill>
                <a:latin typeface="Franklin Gothic Book" pitchFamily="34" charset="0"/>
              </a:defRPr>
            </a:lvl5pPr>
            <a:lvl6pPr marL="25146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6pPr>
            <a:lvl7pPr marL="29718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7pPr>
            <a:lvl8pPr marL="34290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8pPr>
            <a:lvl9pPr marL="3886200" indent="-228600" eaLnBrk="0" fontAlgn="base" hangingPunct="0">
              <a:spcBef>
                <a:spcPts val="963"/>
              </a:spcBef>
              <a:spcAft>
                <a:spcPct val="0"/>
              </a:spcAft>
              <a:buClr>
                <a:schemeClr val="accent2"/>
              </a:buClr>
              <a:buFont typeface="Wingdings" pitchFamily="2" charset="2"/>
              <a:buChar char="§"/>
              <a:defRPr sz="5100">
                <a:solidFill>
                  <a:schemeClr val="tx1"/>
                </a:solidFill>
                <a:latin typeface="Franklin Gothic Book" pitchFamily="34" charset="0"/>
              </a:defRPr>
            </a:lvl9pPr>
          </a:lstStyle>
          <a:p>
            <a:pPr eaLnBrk="1" hangingPunct="1">
              <a:spcBef>
                <a:spcPct val="0"/>
              </a:spcBef>
              <a:buFontTx/>
              <a:buNone/>
            </a:pPr>
            <a:r>
              <a:rPr lang="en-GB" altLang="en-US" sz="3200" b="0">
                <a:latin typeface="Arial" charset="0"/>
              </a:rPr>
              <a:t>The authors report no conflict of interest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288</TotalTime>
  <Words>344</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Franklin Gothic Medium</vt:lpstr>
      <vt:lpstr>Franklin Gothic Book</vt:lpstr>
      <vt:lpstr>Wingdings</vt:lpstr>
      <vt:lpstr>Gill Sans MT</vt:lpstr>
      <vt:lpstr>Angles</vt:lpstr>
      <vt:lpstr>PowerPoint Presentation</vt:lpstr>
    </vt:vector>
  </TitlesOfParts>
  <Company>Graphicsland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aesplancopy.co.uk</dc:creator>
  <cp:lastModifiedBy>Hunt Graham</cp:lastModifiedBy>
  <cp:revision>43</cp:revision>
  <dcterms:created xsi:type="dcterms:W3CDTF">2004-07-27T19:46:06Z</dcterms:created>
  <dcterms:modified xsi:type="dcterms:W3CDTF">2016-11-23T16:59:55Z</dcterms:modified>
</cp:coreProperties>
</file>