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  <p:sldMasterId id="2147483862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7" r:id="rId4"/>
    <p:sldId id="286" r:id="rId5"/>
    <p:sldId id="277" r:id="rId6"/>
    <p:sldId id="282" r:id="rId7"/>
    <p:sldId id="278" r:id="rId8"/>
    <p:sldId id="272" r:id="rId9"/>
  </p:sldIdLst>
  <p:sldSz cx="9144000" cy="6858000" type="screen4x3"/>
  <p:notesSz cx="9926638" cy="6797675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9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4050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orris" userId="6b1920a836a29c9b" providerId="LiveId" clId="{59E396B9-6EA6-4B34-8DF1-48BBDEEBCEF4}"/>
    <pc:docChg chg="undo custSel addSld delSld modSld sldOrd">
      <pc:chgData name="James Morris" userId="6b1920a836a29c9b" providerId="LiveId" clId="{59E396B9-6EA6-4B34-8DF1-48BBDEEBCEF4}" dt="2018-10-30T21:14:51.332" v="1459" actId="14100"/>
      <pc:docMkLst>
        <pc:docMk/>
      </pc:docMkLst>
      <pc:sldChg chg="modSp">
        <pc:chgData name="James Morris" userId="6b1920a836a29c9b" providerId="LiveId" clId="{59E396B9-6EA6-4B34-8DF1-48BBDEEBCEF4}" dt="2018-10-30T21:12:13.251" v="1434" actId="20577"/>
        <pc:sldMkLst>
          <pc:docMk/>
          <pc:sldMk cId="0" sldId="256"/>
        </pc:sldMkLst>
        <pc:spChg chg="mod">
          <ac:chgData name="James Morris" userId="6b1920a836a29c9b" providerId="LiveId" clId="{59E396B9-6EA6-4B34-8DF1-48BBDEEBCEF4}" dt="2018-10-30T21:12:13.251" v="1434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James Morris" userId="6b1920a836a29c9b" providerId="LiveId" clId="{59E396B9-6EA6-4B34-8DF1-48BBDEEBCEF4}" dt="2018-10-30T21:11:42.291" v="1378" actId="20577"/>
          <ac:spMkLst>
            <pc:docMk/>
            <pc:sldMk cId="0" sldId="256"/>
            <ac:spMk id="3074" creationId="{00000000-0000-0000-0000-000000000000}"/>
          </ac:spMkLst>
        </pc:spChg>
      </pc:sldChg>
      <pc:sldChg chg="del">
        <pc:chgData name="James Morris" userId="6b1920a836a29c9b" providerId="LiveId" clId="{59E396B9-6EA6-4B34-8DF1-48BBDEEBCEF4}" dt="2018-10-30T18:54:23.862" v="891" actId="2696"/>
        <pc:sldMkLst>
          <pc:docMk/>
          <pc:sldMk cId="0" sldId="257"/>
        </pc:sldMkLst>
      </pc:sldChg>
      <pc:sldChg chg="addSp modSp ord modAnim">
        <pc:chgData name="James Morris" userId="6b1920a836a29c9b" providerId="LiveId" clId="{59E396B9-6EA6-4B34-8DF1-48BBDEEBCEF4}" dt="2018-10-30T20:30:31.412" v="1338" actId="20577"/>
        <pc:sldMkLst>
          <pc:docMk/>
          <pc:sldMk cId="789996760" sldId="267"/>
        </pc:sldMkLst>
        <pc:spChg chg="mod">
          <ac:chgData name="James Morris" userId="6b1920a836a29c9b" providerId="LiveId" clId="{59E396B9-6EA6-4B34-8DF1-48BBDEEBCEF4}" dt="2018-10-30T20:23:37.536" v="1197" actId="20577"/>
          <ac:spMkLst>
            <pc:docMk/>
            <pc:sldMk cId="789996760" sldId="267"/>
            <ac:spMk id="2" creationId="{00000000-0000-0000-0000-000000000000}"/>
          </ac:spMkLst>
        </pc:spChg>
        <pc:spChg chg="mod">
          <ac:chgData name="James Morris" userId="6b1920a836a29c9b" providerId="LiveId" clId="{59E396B9-6EA6-4B34-8DF1-48BBDEEBCEF4}" dt="2018-10-30T20:30:31.412" v="1338" actId="20577"/>
          <ac:spMkLst>
            <pc:docMk/>
            <pc:sldMk cId="789996760" sldId="267"/>
            <ac:spMk id="3" creationId="{00000000-0000-0000-0000-000000000000}"/>
          </ac:spMkLst>
        </pc:spChg>
        <pc:spChg chg="add mod">
          <ac:chgData name="James Morris" userId="6b1920a836a29c9b" providerId="LiveId" clId="{59E396B9-6EA6-4B34-8DF1-48BBDEEBCEF4}" dt="2018-10-30T20:27:22.068" v="1327" actId="1076"/>
          <ac:spMkLst>
            <pc:docMk/>
            <pc:sldMk cId="789996760" sldId="267"/>
            <ac:spMk id="5" creationId="{9A9B5707-F37A-453F-9316-3E8CCA46CF2B}"/>
          </ac:spMkLst>
        </pc:spChg>
        <pc:picChg chg="add mod ord">
          <ac:chgData name="James Morris" userId="6b1920a836a29c9b" providerId="LiveId" clId="{59E396B9-6EA6-4B34-8DF1-48BBDEEBCEF4}" dt="2018-10-30T19:01:36.365" v="1123" actId="1076"/>
          <ac:picMkLst>
            <pc:docMk/>
            <pc:sldMk cId="789996760" sldId="267"/>
            <ac:picMk id="4" creationId="{095244C9-DBEE-4E06-89A0-6819888792F1}"/>
          </ac:picMkLst>
        </pc:picChg>
      </pc:sldChg>
      <pc:sldChg chg="modSp del ord">
        <pc:chgData name="James Morris" userId="6b1920a836a29c9b" providerId="LiveId" clId="{59E396B9-6EA6-4B34-8DF1-48BBDEEBCEF4}" dt="2018-10-30T18:56:30.182" v="951" actId="2696"/>
        <pc:sldMkLst>
          <pc:docMk/>
          <pc:sldMk cId="3791713171" sldId="268"/>
        </pc:sldMkLst>
        <pc:picChg chg="mod">
          <ac:chgData name="James Morris" userId="6b1920a836a29c9b" providerId="LiveId" clId="{59E396B9-6EA6-4B34-8DF1-48BBDEEBCEF4}" dt="2018-10-30T18:34:36.904" v="309" actId="1076"/>
          <ac:picMkLst>
            <pc:docMk/>
            <pc:sldMk cId="3791713171" sldId="268"/>
            <ac:picMk id="5" creationId="{00000000-0000-0000-0000-000000000000}"/>
          </ac:picMkLst>
        </pc:picChg>
      </pc:sldChg>
      <pc:sldChg chg="del">
        <pc:chgData name="James Morris" userId="6b1920a836a29c9b" providerId="LiveId" clId="{59E396B9-6EA6-4B34-8DF1-48BBDEEBCEF4}" dt="2018-10-30T18:56:30.182" v="950" actId="2696"/>
        <pc:sldMkLst>
          <pc:docMk/>
          <pc:sldMk cId="3116634670" sldId="269"/>
        </pc:sldMkLst>
      </pc:sldChg>
      <pc:sldChg chg="del">
        <pc:chgData name="James Morris" userId="6b1920a836a29c9b" providerId="LiveId" clId="{59E396B9-6EA6-4B34-8DF1-48BBDEEBCEF4}" dt="2018-10-30T18:55:03.532" v="897" actId="2696"/>
        <pc:sldMkLst>
          <pc:docMk/>
          <pc:sldMk cId="4278067387" sldId="276"/>
        </pc:sldMkLst>
      </pc:sldChg>
      <pc:sldChg chg="modSp ord modAnim">
        <pc:chgData name="James Morris" userId="6b1920a836a29c9b" providerId="LiveId" clId="{59E396B9-6EA6-4B34-8DF1-48BBDEEBCEF4}" dt="2018-10-30T21:14:51.332" v="1459" actId="14100"/>
        <pc:sldMkLst>
          <pc:docMk/>
          <pc:sldMk cId="465392842" sldId="277"/>
        </pc:sldMkLst>
        <pc:spChg chg="mod">
          <ac:chgData name="James Morris" userId="6b1920a836a29c9b" providerId="LiveId" clId="{59E396B9-6EA6-4B34-8DF1-48BBDEEBCEF4}" dt="2018-10-30T18:49:42.633" v="601" actId="20577"/>
          <ac:spMkLst>
            <pc:docMk/>
            <pc:sldMk cId="465392842" sldId="277"/>
            <ac:spMk id="2" creationId="{55FD5B9A-E997-4A00-B625-041A06250ED4}"/>
          </ac:spMkLst>
        </pc:spChg>
        <pc:spChg chg="mod">
          <ac:chgData name="James Morris" userId="6b1920a836a29c9b" providerId="LiveId" clId="{59E396B9-6EA6-4B34-8DF1-48BBDEEBCEF4}" dt="2018-10-30T21:14:51.332" v="1459" actId="14100"/>
          <ac:spMkLst>
            <pc:docMk/>
            <pc:sldMk cId="465392842" sldId="277"/>
            <ac:spMk id="3" creationId="{B1E3678C-1DE6-45C4-BE1F-B69376D4780D}"/>
          </ac:spMkLst>
        </pc:spChg>
        <pc:picChg chg="mod">
          <ac:chgData name="James Morris" userId="6b1920a836a29c9b" providerId="LiveId" clId="{59E396B9-6EA6-4B34-8DF1-48BBDEEBCEF4}" dt="2018-10-30T20:28:56.469" v="1330" actId="1076"/>
          <ac:picMkLst>
            <pc:docMk/>
            <pc:sldMk cId="465392842" sldId="277"/>
            <ac:picMk id="4" creationId="{281F23EF-C8DE-476D-BD75-125F6A42323F}"/>
          </ac:picMkLst>
        </pc:picChg>
      </pc:sldChg>
      <pc:sldChg chg="modSp modAnim">
        <pc:chgData name="James Morris" userId="6b1920a836a29c9b" providerId="LiveId" clId="{59E396B9-6EA6-4B34-8DF1-48BBDEEBCEF4}" dt="2018-10-30T21:11:29.401" v="1377" actId="1076"/>
        <pc:sldMkLst>
          <pc:docMk/>
          <pc:sldMk cId="139134062" sldId="278"/>
        </pc:sldMkLst>
        <pc:spChg chg="mod">
          <ac:chgData name="James Morris" userId="6b1920a836a29c9b" providerId="LiveId" clId="{59E396B9-6EA6-4B34-8DF1-48BBDEEBCEF4}" dt="2018-10-30T18:55:35.946" v="929" actId="20577"/>
          <ac:spMkLst>
            <pc:docMk/>
            <pc:sldMk cId="139134062" sldId="278"/>
            <ac:spMk id="2" creationId="{F839141B-9EC3-4EF1-8A23-472033F1614E}"/>
          </ac:spMkLst>
        </pc:spChg>
        <pc:spChg chg="mod">
          <ac:chgData name="James Morris" userId="6b1920a836a29c9b" providerId="LiveId" clId="{59E396B9-6EA6-4B34-8DF1-48BBDEEBCEF4}" dt="2018-10-30T18:56:11.012" v="944" actId="5793"/>
          <ac:spMkLst>
            <pc:docMk/>
            <pc:sldMk cId="139134062" sldId="278"/>
            <ac:spMk id="3" creationId="{A0B02F79-14A8-4472-B3F1-E4A96B636801}"/>
          </ac:spMkLst>
        </pc:spChg>
        <pc:picChg chg="mod">
          <ac:chgData name="James Morris" userId="6b1920a836a29c9b" providerId="LiveId" clId="{59E396B9-6EA6-4B34-8DF1-48BBDEEBCEF4}" dt="2018-10-30T21:11:29.401" v="1377" actId="1076"/>
          <ac:picMkLst>
            <pc:docMk/>
            <pc:sldMk cId="139134062" sldId="278"/>
            <ac:picMk id="6" creationId="{0FD04100-7D1D-4525-A9C9-6342FA139C7C}"/>
          </ac:picMkLst>
        </pc:picChg>
      </pc:sldChg>
      <pc:sldChg chg="del">
        <pc:chgData name="James Morris" userId="6b1920a836a29c9b" providerId="LiveId" clId="{59E396B9-6EA6-4B34-8DF1-48BBDEEBCEF4}" dt="2018-10-30T18:54:43.775" v="894" actId="2696"/>
        <pc:sldMkLst>
          <pc:docMk/>
          <pc:sldMk cId="4010111591" sldId="279"/>
        </pc:sldMkLst>
      </pc:sldChg>
      <pc:sldChg chg="del">
        <pc:chgData name="James Morris" userId="6b1920a836a29c9b" providerId="LiveId" clId="{59E396B9-6EA6-4B34-8DF1-48BBDEEBCEF4}" dt="2018-10-30T18:54:43.775" v="895" actId="2696"/>
        <pc:sldMkLst>
          <pc:docMk/>
          <pc:sldMk cId="770438522" sldId="280"/>
        </pc:sldMkLst>
      </pc:sldChg>
      <pc:sldChg chg="del">
        <pc:chgData name="James Morris" userId="6b1920a836a29c9b" providerId="LiveId" clId="{59E396B9-6EA6-4B34-8DF1-48BBDEEBCEF4}" dt="2018-10-30T18:54:43.772" v="892" actId="2696"/>
        <pc:sldMkLst>
          <pc:docMk/>
          <pc:sldMk cId="1721111944" sldId="281"/>
        </pc:sldMkLst>
      </pc:sldChg>
      <pc:sldChg chg="del">
        <pc:chgData name="James Morris" userId="6b1920a836a29c9b" providerId="LiveId" clId="{59E396B9-6EA6-4B34-8DF1-48BBDEEBCEF4}" dt="2018-10-30T18:54:43.772" v="893" actId="2696"/>
        <pc:sldMkLst>
          <pc:docMk/>
          <pc:sldMk cId="1707854749" sldId="283"/>
        </pc:sldMkLst>
      </pc:sldChg>
      <pc:sldChg chg="del">
        <pc:chgData name="James Morris" userId="6b1920a836a29c9b" providerId="LiveId" clId="{59E396B9-6EA6-4B34-8DF1-48BBDEEBCEF4}" dt="2018-10-30T18:56:30.182" v="949" actId="2696"/>
        <pc:sldMkLst>
          <pc:docMk/>
          <pc:sldMk cId="4154202905" sldId="284"/>
        </pc:sldMkLst>
      </pc:sldChg>
      <pc:sldChg chg="del">
        <pc:chgData name="James Morris" userId="6b1920a836a29c9b" providerId="LiveId" clId="{59E396B9-6EA6-4B34-8DF1-48BBDEEBCEF4}" dt="2018-10-30T18:56:30.182" v="948" actId="2696"/>
        <pc:sldMkLst>
          <pc:docMk/>
          <pc:sldMk cId="160235350" sldId="285"/>
        </pc:sldMkLst>
      </pc:sldChg>
      <pc:sldChg chg="addSp delSp modSp ord modAnim">
        <pc:chgData name="James Morris" userId="6b1920a836a29c9b" providerId="LiveId" clId="{59E396B9-6EA6-4B34-8DF1-48BBDEEBCEF4}" dt="2018-10-30T21:13:39.430" v="1440"/>
        <pc:sldMkLst>
          <pc:docMk/>
          <pc:sldMk cId="3099306459" sldId="286"/>
        </pc:sldMkLst>
        <pc:spChg chg="add mod">
          <ac:chgData name="James Morris" userId="6b1920a836a29c9b" providerId="LiveId" clId="{59E396B9-6EA6-4B34-8DF1-48BBDEEBCEF4}" dt="2018-10-30T20:35:52.269" v="1340" actId="1076"/>
          <ac:spMkLst>
            <pc:docMk/>
            <pc:sldMk cId="3099306459" sldId="286"/>
            <ac:spMk id="2" creationId="{F6F3C970-004D-4BCB-9D84-812FAA57EEEE}"/>
          </ac:spMkLst>
        </pc:spChg>
        <pc:spChg chg="mod">
          <ac:chgData name="James Morris" userId="6b1920a836a29c9b" providerId="LiveId" clId="{59E396B9-6EA6-4B34-8DF1-48BBDEEBCEF4}" dt="2018-10-30T19:18:14.759" v="1146" actId="20577"/>
          <ac:spMkLst>
            <pc:docMk/>
            <pc:sldMk cId="3099306459" sldId="286"/>
            <ac:spMk id="7" creationId="{BEB0BB9E-C81B-4BDD-970A-20F0A0254F7A}"/>
          </ac:spMkLst>
        </pc:spChg>
        <pc:spChg chg="mod">
          <ac:chgData name="James Morris" userId="6b1920a836a29c9b" providerId="LiveId" clId="{59E396B9-6EA6-4B34-8DF1-48BBDEEBCEF4}" dt="2018-10-30T20:37:15.900" v="1372" actId="1076"/>
          <ac:spMkLst>
            <pc:docMk/>
            <pc:sldMk cId="3099306459" sldId="286"/>
            <ac:spMk id="8" creationId="{3269BC9B-794F-4831-ABF4-24D3CBE5AEFB}"/>
          </ac:spMkLst>
        </pc:spChg>
        <pc:picChg chg="add del">
          <ac:chgData name="James Morris" userId="6b1920a836a29c9b" providerId="LiveId" clId="{59E396B9-6EA6-4B34-8DF1-48BBDEEBCEF4}" dt="2018-10-30T18:46:01.163" v="409"/>
          <ac:picMkLst>
            <pc:docMk/>
            <pc:sldMk cId="3099306459" sldId="286"/>
            <ac:picMk id="3" creationId="{96C24CB1-E17E-4E1B-91C0-6EF36A4C4FE5}"/>
          </ac:picMkLst>
        </pc:picChg>
        <pc:picChg chg="add mod">
          <ac:chgData name="James Morris" userId="6b1920a836a29c9b" providerId="LiveId" clId="{59E396B9-6EA6-4B34-8DF1-48BBDEEBCEF4}" dt="2018-10-30T20:35:48.484" v="1339" actId="1076"/>
          <ac:picMkLst>
            <pc:docMk/>
            <pc:sldMk cId="3099306459" sldId="286"/>
            <ac:picMk id="4" creationId="{33FAEB52-61C8-4362-B43D-B643711CEEF2}"/>
          </ac:picMkLst>
        </pc:picChg>
        <pc:picChg chg="mod">
          <ac:chgData name="James Morris" userId="6b1920a836a29c9b" providerId="LiveId" clId="{59E396B9-6EA6-4B34-8DF1-48BBDEEBCEF4}" dt="2018-10-30T20:37:24.340" v="1375" actId="1076"/>
          <ac:picMkLst>
            <pc:docMk/>
            <pc:sldMk cId="3099306459" sldId="286"/>
            <ac:picMk id="5" creationId="{06B77EF5-4E47-4F42-9C31-D44FFC98EF51}"/>
          </ac:picMkLst>
        </pc:picChg>
      </pc:sldChg>
      <pc:sldChg chg="del">
        <pc:chgData name="James Morris" userId="6b1920a836a29c9b" providerId="LiveId" clId="{59E396B9-6EA6-4B34-8DF1-48BBDEEBCEF4}" dt="2018-10-30T18:56:21.595" v="947" actId="2696"/>
        <pc:sldMkLst>
          <pc:docMk/>
          <pc:sldMk cId="1961818016" sldId="287"/>
        </pc:sldMkLst>
      </pc:sldChg>
      <pc:sldChg chg="del">
        <pc:chgData name="James Morris" userId="6b1920a836a29c9b" providerId="LiveId" clId="{59E396B9-6EA6-4B34-8DF1-48BBDEEBCEF4}" dt="2018-10-30T18:56:21.595" v="946" actId="2696"/>
        <pc:sldMkLst>
          <pc:docMk/>
          <pc:sldMk cId="1462385950" sldId="288"/>
        </pc:sldMkLst>
      </pc:sldChg>
      <pc:sldChg chg="del">
        <pc:chgData name="James Morris" userId="6b1920a836a29c9b" providerId="LiveId" clId="{59E396B9-6EA6-4B34-8DF1-48BBDEEBCEF4}" dt="2018-10-30T18:34:29.070" v="307" actId="2696"/>
        <pc:sldMkLst>
          <pc:docMk/>
          <pc:sldMk cId="1594266772" sldId="289"/>
        </pc:sldMkLst>
      </pc:sldChg>
      <pc:sldChg chg="del">
        <pc:chgData name="James Morris" userId="6b1920a836a29c9b" providerId="LiveId" clId="{59E396B9-6EA6-4B34-8DF1-48BBDEEBCEF4}" dt="2018-10-30T18:27:42.157" v="0" actId="2696"/>
        <pc:sldMkLst>
          <pc:docMk/>
          <pc:sldMk cId="2810338106" sldId="290"/>
        </pc:sldMkLst>
      </pc:sldChg>
      <pc:sldChg chg="modSp del">
        <pc:chgData name="James Morris" userId="6b1920a836a29c9b" providerId="LiveId" clId="{59E396B9-6EA6-4B34-8DF1-48BBDEEBCEF4}" dt="2018-10-30T18:54:19.756" v="890" actId="2696"/>
        <pc:sldMkLst>
          <pc:docMk/>
          <pc:sldMk cId="1559658791" sldId="291"/>
        </pc:sldMkLst>
        <pc:spChg chg="mod">
          <ac:chgData name="James Morris" userId="6b1920a836a29c9b" providerId="LiveId" clId="{59E396B9-6EA6-4B34-8DF1-48BBDEEBCEF4}" dt="2018-10-30T18:51:03.463" v="815" actId="20577"/>
          <ac:spMkLst>
            <pc:docMk/>
            <pc:sldMk cId="1559658791" sldId="291"/>
            <ac:spMk id="2" creationId="{221093EE-CD39-4F76-9C5F-FEBBED0DABEB}"/>
          </ac:spMkLst>
        </pc:spChg>
      </pc:sldChg>
      <pc:sldChg chg="modSp add del">
        <pc:chgData name="James Morris" userId="6b1920a836a29c9b" providerId="LiveId" clId="{59E396B9-6EA6-4B34-8DF1-48BBDEEBCEF4}" dt="2018-10-30T18:56:21.595" v="945" actId="2696"/>
        <pc:sldMkLst>
          <pc:docMk/>
          <pc:sldMk cId="1723704472" sldId="292"/>
        </pc:sldMkLst>
        <pc:spChg chg="mod">
          <ac:chgData name="James Morris" userId="6b1920a836a29c9b" providerId="LiveId" clId="{59E396B9-6EA6-4B34-8DF1-48BBDEEBCEF4}" dt="2018-10-30T18:55:11.212" v="901" actId="20577"/>
          <ac:spMkLst>
            <pc:docMk/>
            <pc:sldMk cId="1723704472" sldId="292"/>
            <ac:spMk id="3" creationId="{845FB542-C943-46F7-B47B-809B5B18405F}"/>
          </ac:spMkLst>
        </pc:spChg>
      </pc:sldChg>
      <pc:sldChg chg="add del">
        <pc:chgData name="James Morris" userId="6b1920a836a29c9b" providerId="LiveId" clId="{59E396B9-6EA6-4B34-8DF1-48BBDEEBCEF4}" dt="2018-10-30T18:56:30.186" v="952" actId="2696"/>
        <pc:sldMkLst>
          <pc:docMk/>
          <pc:sldMk cId="2461561147" sldId="2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0BE447-F7AD-4E80-BB8A-0744DE663795}" type="datetimeFigureOut">
              <a:rPr lang="en-US"/>
              <a:pPr>
                <a:defRPr/>
              </a:pPr>
              <a:t>10/30/2018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3D6A2B-4732-4F89-A28A-BFDE69C508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974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13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1"/>
            <a:ext cx="4302625" cy="3413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3257E4-D33E-4A64-945C-1EECA9E6C744}" type="datetimeFigureOut">
              <a:rPr lang="en-GB"/>
              <a:pPr>
                <a:defRPr/>
              </a:pPr>
              <a:t>30/10/2018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2625" cy="3413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6456324"/>
            <a:ext cx="4302625" cy="3413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D4C506-B98D-4FF3-898D-7BEE8D6BA6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111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8445"/>
            <a:ext cx="7772400" cy="1078598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54901"/>
            <a:ext cx="6400800" cy="935955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Helvetica" pitchFamily="34" charset="0"/>
              </a:defRPr>
            </a:lvl1pPr>
            <a:lvl2pPr>
              <a:defRPr sz="1600">
                <a:latin typeface="Helvetica" pitchFamily="34" charset="0"/>
              </a:defRPr>
            </a:lvl2pPr>
            <a:lvl3pPr>
              <a:defRPr sz="1400">
                <a:latin typeface="Helvetica" pitchFamily="34" charset="0"/>
              </a:defRPr>
            </a:lvl3pPr>
            <a:lvl4pPr>
              <a:defRPr sz="1200">
                <a:latin typeface="Helvetica" pitchFamily="34" charset="0"/>
              </a:defRPr>
            </a:lvl4pPr>
            <a:lvl5pPr>
              <a:defRPr sz="1200"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8707"/>
            <a:ext cx="4038600" cy="452543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8707"/>
            <a:ext cx="4038600" cy="452543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5728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57093"/>
            <a:ext cx="7772400" cy="150018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268445"/>
            <a:ext cx="7772400" cy="1078598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454901"/>
            <a:ext cx="6400800" cy="935955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Helvetica" pitchFamily="34" charset="0"/>
              </a:defRPr>
            </a:lvl1pPr>
            <a:lvl2pPr>
              <a:defRPr sz="1400">
                <a:latin typeface="Helvetica" pitchFamily="34" charset="0"/>
              </a:defRPr>
            </a:lvl2pPr>
            <a:lvl3pPr>
              <a:defRPr sz="1200">
                <a:latin typeface="Helvetica" pitchFamily="34" charset="0"/>
              </a:defRPr>
            </a:lvl3pPr>
            <a:lvl4pPr>
              <a:defRPr sz="1100">
                <a:latin typeface="Helvetica" pitchFamily="34" charset="0"/>
              </a:defRPr>
            </a:lvl4pPr>
            <a:lvl5pPr>
              <a:defRPr sz="1100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8707"/>
            <a:ext cx="4038600" cy="452543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8707"/>
            <a:ext cx="4038600" cy="452543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95728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57093"/>
            <a:ext cx="7772400" cy="150018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55675"/>
            <a:ext cx="82296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8" name="Picture 7" descr="LSBU_crest_colour.png"/>
          <p:cNvPicPr>
            <a:picLocks noChangeAspect="1"/>
          </p:cNvPicPr>
          <p:nvPr/>
        </p:nvPicPr>
        <p:blipFill>
          <a:blip r:embed="rId7" cstate="print"/>
          <a:srcRect l="23177" t="32869" r="23802" b="32387"/>
          <a:stretch>
            <a:fillRect/>
          </a:stretch>
        </p:blipFill>
        <p:spPr bwMode="auto">
          <a:xfrm>
            <a:off x="6280150" y="5545138"/>
            <a:ext cx="23844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8" cstate="print"/>
          <a:srcRect l="9767" t="45171" r="10625" b="45947"/>
          <a:stretch>
            <a:fillRect/>
          </a:stretch>
        </p:blipFill>
        <p:spPr bwMode="auto">
          <a:xfrm>
            <a:off x="479425" y="6121400"/>
            <a:ext cx="43862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Helvetica" pitchFamily="34" charset="0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5pPr>
      <a:lvl6pPr marL="60957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0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27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62025"/>
            <a:ext cx="82296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Helvetica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morrij17@lsbu.ac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685800" y="1443038"/>
            <a:ext cx="7772400" cy="1903412"/>
          </a:xfrm>
        </p:spPr>
        <p:txBody>
          <a:bodyPr/>
          <a:lstStyle/>
          <a:p>
            <a:r>
              <a:rPr lang="en-US" dirty="0"/>
              <a:t>Problem framing amongst harmful drinkers: effects on </a:t>
            </a:r>
            <a:r>
              <a:rPr lang="en-US" dirty="0" err="1"/>
              <a:t>behaviour</a:t>
            </a:r>
            <a:r>
              <a:rPr lang="en-US" dirty="0"/>
              <a:t> change and early recovery* 	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754438"/>
            <a:ext cx="6400800" cy="936625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James Morris, PhD candidate, London South Bank University</a:t>
            </a:r>
          </a:p>
          <a:p>
            <a:pPr>
              <a:defRPr/>
            </a:pPr>
            <a:endParaRPr lang="en-GB" sz="2400" dirty="0"/>
          </a:p>
          <a:p>
            <a:pPr eaLnBrk="1" hangingPunct="1">
              <a:defRPr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*may contain DIY memes and Sopranos references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59"/>
    </mc:Choice>
    <mc:Fallback xmlns="">
      <p:transition spd="slow" advTm="2355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dy Capp.jpg">
            <a:extLst>
              <a:ext uri="{FF2B5EF4-FFF2-40B4-BE49-F238E27FC236}">
                <a16:creationId xmlns:a16="http://schemas.microsoft.com/office/drawing/2014/main" id="{095244C9-DBEE-4E06-89A0-681988879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03" y="0"/>
            <a:ext cx="2376897" cy="298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framing?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66" y="945340"/>
            <a:ext cx="6802016" cy="4967319"/>
          </a:xfrm>
        </p:spPr>
        <p:txBody>
          <a:bodyPr>
            <a:normAutofit fontScale="85000" lnSpcReduction="20000"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Most harmful drinkers do not recognise their drinking as problematic:</a:t>
            </a:r>
          </a:p>
          <a:p>
            <a:pPr lvl="1"/>
            <a:r>
              <a:rPr lang="en-GB" sz="2600" dirty="0">
                <a:solidFill>
                  <a:schemeClr val="tx2"/>
                </a:solidFill>
              </a:rPr>
              <a:t>‘Denial’? (Pickard, 2016)</a:t>
            </a:r>
          </a:p>
          <a:p>
            <a:pPr lvl="1"/>
            <a:r>
              <a:rPr lang="en-GB" sz="2600" dirty="0">
                <a:solidFill>
                  <a:schemeClr val="tx2"/>
                </a:solidFill>
              </a:rPr>
              <a:t>Normative misperception (Shiner &amp; </a:t>
            </a:r>
            <a:r>
              <a:rPr lang="en-GB" sz="2600" dirty="0" err="1">
                <a:solidFill>
                  <a:schemeClr val="tx2"/>
                </a:solidFill>
              </a:rPr>
              <a:t>Winstock</a:t>
            </a:r>
            <a:r>
              <a:rPr lang="en-GB" sz="2600" dirty="0">
                <a:solidFill>
                  <a:schemeClr val="tx2"/>
                </a:solidFill>
              </a:rPr>
              <a:t> 2015)</a:t>
            </a:r>
          </a:p>
          <a:p>
            <a:pPr lvl="1"/>
            <a:r>
              <a:rPr lang="en-GB" sz="2600" dirty="0">
                <a:solidFill>
                  <a:schemeClr val="tx2"/>
                </a:solidFill>
              </a:rPr>
              <a:t>Fear of stigma/labelling (</a:t>
            </a:r>
            <a:r>
              <a:rPr lang="en-GB" sz="2600" dirty="0" err="1">
                <a:solidFill>
                  <a:schemeClr val="tx2"/>
                </a:solidFill>
              </a:rPr>
              <a:t>Schomerus</a:t>
            </a:r>
            <a:r>
              <a:rPr lang="en-GB" sz="2600" dirty="0">
                <a:solidFill>
                  <a:schemeClr val="tx2"/>
                </a:solidFill>
              </a:rPr>
              <a:t> et al., 2011) </a:t>
            </a:r>
          </a:p>
          <a:p>
            <a:pPr lvl="1"/>
            <a:r>
              <a:rPr lang="en-GB" sz="2600" dirty="0">
                <a:solidFill>
                  <a:schemeClr val="tx2"/>
                </a:solidFill>
              </a:rPr>
              <a:t>Lack of an available language/framework to describe their drinking…? </a:t>
            </a:r>
          </a:p>
          <a:p>
            <a:r>
              <a:rPr lang="en-GB" sz="3200" dirty="0">
                <a:solidFill>
                  <a:schemeClr val="tx2"/>
                </a:solidFill>
              </a:rPr>
              <a:t>Is this affected by problem framing? I.e. beliefs about what ‘alcohol problems’ are e.g. </a:t>
            </a:r>
          </a:p>
          <a:p>
            <a:pPr lvl="1"/>
            <a:r>
              <a:rPr lang="en-GB" sz="2600" dirty="0">
                <a:solidFill>
                  <a:schemeClr val="tx2"/>
                </a:solidFill>
              </a:rPr>
              <a:t> “disease” – all or nothing? (binary framing)</a:t>
            </a:r>
          </a:p>
          <a:p>
            <a:pPr lvl="1"/>
            <a:r>
              <a:rPr lang="en-GB" sz="2600" dirty="0">
                <a:solidFill>
                  <a:schemeClr val="tx2"/>
                </a:solidFill>
              </a:rPr>
              <a:t> “disorder” of severity (continuum framing)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9B5707-F37A-453F-9316-3E8CCA46CF2B}"/>
              </a:ext>
            </a:extLst>
          </p:cNvPr>
          <p:cNvSpPr/>
          <p:nvPr/>
        </p:nvSpPr>
        <p:spPr>
          <a:xfrm>
            <a:off x="7137918" y="2981746"/>
            <a:ext cx="1772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solidFill>
                  <a:schemeClr val="tx2"/>
                </a:solidFill>
              </a:rPr>
              <a:t>Hypothesis: ‘disease model hinders problem recognition compared to continuum e.g. “I’m not an alcoholic” = nothing to see here!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9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22"/>
    </mc:Choice>
    <mc:Fallback xmlns="">
      <p:transition spd="slow" advTm="49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B0BB9E-C81B-4BDD-970A-20F0A025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‘Drinkers like me’</a:t>
            </a:r>
            <a:r>
              <a:rPr lang="en-GB" sz="1800" dirty="0"/>
              <a:t>, Adrian Chiles, BBC Panorama 2018</a:t>
            </a:r>
            <a:endParaRPr lang="en-GB" dirty="0"/>
          </a:p>
        </p:txBody>
      </p:sp>
      <p:pic>
        <p:nvPicPr>
          <p:cNvPr id="5" name="Content Placeholder 4" descr="A person sitting on a wooden bench&#10;&#10;Description generated with very high confidence">
            <a:extLst>
              <a:ext uri="{FF2B5EF4-FFF2-40B4-BE49-F238E27FC236}">
                <a16:creationId xmlns:a16="http://schemas.microsoft.com/office/drawing/2014/main" id="{06B77EF5-4E47-4F42-9C31-D44FFC98EF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8" y="1512599"/>
            <a:ext cx="4348122" cy="2275517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69BC9B-794F-4831-ABF4-24D3CBE5A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1842" y="1357230"/>
            <a:ext cx="4038600" cy="258625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“My name’s Adrian Chiles, and I’m not an alcoholic… at least, I don’t think I am...”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“I</a:t>
            </a:r>
            <a:r>
              <a:rPr lang="en-US" sz="2000" dirty="0"/>
              <a:t>t was only after I stopped drinking completely that I was able to see just how deeply ingrained my denial was …”</a:t>
            </a:r>
          </a:p>
          <a:p>
            <a:pPr marL="0" indent="0" algn="r">
              <a:buNone/>
            </a:pPr>
            <a:r>
              <a:rPr lang="en-US" i="1" dirty="0"/>
              <a:t>Adrian Chiles</a:t>
            </a:r>
            <a:endParaRPr lang="en-GB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F3C970-004D-4BCB-9D84-812FAA57EEEE}"/>
              </a:ext>
            </a:extLst>
          </p:cNvPr>
          <p:cNvSpPr txBox="1"/>
          <p:nvPr/>
        </p:nvSpPr>
        <p:spPr>
          <a:xfrm>
            <a:off x="606489" y="5028048"/>
            <a:ext cx="37960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“To a degree, we’re addicted to [alcohol], without being alcoholics”. </a:t>
            </a:r>
          </a:p>
          <a:p>
            <a:pPr algn="r"/>
            <a:r>
              <a:rPr lang="en-GB" sz="2000" i="1" dirty="0"/>
              <a:t>Mark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AEB52-61C8-4362-B43D-B643711CE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773" y="4763379"/>
            <a:ext cx="3492738" cy="18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1F23EF-C8DE-476D-BD75-125F6A4232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13806" y="414161"/>
            <a:ext cx="5102627" cy="49825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FD5B9A-E997-4A00-B625-041A0625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53" y="330185"/>
            <a:ext cx="7701707" cy="786926"/>
          </a:xfrm>
        </p:spPr>
        <p:txBody>
          <a:bodyPr>
            <a:noAutofit/>
          </a:bodyPr>
          <a:lstStyle/>
          <a:p>
            <a:r>
              <a:rPr lang="en-GB" sz="2800" dirty="0"/>
              <a:t>Study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3678C-1DE6-45C4-BE1F-B69376D47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953" y="1184988"/>
            <a:ext cx="3789169" cy="4758611"/>
          </a:xfrm>
        </p:spPr>
        <p:txBody>
          <a:bodyPr>
            <a:normAutofit/>
          </a:bodyPr>
          <a:lstStyle/>
          <a:p>
            <a:r>
              <a:rPr lang="en-GB" dirty="0"/>
              <a:t>Online experimental study (n597) with 3 conditions: Binary (disease model), continuum &amp; control</a:t>
            </a:r>
          </a:p>
          <a:p>
            <a:r>
              <a:rPr lang="en-GB" dirty="0"/>
              <a:t>Harmful drinkers with no self-identified addiction experience had higher problem recognition in the continuum condition versus control (</a:t>
            </a:r>
            <a:r>
              <a:rPr lang="en-GB" i="1" dirty="0"/>
              <a:t>p</a:t>
            </a:r>
            <a:r>
              <a:rPr lang="en-GB" dirty="0"/>
              <a:t>=.007) and binary (</a:t>
            </a:r>
            <a:r>
              <a:rPr lang="en-GB" i="1" dirty="0"/>
              <a:t>p</a:t>
            </a:r>
            <a:r>
              <a:rPr lang="en-GB" dirty="0"/>
              <a:t>&lt;.001) conditions</a:t>
            </a:r>
          </a:p>
          <a:p>
            <a:r>
              <a:rPr lang="en-GB" dirty="0"/>
              <a:t>Study 2: does self-stigma mediate this effect?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39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89"/>
    </mc:Choice>
    <mc:Fallback xmlns="">
      <p:transition spd="slow" advTm="46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2F6A667-7D43-4324-AB7F-38197BFA5740}"/>
              </a:ext>
            </a:extLst>
          </p:cNvPr>
          <p:cNvSpPr txBox="1"/>
          <p:nvPr/>
        </p:nvSpPr>
        <p:spPr>
          <a:xfrm>
            <a:off x="242596" y="776288"/>
            <a:ext cx="4329404" cy="608171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0D0F6-6829-4A89-ADF3-526F8369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396" y="157194"/>
            <a:ext cx="8229600" cy="501650"/>
          </a:xfrm>
        </p:spPr>
        <p:txBody>
          <a:bodyPr/>
          <a:lstStyle/>
          <a:p>
            <a:r>
              <a:rPr lang="en-GB" dirty="0"/>
              <a:t>Stigma and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0EFD6-5191-4CC4-B78F-F374AEDAD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120F2-B71D-466C-AB0D-A19D61027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6" b="8631"/>
          <a:stretch/>
        </p:blipFill>
        <p:spPr>
          <a:xfrm>
            <a:off x="403867" y="828966"/>
            <a:ext cx="4078529" cy="3220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00C8BE-959E-406E-8194-BD016E93A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80" r="1350" b="8503"/>
          <a:stretch/>
        </p:blipFill>
        <p:spPr>
          <a:xfrm>
            <a:off x="445893" y="1370690"/>
            <a:ext cx="4047835" cy="3294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3B7ABB-E944-4F58-98BE-9027143BEB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2" b="19637"/>
          <a:stretch/>
        </p:blipFill>
        <p:spPr>
          <a:xfrm>
            <a:off x="437606" y="2165684"/>
            <a:ext cx="3962188" cy="2191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156BD5-5C70-4AAD-A9B6-25706EF92C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5" t="-11153" r="32516" b="22569"/>
          <a:stretch/>
        </p:blipFill>
        <p:spPr>
          <a:xfrm>
            <a:off x="2189748" y="3848079"/>
            <a:ext cx="2312268" cy="29255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B866B5-5F7A-49BC-97ED-D57FE7398E25}"/>
              </a:ext>
            </a:extLst>
          </p:cNvPr>
          <p:cNvSpPr/>
          <p:nvPr/>
        </p:nvSpPr>
        <p:spPr>
          <a:xfrm>
            <a:off x="4572000" y="776288"/>
            <a:ext cx="4564519" cy="604344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Junior Soprano: “I have cancer.”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Tony Soprano: “You have what?”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Junior Soprano: “Cancer. The big Casino..”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Tony Soprano : “Jesus Christ Uncle Jun…”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Junior Soprano: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“Promise me that you'll dummy up about this… You're sick, people look at you different, they treat you like a fuckin' non-entity. I'm not kidding. You can't talk about this with anybody.”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Tony: “yeah, yeah, of course.”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scene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Tony calls his sister Janice: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Janice: “Hello?”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Tony: “Uncle Jun’s got cancer…”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337EA8-EF1D-43D1-844E-40C36AB7B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425" y="4228871"/>
            <a:ext cx="2147020" cy="254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141B-9EC3-4EF1-8A23-472033F1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5"/>
            <a:ext cx="8229600" cy="501650"/>
          </a:xfrm>
        </p:spPr>
        <p:txBody>
          <a:bodyPr/>
          <a:lstStyle/>
          <a:p>
            <a:r>
              <a:rPr lang="en-GB" sz="3200" dirty="0"/>
              <a:t>Effect of condition on problem recognition: implications?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02F79-14A8-4472-B3F1-E4A96B636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1903"/>
            <a:ext cx="4492487" cy="4326421"/>
          </a:xfrm>
        </p:spPr>
        <p:txBody>
          <a:bodyPr/>
          <a:lstStyle/>
          <a:p>
            <a:r>
              <a:rPr lang="en-GB" dirty="0"/>
              <a:t>Continuum beliefs (</a:t>
            </a:r>
            <a:r>
              <a:rPr lang="en-GB" dirty="0" err="1"/>
              <a:t>i.e</a:t>
            </a:r>
            <a:r>
              <a:rPr lang="en-GB" dirty="0"/>
              <a:t> ‘anyone can experience alcohol problems’) increased problem recognition…</a:t>
            </a:r>
          </a:p>
          <a:p>
            <a:r>
              <a:rPr lang="en-GB" dirty="0"/>
              <a:t>Promoting continuum beliefs amongst harmful drinkers may be helpful for ‘early-recovery’ processes, as seen in mental health (</a:t>
            </a:r>
            <a:r>
              <a:rPr lang="en-GB" dirty="0" err="1"/>
              <a:t>Schomerus</a:t>
            </a:r>
            <a:r>
              <a:rPr lang="en-GB" dirty="0"/>
              <a:t> et al. 2013, Corrigan et al. 2016)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AutoShape 2" descr="blob:null/0ee090bf-8999-45b9-a813-90a5a548e318">
            <a:extLst>
              <a:ext uri="{FF2B5EF4-FFF2-40B4-BE49-F238E27FC236}">
                <a16:creationId xmlns:a16="http://schemas.microsoft.com/office/drawing/2014/main" id="{37C8D135-FFD7-4F4D-BB2A-BA57C6FB89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D04100-7D1D-4525-A9C9-6342FA139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87" y="1058312"/>
            <a:ext cx="3876262" cy="3876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1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03"/>
    </mc:Choice>
    <mc:Fallback xmlns="">
      <p:transition spd="slow" advTm="47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2373"/>
            <a:ext cx="8229600" cy="3415862"/>
          </a:xfrm>
        </p:spPr>
        <p:txBody>
          <a:bodyPr/>
          <a:lstStyle/>
          <a:p>
            <a:r>
              <a:rPr lang="en-GB" sz="2800" dirty="0">
                <a:hlinkClick r:id="rId2"/>
              </a:rPr>
              <a:t>morrij17@lsbu.ac.uk</a:t>
            </a:r>
            <a:endParaRPr lang="en-GB" sz="2800" dirty="0"/>
          </a:p>
          <a:p>
            <a:r>
              <a:rPr lang="en-GB" sz="2800" dirty="0"/>
              <a:t>Twitter @jamesmorris24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With thanks to Alcohol Research UK and LSBU for support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1" descr="ARUK .jpg">
            <a:extLst>
              <a:ext uri="{FF2B5EF4-FFF2-40B4-BE49-F238E27FC236}">
                <a16:creationId xmlns:a16="http://schemas.microsoft.com/office/drawing/2014/main" id="{5EF1F2F2-1082-45C6-8176-7573F4821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9801"/>
            <a:ext cx="4440621" cy="116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8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"/>
    </mc:Choice>
    <mc:Fallback xmlns="">
      <p:transition spd="slow" advTm="110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4"/>
</p:tagLst>
</file>

<file path=ppt/theme/theme1.xml><?xml version="1.0" encoding="utf-8"?>
<a:theme xmlns:a="http://schemas.openxmlformats.org/drawingml/2006/main" name="LSBU Presentation Master Template (April 2016)_4 3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LSBU PhD event_James Morris_ using continuum beliefs to disrupt valid denial SOUND v1</Template>
  <TotalTime>19316</TotalTime>
  <Words>484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MS PGothic</vt:lpstr>
      <vt:lpstr>Arial</vt:lpstr>
      <vt:lpstr>Calibri</vt:lpstr>
      <vt:lpstr>Helvetica</vt:lpstr>
      <vt:lpstr>Times New Roman</vt:lpstr>
      <vt:lpstr>LSBU Presentation Master Template (April 2016)_4 3 </vt:lpstr>
      <vt:lpstr>1_Office Theme</vt:lpstr>
      <vt:lpstr>Problem framing amongst harmful drinkers: effects on behaviour change and early recovery*  </vt:lpstr>
      <vt:lpstr>Problem framing?</vt:lpstr>
      <vt:lpstr>‘Drinkers like me’, Adrian Chiles, BBC Panorama 2018</vt:lpstr>
      <vt:lpstr>Study 1</vt:lpstr>
      <vt:lpstr>Stigma and disease</vt:lpstr>
      <vt:lpstr>Effect of condition on problem recognition: implications?</vt:lpstr>
      <vt:lpstr>Contact</vt:lpstr>
    </vt:vector>
  </TitlesOfParts>
  <Company>LSBU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Disrupting ‘valid denial’ in harmful drinkers: the potential for continuum beliefs?</dc:title>
  <dc:creator>James Morris</dc:creator>
  <cp:lastModifiedBy>James Morris</cp:lastModifiedBy>
  <cp:revision>36</cp:revision>
  <cp:lastPrinted>2016-05-27T14:06:45Z</cp:lastPrinted>
  <dcterms:created xsi:type="dcterms:W3CDTF">2018-06-18T23:19:52Z</dcterms:created>
  <dcterms:modified xsi:type="dcterms:W3CDTF">2018-10-30T21:15:26Z</dcterms:modified>
</cp:coreProperties>
</file>