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280" r:id="rId1"/>
  </p:sldMasterIdLst>
  <p:notesMasterIdLst>
    <p:notesMasterId r:id="rId8"/>
  </p:notesMasterIdLst>
  <p:sldIdLst>
    <p:sldId id="256" r:id="rId2"/>
    <p:sldId id="279" r:id="rId3"/>
    <p:sldId id="273" r:id="rId4"/>
    <p:sldId id="266" r:id="rId5"/>
    <p:sldId id="274" r:id="rId6"/>
    <p:sldId id="28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D288C40-7E47-4FC4-8F08-FE44CBF07C96}">
          <p14:sldIdLst>
            <p14:sldId id="256"/>
            <p14:sldId id="279"/>
            <p14:sldId id="273"/>
            <p14:sldId id="266"/>
            <p14:sldId id="274"/>
            <p14:sldId id="281"/>
          </p14:sldIdLst>
        </p14:section>
        <p14:section name="Untitled Section" id="{6E9ECEAE-1C37-4136-833C-ED40EDD28ED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A7D"/>
    <a:srgbClr val="FF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5E8886-B72B-4A47-9BC7-33E520C35A55}" v="389" dt="2018-10-24T16:35:06.1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sh, Hannah" userId="fed3e516-b4c2-4ffd-a8b7-fa115f8078f8" providerId="ADAL" clId="{B35E8886-B72B-4A47-9BC7-33E520C35A55}"/>
    <pc:docChg chg="undo redo custSel mod addSld delSld modSld sldOrd modSection">
      <pc:chgData name="Walsh, Hannah" userId="fed3e516-b4c2-4ffd-a8b7-fa115f8078f8" providerId="ADAL" clId="{B35E8886-B72B-4A47-9BC7-33E520C35A55}" dt="2018-10-30T12:14:27.799" v="1773"/>
      <pc:docMkLst>
        <pc:docMk/>
      </pc:docMkLst>
      <pc:sldChg chg="addSp delSp modSp mod setBg setClrOvrMap delDesignElem">
        <pc:chgData name="Walsh, Hannah" userId="fed3e516-b4c2-4ffd-a8b7-fa115f8078f8" providerId="ADAL" clId="{B35E8886-B72B-4A47-9BC7-33E520C35A55}" dt="2018-10-25T16:42:02.460" v="844" actId="14100"/>
        <pc:sldMkLst>
          <pc:docMk/>
          <pc:sldMk cId="1062629856" sldId="256"/>
        </pc:sldMkLst>
        <pc:spChg chg="mod">
          <ac:chgData name="Walsh, Hannah" userId="fed3e516-b4c2-4ffd-a8b7-fa115f8078f8" providerId="ADAL" clId="{B35E8886-B72B-4A47-9BC7-33E520C35A55}" dt="2018-10-25T16:40:53.253" v="817" actId="26606"/>
          <ac:spMkLst>
            <pc:docMk/>
            <pc:sldMk cId="1062629856" sldId="256"/>
            <ac:spMk id="2" creationId="{00000000-0000-0000-0000-000000000000}"/>
          </ac:spMkLst>
        </pc:spChg>
        <pc:spChg chg="mod ord">
          <ac:chgData name="Walsh, Hannah" userId="fed3e516-b4c2-4ffd-a8b7-fa115f8078f8" providerId="ADAL" clId="{B35E8886-B72B-4A47-9BC7-33E520C35A55}" dt="2018-10-25T16:41:39.078" v="842" actId="20577"/>
          <ac:spMkLst>
            <pc:docMk/>
            <pc:sldMk cId="1062629856" sldId="256"/>
            <ac:spMk id="3" creationId="{00000000-0000-0000-0000-000000000000}"/>
          </ac:spMkLst>
        </pc:spChg>
        <pc:spChg chg="add del">
          <ac:chgData name="Walsh, Hannah" userId="fed3e516-b4c2-4ffd-a8b7-fa115f8078f8" providerId="ADAL" clId="{B35E8886-B72B-4A47-9BC7-33E520C35A55}" dt="2018-10-25T16:40:49.713" v="811" actId="26606"/>
          <ac:spMkLst>
            <pc:docMk/>
            <pc:sldMk cId="1062629856" sldId="256"/>
            <ac:spMk id="6" creationId="{B7D1EFAA-7858-42D7-9544-98A552ADF6EE}"/>
          </ac:spMkLst>
        </pc:spChg>
        <pc:spChg chg="add del">
          <ac:chgData name="Walsh, Hannah" userId="fed3e516-b4c2-4ffd-a8b7-fa115f8078f8" providerId="ADAL" clId="{B35E8886-B72B-4A47-9BC7-33E520C35A55}" dt="2018-10-25T16:40:49.713" v="811" actId="26606"/>
          <ac:spMkLst>
            <pc:docMk/>
            <pc:sldMk cId="1062629856" sldId="256"/>
            <ac:spMk id="8" creationId="{8F34D2C8-D65B-47C7-91F2-331661DBC475}"/>
          </ac:spMkLst>
        </pc:spChg>
        <pc:spChg chg="add del">
          <ac:chgData name="Walsh, Hannah" userId="fed3e516-b4c2-4ffd-a8b7-fa115f8078f8" providerId="ADAL" clId="{B35E8886-B72B-4A47-9BC7-33E520C35A55}" dt="2018-10-25T14:24:44.968" v="84" actId="26606"/>
          <ac:spMkLst>
            <pc:docMk/>
            <pc:sldMk cId="1062629856" sldId="256"/>
            <ac:spMk id="9" creationId="{F452A527-3631-41ED-858D-3777A7D1496A}"/>
          </ac:spMkLst>
        </pc:spChg>
        <pc:spChg chg="add del">
          <ac:chgData name="Walsh, Hannah" userId="fed3e516-b4c2-4ffd-a8b7-fa115f8078f8" providerId="ADAL" clId="{B35E8886-B72B-4A47-9BC7-33E520C35A55}" dt="2018-10-25T16:40:49.713" v="811" actId="26606"/>
          <ac:spMkLst>
            <pc:docMk/>
            <pc:sldMk cId="1062629856" sldId="256"/>
            <ac:spMk id="10" creationId="{B0064D8A-32C8-44B3-9941-291A5A21C36A}"/>
          </ac:spMkLst>
        </pc:spChg>
        <pc:spChg chg="add del">
          <ac:chgData name="Walsh, Hannah" userId="fed3e516-b4c2-4ffd-a8b7-fa115f8078f8" providerId="ADAL" clId="{B35E8886-B72B-4A47-9BC7-33E520C35A55}" dt="2018-10-25T16:40:50.969" v="813" actId="26606"/>
          <ac:spMkLst>
            <pc:docMk/>
            <pc:sldMk cId="1062629856" sldId="256"/>
            <ac:spMk id="12" creationId="{38247643-37AB-47DE-B7BD-7A64FEB13371}"/>
          </ac:spMkLst>
        </pc:spChg>
        <pc:spChg chg="add del">
          <ac:chgData name="Walsh, Hannah" userId="fed3e516-b4c2-4ffd-a8b7-fa115f8078f8" providerId="ADAL" clId="{B35E8886-B72B-4A47-9BC7-33E520C35A55}" dt="2018-10-25T14:24:47.487" v="86" actId="26606"/>
          <ac:spMkLst>
            <pc:docMk/>
            <pc:sldMk cId="1062629856" sldId="256"/>
            <ac:spMk id="13" creationId="{E25F4A20-71FB-4A26-92E2-89DED49264CA}"/>
          </ac:spMkLst>
        </pc:spChg>
        <pc:spChg chg="add del">
          <ac:chgData name="Walsh, Hannah" userId="fed3e516-b4c2-4ffd-a8b7-fa115f8078f8" providerId="ADAL" clId="{B35E8886-B72B-4A47-9BC7-33E520C35A55}" dt="2018-10-25T14:24:47.487" v="86" actId="26606"/>
          <ac:spMkLst>
            <pc:docMk/>
            <pc:sldMk cId="1062629856" sldId="256"/>
            <ac:spMk id="15" creationId="{C4E89C94-E462-4566-A15A-32835FD68BCD}"/>
          </ac:spMkLst>
        </pc:spChg>
        <pc:spChg chg="add del">
          <ac:chgData name="Walsh, Hannah" userId="fed3e516-b4c2-4ffd-a8b7-fa115f8078f8" providerId="ADAL" clId="{B35E8886-B72B-4A47-9BC7-33E520C35A55}" dt="2018-10-25T16:40:50.969" v="813" actId="26606"/>
          <ac:spMkLst>
            <pc:docMk/>
            <pc:sldMk cId="1062629856" sldId="256"/>
            <ac:spMk id="16" creationId="{AEBC3119-F8E7-4266-91B8-7A1E808B481B}"/>
          </ac:spMkLst>
        </pc:spChg>
        <pc:spChg chg="add del">
          <ac:chgData name="Walsh, Hannah" userId="fed3e516-b4c2-4ffd-a8b7-fa115f8078f8" providerId="ADAL" clId="{B35E8886-B72B-4A47-9BC7-33E520C35A55}" dt="2018-10-25T16:39:33.375" v="793"/>
          <ac:spMkLst>
            <pc:docMk/>
            <pc:sldMk cId="1062629856" sldId="256"/>
            <ac:spMk id="17" creationId="{F452A527-3631-41ED-858D-3777A7D1496A}"/>
          </ac:spMkLst>
        </pc:spChg>
        <pc:spChg chg="add del">
          <ac:chgData name="Walsh, Hannah" userId="fed3e516-b4c2-4ffd-a8b7-fa115f8078f8" providerId="ADAL" clId="{B35E8886-B72B-4A47-9BC7-33E520C35A55}" dt="2018-10-25T16:40:50.969" v="813" actId="26606"/>
          <ac:spMkLst>
            <pc:docMk/>
            <pc:sldMk cId="1062629856" sldId="256"/>
            <ac:spMk id="20" creationId="{990D0034-F768-41E7-85D4-F38C4DE85770}"/>
          </ac:spMkLst>
        </pc:spChg>
        <pc:spChg chg="add del">
          <ac:chgData name="Walsh, Hannah" userId="fed3e516-b4c2-4ffd-a8b7-fa115f8078f8" providerId="ADAL" clId="{B35E8886-B72B-4A47-9BC7-33E520C35A55}" dt="2018-10-25T16:40:51.797" v="815" actId="26606"/>
          <ac:spMkLst>
            <pc:docMk/>
            <pc:sldMk cId="1062629856" sldId="256"/>
            <ac:spMk id="23" creationId="{E6AA15AE-DAFE-4E1E-B05F-F57962FD3A2F}"/>
          </ac:spMkLst>
        </pc:spChg>
        <pc:spChg chg="add del">
          <ac:chgData name="Walsh, Hannah" userId="fed3e516-b4c2-4ffd-a8b7-fa115f8078f8" providerId="ADAL" clId="{B35E8886-B72B-4A47-9BC7-33E520C35A55}" dt="2018-10-25T16:40:51.797" v="815" actId="26606"/>
          <ac:spMkLst>
            <pc:docMk/>
            <pc:sldMk cId="1062629856" sldId="256"/>
            <ac:spMk id="25" creationId="{D9DB1F97-BFF9-46CC-8EB4-BB63B98F13CA}"/>
          </ac:spMkLst>
        </pc:spChg>
        <pc:spChg chg="add del">
          <ac:chgData name="Walsh, Hannah" userId="fed3e516-b4c2-4ffd-a8b7-fa115f8078f8" providerId="ADAL" clId="{B35E8886-B72B-4A47-9BC7-33E520C35A55}" dt="2018-10-25T16:40:51.797" v="815" actId="26606"/>
          <ac:spMkLst>
            <pc:docMk/>
            <pc:sldMk cId="1062629856" sldId="256"/>
            <ac:spMk id="26" creationId="{88CAE6E3-39B4-4A16-97BC-9C376B9B7EAF}"/>
          </ac:spMkLst>
        </pc:spChg>
        <pc:spChg chg="add del">
          <ac:chgData name="Walsh, Hannah" userId="fed3e516-b4c2-4ffd-a8b7-fa115f8078f8" providerId="ADAL" clId="{B35E8886-B72B-4A47-9BC7-33E520C35A55}" dt="2018-10-25T16:40:53.253" v="817" actId="26606"/>
          <ac:spMkLst>
            <pc:docMk/>
            <pc:sldMk cId="1062629856" sldId="256"/>
            <ac:spMk id="28" creationId="{38247643-37AB-47DE-B7BD-7A64FEB13371}"/>
          </ac:spMkLst>
        </pc:spChg>
        <pc:spChg chg="add del">
          <ac:chgData name="Walsh, Hannah" userId="fed3e516-b4c2-4ffd-a8b7-fa115f8078f8" providerId="ADAL" clId="{B35E8886-B72B-4A47-9BC7-33E520C35A55}" dt="2018-10-25T16:40:53.253" v="817" actId="26606"/>
          <ac:spMkLst>
            <pc:docMk/>
            <pc:sldMk cId="1062629856" sldId="256"/>
            <ac:spMk id="29" creationId="{AEBC3119-F8E7-4266-91B8-7A1E808B481B}"/>
          </ac:spMkLst>
        </pc:spChg>
        <pc:spChg chg="add del">
          <ac:chgData name="Walsh, Hannah" userId="fed3e516-b4c2-4ffd-a8b7-fa115f8078f8" providerId="ADAL" clId="{B35E8886-B72B-4A47-9BC7-33E520C35A55}" dt="2018-10-25T16:40:53.253" v="817" actId="26606"/>
          <ac:spMkLst>
            <pc:docMk/>
            <pc:sldMk cId="1062629856" sldId="256"/>
            <ac:spMk id="31" creationId="{B80045BC-58DB-469C-8997-6C0C16B1739C}"/>
          </ac:spMkLst>
        </pc:spChg>
        <pc:spChg chg="add del">
          <ac:chgData name="Walsh, Hannah" userId="fed3e516-b4c2-4ffd-a8b7-fa115f8078f8" providerId="ADAL" clId="{B35E8886-B72B-4A47-9BC7-33E520C35A55}" dt="2018-10-25T16:40:53.253" v="817" actId="26606"/>
          <ac:spMkLst>
            <pc:docMk/>
            <pc:sldMk cId="1062629856" sldId="256"/>
            <ac:spMk id="33" creationId="{150BDA68-EBDD-443C-9B6B-03CA14AFFB3A}"/>
          </ac:spMkLst>
        </pc:spChg>
        <pc:spChg chg="add del">
          <ac:chgData name="Walsh, Hannah" userId="fed3e516-b4c2-4ffd-a8b7-fa115f8078f8" providerId="ADAL" clId="{B35E8886-B72B-4A47-9BC7-33E520C35A55}" dt="2018-10-25T16:40:53.253" v="817" actId="26606"/>
          <ac:spMkLst>
            <pc:docMk/>
            <pc:sldMk cId="1062629856" sldId="256"/>
            <ac:spMk id="34" creationId="{00C07DB3-666C-4A9D-81CE-83B435F95BB5}"/>
          </ac:spMkLst>
        </pc:spChg>
        <pc:spChg chg="add">
          <ac:chgData name="Walsh, Hannah" userId="fed3e516-b4c2-4ffd-a8b7-fa115f8078f8" providerId="ADAL" clId="{B35E8886-B72B-4A47-9BC7-33E520C35A55}" dt="2018-10-25T16:40:53.269" v="818" actId="26606"/>
          <ac:spMkLst>
            <pc:docMk/>
            <pc:sldMk cId="1062629856" sldId="256"/>
            <ac:spMk id="36" creationId="{B7D1EFAA-7858-42D7-9544-98A552ADF6EE}"/>
          </ac:spMkLst>
        </pc:spChg>
        <pc:spChg chg="add">
          <ac:chgData name="Walsh, Hannah" userId="fed3e516-b4c2-4ffd-a8b7-fa115f8078f8" providerId="ADAL" clId="{B35E8886-B72B-4A47-9BC7-33E520C35A55}" dt="2018-10-25T16:40:53.269" v="818" actId="26606"/>
          <ac:spMkLst>
            <pc:docMk/>
            <pc:sldMk cId="1062629856" sldId="256"/>
            <ac:spMk id="38" creationId="{8F34D2C8-D65B-47C7-91F2-331661DBC475}"/>
          </ac:spMkLst>
        </pc:spChg>
        <pc:spChg chg="add">
          <ac:chgData name="Walsh, Hannah" userId="fed3e516-b4c2-4ffd-a8b7-fa115f8078f8" providerId="ADAL" clId="{B35E8886-B72B-4A47-9BC7-33E520C35A55}" dt="2018-10-25T16:40:53.269" v="818" actId="26606"/>
          <ac:spMkLst>
            <pc:docMk/>
            <pc:sldMk cId="1062629856" sldId="256"/>
            <ac:spMk id="39" creationId="{B0064D8A-32C8-44B3-9941-291A5A21C36A}"/>
          </ac:spMkLst>
        </pc:spChg>
        <pc:picChg chg="mod ord">
          <ac:chgData name="Walsh, Hannah" userId="fed3e516-b4c2-4ffd-a8b7-fa115f8078f8" providerId="ADAL" clId="{B35E8886-B72B-4A47-9BC7-33E520C35A55}" dt="2018-10-25T16:42:02.460" v="844" actId="14100"/>
          <ac:picMkLst>
            <pc:docMk/>
            <pc:sldMk cId="1062629856" sldId="256"/>
            <ac:picMk id="4" creationId="{00000000-0000-0000-0000-000000000000}"/>
          </ac:picMkLst>
        </pc:picChg>
        <pc:cxnChg chg="add del">
          <ac:chgData name="Walsh, Hannah" userId="fed3e516-b4c2-4ffd-a8b7-fa115f8078f8" providerId="ADAL" clId="{B35E8886-B72B-4A47-9BC7-33E520C35A55}" dt="2018-10-25T16:40:49.713" v="811" actId="26606"/>
          <ac:cxnSpMkLst>
            <pc:docMk/>
            <pc:sldMk cId="1062629856" sldId="256"/>
            <ac:cxnSpMk id="7" creationId="{F04961BF-6DD2-4525-8611-2B21957DBE12}"/>
          </ac:cxnSpMkLst>
        </pc:cxnChg>
        <pc:cxnChg chg="add del">
          <ac:chgData name="Walsh, Hannah" userId="fed3e516-b4c2-4ffd-a8b7-fa115f8078f8" providerId="ADAL" clId="{B35E8886-B72B-4A47-9BC7-33E520C35A55}" dt="2018-10-25T14:24:44.968" v="84" actId="26606"/>
          <ac:cxnSpMkLst>
            <pc:docMk/>
            <pc:sldMk cId="1062629856" sldId="256"/>
            <ac:cxnSpMk id="11" creationId="{D28A9C89-B313-458F-9C85-515930A51A93}"/>
          </ac:cxnSpMkLst>
        </pc:cxnChg>
        <pc:cxnChg chg="add del">
          <ac:chgData name="Walsh, Hannah" userId="fed3e516-b4c2-4ffd-a8b7-fa115f8078f8" providerId="ADAL" clId="{B35E8886-B72B-4A47-9BC7-33E520C35A55}" dt="2018-10-25T14:24:47.487" v="86" actId="26606"/>
          <ac:cxnSpMkLst>
            <pc:docMk/>
            <pc:sldMk cId="1062629856" sldId="256"/>
            <ac:cxnSpMk id="14" creationId="{4071767D-5FF7-4508-B8B7-BB60FF3AB250}"/>
          </ac:cxnSpMkLst>
        </pc:cxnChg>
        <pc:cxnChg chg="add del">
          <ac:chgData name="Walsh, Hannah" userId="fed3e516-b4c2-4ffd-a8b7-fa115f8078f8" providerId="ADAL" clId="{B35E8886-B72B-4A47-9BC7-33E520C35A55}" dt="2018-10-25T16:39:33.375" v="793"/>
          <ac:cxnSpMkLst>
            <pc:docMk/>
            <pc:sldMk cId="1062629856" sldId="256"/>
            <ac:cxnSpMk id="18" creationId="{D28A9C89-B313-458F-9C85-515930A51A93}"/>
          </ac:cxnSpMkLst>
        </pc:cxnChg>
        <pc:cxnChg chg="add del">
          <ac:chgData name="Walsh, Hannah" userId="fed3e516-b4c2-4ffd-a8b7-fa115f8078f8" providerId="ADAL" clId="{B35E8886-B72B-4A47-9BC7-33E520C35A55}" dt="2018-10-25T16:40:50.969" v="813" actId="26606"/>
          <ac:cxnSpMkLst>
            <pc:docMk/>
            <pc:sldMk cId="1062629856" sldId="256"/>
            <ac:cxnSpMk id="19" creationId="{57D15890-6502-4FAA-AB03-AFAC88EE29D1}"/>
          </ac:cxnSpMkLst>
        </pc:cxnChg>
        <pc:cxnChg chg="add del">
          <ac:chgData name="Walsh, Hannah" userId="fed3e516-b4c2-4ffd-a8b7-fa115f8078f8" providerId="ADAL" clId="{B35E8886-B72B-4A47-9BC7-33E520C35A55}" dt="2018-10-25T16:40:50.969" v="813" actId="26606"/>
          <ac:cxnSpMkLst>
            <pc:docMk/>
            <pc:sldMk cId="1062629856" sldId="256"/>
            <ac:cxnSpMk id="21" creationId="{5A0A5CF6-407C-4691-8122-49DF69D0020D}"/>
          </ac:cxnSpMkLst>
        </pc:cxnChg>
        <pc:cxnChg chg="add del">
          <ac:chgData name="Walsh, Hannah" userId="fed3e516-b4c2-4ffd-a8b7-fa115f8078f8" providerId="ADAL" clId="{B35E8886-B72B-4A47-9BC7-33E520C35A55}" dt="2018-10-25T16:40:51.797" v="815" actId="26606"/>
          <ac:cxnSpMkLst>
            <pc:docMk/>
            <pc:sldMk cId="1062629856" sldId="256"/>
            <ac:cxnSpMk id="24" creationId="{D07141D5-A57C-43F5-A655-5BA2D0D2AFF3}"/>
          </ac:cxnSpMkLst>
        </pc:cxnChg>
        <pc:cxnChg chg="add del">
          <ac:chgData name="Walsh, Hannah" userId="fed3e516-b4c2-4ffd-a8b7-fa115f8078f8" providerId="ADAL" clId="{B35E8886-B72B-4A47-9BC7-33E520C35A55}" dt="2018-10-25T16:40:53.253" v="817" actId="26606"/>
          <ac:cxnSpMkLst>
            <pc:docMk/>
            <pc:sldMk cId="1062629856" sldId="256"/>
            <ac:cxnSpMk id="30" creationId="{57D15890-6502-4FAA-AB03-AFAC88EE29D1}"/>
          </ac:cxnSpMkLst>
        </pc:cxnChg>
        <pc:cxnChg chg="add del">
          <ac:chgData name="Walsh, Hannah" userId="fed3e516-b4c2-4ffd-a8b7-fa115f8078f8" providerId="ADAL" clId="{B35E8886-B72B-4A47-9BC7-33E520C35A55}" dt="2018-10-25T16:40:53.253" v="817" actId="26606"/>
          <ac:cxnSpMkLst>
            <pc:docMk/>
            <pc:sldMk cId="1062629856" sldId="256"/>
            <ac:cxnSpMk id="32" creationId="{83EF6BB5-A95D-4C59-808C-3B64F444F29D}"/>
          </ac:cxnSpMkLst>
        </pc:cxnChg>
        <pc:cxnChg chg="add">
          <ac:chgData name="Walsh, Hannah" userId="fed3e516-b4c2-4ffd-a8b7-fa115f8078f8" providerId="ADAL" clId="{B35E8886-B72B-4A47-9BC7-33E520C35A55}" dt="2018-10-25T16:40:53.269" v="818" actId="26606"/>
          <ac:cxnSpMkLst>
            <pc:docMk/>
            <pc:sldMk cId="1062629856" sldId="256"/>
            <ac:cxnSpMk id="37" creationId="{F04961BF-6DD2-4525-8611-2B21957DBE12}"/>
          </ac:cxnSpMkLst>
        </pc:cxnChg>
      </pc:sldChg>
      <pc:sldChg chg="del">
        <pc:chgData name="Walsh, Hannah" userId="fed3e516-b4c2-4ffd-a8b7-fa115f8078f8" providerId="ADAL" clId="{B35E8886-B72B-4A47-9BC7-33E520C35A55}" dt="2018-10-30T12:11:33.428" v="1675" actId="2696"/>
        <pc:sldMkLst>
          <pc:docMk/>
          <pc:sldMk cId="2702887119" sldId="257"/>
        </pc:sldMkLst>
      </pc:sldChg>
      <pc:sldChg chg="del">
        <pc:chgData name="Walsh, Hannah" userId="fed3e516-b4c2-4ffd-a8b7-fa115f8078f8" providerId="ADAL" clId="{B35E8886-B72B-4A47-9BC7-33E520C35A55}" dt="2018-10-30T12:11:33.943" v="1676" actId="2696"/>
        <pc:sldMkLst>
          <pc:docMk/>
          <pc:sldMk cId="1841476455" sldId="258"/>
        </pc:sldMkLst>
      </pc:sldChg>
      <pc:sldChg chg="del">
        <pc:chgData name="Walsh, Hannah" userId="fed3e516-b4c2-4ffd-a8b7-fa115f8078f8" providerId="ADAL" clId="{B35E8886-B72B-4A47-9BC7-33E520C35A55}" dt="2018-10-30T12:11:35.224" v="1678" actId="2696"/>
        <pc:sldMkLst>
          <pc:docMk/>
          <pc:sldMk cId="2211869398" sldId="259"/>
        </pc:sldMkLst>
      </pc:sldChg>
      <pc:sldChg chg="del">
        <pc:chgData name="Walsh, Hannah" userId="fed3e516-b4c2-4ffd-a8b7-fa115f8078f8" providerId="ADAL" clId="{B35E8886-B72B-4A47-9BC7-33E520C35A55}" dt="2018-10-30T12:11:35.865" v="1679" actId="2696"/>
        <pc:sldMkLst>
          <pc:docMk/>
          <pc:sldMk cId="3886907633" sldId="260"/>
        </pc:sldMkLst>
      </pc:sldChg>
      <pc:sldChg chg="del ord">
        <pc:chgData name="Walsh, Hannah" userId="fed3e516-b4c2-4ffd-a8b7-fa115f8078f8" providerId="ADAL" clId="{B35E8886-B72B-4A47-9BC7-33E520C35A55}" dt="2018-10-30T12:11:32.318" v="1673" actId="2696"/>
        <pc:sldMkLst>
          <pc:docMk/>
          <pc:sldMk cId="1252046215" sldId="262"/>
        </pc:sldMkLst>
      </pc:sldChg>
      <pc:sldChg chg="addSp delSp modSp mod ord setBg delDesignElem">
        <pc:chgData name="Walsh, Hannah" userId="fed3e516-b4c2-4ffd-a8b7-fa115f8078f8" providerId="ADAL" clId="{B35E8886-B72B-4A47-9BC7-33E520C35A55}" dt="2018-10-30T12:14:27.799" v="1773"/>
        <pc:sldMkLst>
          <pc:docMk/>
          <pc:sldMk cId="3172250268" sldId="266"/>
        </pc:sldMkLst>
        <pc:spChg chg="del mod">
          <ac:chgData name="Walsh, Hannah" userId="fed3e516-b4c2-4ffd-a8b7-fa115f8078f8" providerId="ADAL" clId="{B35E8886-B72B-4A47-9BC7-33E520C35A55}" dt="2018-10-30T11:59:18.057" v="1554"/>
          <ac:spMkLst>
            <pc:docMk/>
            <pc:sldMk cId="3172250268" sldId="266"/>
            <ac:spMk id="2" creationId="{00000000-0000-0000-0000-000000000000}"/>
          </ac:spMkLst>
        </pc:spChg>
        <pc:spChg chg="add del mod">
          <ac:chgData name="Walsh, Hannah" userId="fed3e516-b4c2-4ffd-a8b7-fa115f8078f8" providerId="ADAL" clId="{B35E8886-B72B-4A47-9BC7-33E520C35A55}" dt="2018-10-30T12:14:04.758" v="1754"/>
          <ac:spMkLst>
            <pc:docMk/>
            <pc:sldMk cId="3172250268" sldId="266"/>
            <ac:spMk id="7" creationId="{94FB39ED-504F-46B6-8260-6994ADA8AAE1}"/>
          </ac:spMkLst>
        </pc:spChg>
        <pc:spChg chg="add mod">
          <ac:chgData name="Walsh, Hannah" userId="fed3e516-b4c2-4ffd-a8b7-fa115f8078f8" providerId="ADAL" clId="{B35E8886-B72B-4A47-9BC7-33E520C35A55}" dt="2018-10-30T12:14:24.555" v="1772" actId="20577"/>
          <ac:spMkLst>
            <pc:docMk/>
            <pc:sldMk cId="3172250268" sldId="266"/>
            <ac:spMk id="8" creationId="{0B544539-A628-43F0-909C-654D3F9C764B}"/>
          </ac:spMkLst>
        </pc:spChg>
        <pc:spChg chg="add del">
          <ac:chgData name="Walsh, Hannah" userId="fed3e516-b4c2-4ffd-a8b7-fa115f8078f8" providerId="ADAL" clId="{B35E8886-B72B-4A47-9BC7-33E520C35A55}" dt="2018-10-25T14:31:07.977" v="190" actId="26606"/>
          <ac:spMkLst>
            <pc:docMk/>
            <pc:sldMk cId="3172250268" sldId="266"/>
            <ac:spMk id="9" creationId="{63E00694-E403-4987-8634-15F6D8E4C38C}"/>
          </ac:spMkLst>
        </pc:spChg>
        <pc:spChg chg="add del">
          <ac:chgData name="Walsh, Hannah" userId="fed3e516-b4c2-4ffd-a8b7-fa115f8078f8" providerId="ADAL" clId="{B35E8886-B72B-4A47-9BC7-33E520C35A55}" dt="2018-10-25T14:31:07.961" v="189" actId="26606"/>
          <ac:spMkLst>
            <pc:docMk/>
            <pc:sldMk cId="3172250268" sldId="266"/>
            <ac:spMk id="11" creationId="{52ABB703-2B0E-4C3B-B4A2-F3973548E561}"/>
          </ac:spMkLst>
        </pc:spChg>
        <pc:spChg chg="add del">
          <ac:chgData name="Walsh, Hannah" userId="fed3e516-b4c2-4ffd-a8b7-fa115f8078f8" providerId="ADAL" clId="{B35E8886-B72B-4A47-9BC7-33E520C35A55}" dt="2018-10-25T14:31:07.961" v="189" actId="26606"/>
          <ac:spMkLst>
            <pc:docMk/>
            <pc:sldMk cId="3172250268" sldId="266"/>
            <ac:spMk id="13" creationId="{E95DA498-D9A2-4DA9-B9DA-B3776E08CF7E}"/>
          </ac:spMkLst>
        </pc:spChg>
        <pc:spChg chg="add del">
          <ac:chgData name="Walsh, Hannah" userId="fed3e516-b4c2-4ffd-a8b7-fa115f8078f8" providerId="ADAL" clId="{B35E8886-B72B-4A47-9BC7-33E520C35A55}" dt="2018-10-25T14:29:17.402" v="170" actId="26606"/>
          <ac:spMkLst>
            <pc:docMk/>
            <pc:sldMk cId="3172250268" sldId="266"/>
            <ac:spMk id="14" creationId="{5CF81D86-BDBA-477C-B7DD-8D359BB9965B}"/>
          </ac:spMkLst>
        </pc:spChg>
        <pc:spChg chg="add del">
          <ac:chgData name="Walsh, Hannah" userId="fed3e516-b4c2-4ffd-a8b7-fa115f8078f8" providerId="ADAL" clId="{B35E8886-B72B-4A47-9BC7-33E520C35A55}" dt="2018-10-25T14:31:07.961" v="189" actId="26606"/>
          <ac:spMkLst>
            <pc:docMk/>
            <pc:sldMk cId="3172250268" sldId="266"/>
            <ac:spMk id="15" creationId="{82A73093-4B9D-420D-B17E-52293703A1D4}"/>
          </ac:spMkLst>
        </pc:spChg>
        <pc:spChg chg="add del">
          <ac:chgData name="Walsh, Hannah" userId="fed3e516-b4c2-4ffd-a8b7-fa115f8078f8" providerId="ADAL" clId="{B35E8886-B72B-4A47-9BC7-33E520C35A55}" dt="2018-10-25T16:39:33.375" v="793"/>
          <ac:spMkLst>
            <pc:docMk/>
            <pc:sldMk cId="3172250268" sldId="266"/>
            <ac:spMk id="17" creationId="{311973C2-EB8B-452A-A698-4A252FD3AE28}"/>
          </ac:spMkLst>
        </pc:spChg>
        <pc:spChg chg="add del">
          <ac:chgData name="Walsh, Hannah" userId="fed3e516-b4c2-4ffd-a8b7-fa115f8078f8" providerId="ADAL" clId="{B35E8886-B72B-4A47-9BC7-33E520C35A55}" dt="2018-10-25T14:29:17.402" v="170" actId="26606"/>
          <ac:spMkLst>
            <pc:docMk/>
            <pc:sldMk cId="3172250268" sldId="266"/>
            <ac:spMk id="18" creationId="{88AA064E-5F6E-4024-BC28-EDDC3DFC70E1}"/>
          </ac:spMkLst>
        </pc:spChg>
        <pc:spChg chg="add del">
          <ac:chgData name="Walsh, Hannah" userId="fed3e516-b4c2-4ffd-a8b7-fa115f8078f8" providerId="ADAL" clId="{B35E8886-B72B-4A47-9BC7-33E520C35A55}" dt="2018-10-25T16:39:33.375" v="793"/>
          <ac:spMkLst>
            <pc:docMk/>
            <pc:sldMk cId="3172250268" sldId="266"/>
            <ac:spMk id="19" creationId="{10162E77-11AD-44A7-84EC-40C59EEFBD2E}"/>
          </ac:spMkLst>
        </pc:spChg>
        <pc:spChg chg="add del">
          <ac:chgData name="Walsh, Hannah" userId="fed3e516-b4c2-4ffd-a8b7-fa115f8078f8" providerId="ADAL" clId="{B35E8886-B72B-4A47-9BC7-33E520C35A55}" dt="2018-10-25T14:29:17.402" v="170" actId="26606"/>
          <ac:spMkLst>
            <pc:docMk/>
            <pc:sldMk cId="3172250268" sldId="266"/>
            <ac:spMk id="20" creationId="{03B29638-4838-4B9B-B9DB-96E542BAF3E6}"/>
          </ac:spMkLst>
        </pc:spChg>
        <pc:spChg chg="add del">
          <ac:chgData name="Walsh, Hannah" userId="fed3e516-b4c2-4ffd-a8b7-fa115f8078f8" providerId="ADAL" clId="{B35E8886-B72B-4A47-9BC7-33E520C35A55}" dt="2018-10-25T14:29:19.303" v="172" actId="26606"/>
          <ac:spMkLst>
            <pc:docMk/>
            <pc:sldMk cId="3172250268" sldId="266"/>
            <ac:spMk id="22" creationId="{52ABB703-2B0E-4C3B-B4A2-F3973548E561}"/>
          </ac:spMkLst>
        </pc:spChg>
        <pc:spChg chg="add del">
          <ac:chgData name="Walsh, Hannah" userId="fed3e516-b4c2-4ffd-a8b7-fa115f8078f8" providerId="ADAL" clId="{B35E8886-B72B-4A47-9BC7-33E520C35A55}" dt="2018-10-25T14:29:19.303" v="172" actId="26606"/>
          <ac:spMkLst>
            <pc:docMk/>
            <pc:sldMk cId="3172250268" sldId="266"/>
            <ac:spMk id="24" creationId="{E95DA498-D9A2-4DA9-B9DA-B3776E08CF7E}"/>
          </ac:spMkLst>
        </pc:spChg>
        <pc:spChg chg="add del">
          <ac:chgData name="Walsh, Hannah" userId="fed3e516-b4c2-4ffd-a8b7-fa115f8078f8" providerId="ADAL" clId="{B35E8886-B72B-4A47-9BC7-33E520C35A55}" dt="2018-10-25T14:29:19.303" v="172" actId="26606"/>
          <ac:spMkLst>
            <pc:docMk/>
            <pc:sldMk cId="3172250268" sldId="266"/>
            <ac:spMk id="25" creationId="{82A73093-4B9D-420D-B17E-52293703A1D4}"/>
          </ac:spMkLst>
        </pc:spChg>
        <pc:spChg chg="add del">
          <ac:chgData name="Walsh, Hannah" userId="fed3e516-b4c2-4ffd-a8b7-fa115f8078f8" providerId="ADAL" clId="{B35E8886-B72B-4A47-9BC7-33E520C35A55}" dt="2018-10-25T14:29:22.504" v="174" actId="26606"/>
          <ac:spMkLst>
            <pc:docMk/>
            <pc:sldMk cId="3172250268" sldId="266"/>
            <ac:spMk id="27" creationId="{311973C2-EB8B-452A-A698-4A252FD3AE28}"/>
          </ac:spMkLst>
        </pc:spChg>
        <pc:spChg chg="add del">
          <ac:chgData name="Walsh, Hannah" userId="fed3e516-b4c2-4ffd-a8b7-fa115f8078f8" providerId="ADAL" clId="{B35E8886-B72B-4A47-9BC7-33E520C35A55}" dt="2018-10-25T14:29:22.504" v="174" actId="26606"/>
          <ac:spMkLst>
            <pc:docMk/>
            <pc:sldMk cId="3172250268" sldId="266"/>
            <ac:spMk id="28" creationId="{10162E77-11AD-44A7-84EC-40C59EEFBD2E}"/>
          </ac:spMkLst>
        </pc:spChg>
        <pc:spChg chg="add del">
          <ac:chgData name="Walsh, Hannah" userId="fed3e516-b4c2-4ffd-a8b7-fa115f8078f8" providerId="ADAL" clId="{B35E8886-B72B-4A47-9BC7-33E520C35A55}" dt="2018-10-25T14:30:26.343" v="184" actId="26606"/>
          <ac:spMkLst>
            <pc:docMk/>
            <pc:sldMk cId="3172250268" sldId="266"/>
            <ac:spMk id="31" creationId="{5CF81D86-BDBA-477C-B7DD-8D359BB9965B}"/>
          </ac:spMkLst>
        </pc:spChg>
        <pc:spChg chg="add del">
          <ac:chgData name="Walsh, Hannah" userId="fed3e516-b4c2-4ffd-a8b7-fa115f8078f8" providerId="ADAL" clId="{B35E8886-B72B-4A47-9BC7-33E520C35A55}" dt="2018-10-25T14:30:26.343" v="184" actId="26606"/>
          <ac:spMkLst>
            <pc:docMk/>
            <pc:sldMk cId="3172250268" sldId="266"/>
            <ac:spMk id="33" creationId="{88AA064E-5F6E-4024-BC28-EDDC3DFC70E1}"/>
          </ac:spMkLst>
        </pc:spChg>
        <pc:spChg chg="add del">
          <ac:chgData name="Walsh, Hannah" userId="fed3e516-b4c2-4ffd-a8b7-fa115f8078f8" providerId="ADAL" clId="{B35E8886-B72B-4A47-9BC7-33E520C35A55}" dt="2018-10-25T14:30:26.343" v="184" actId="26606"/>
          <ac:spMkLst>
            <pc:docMk/>
            <pc:sldMk cId="3172250268" sldId="266"/>
            <ac:spMk id="34" creationId="{03B29638-4838-4B9B-B9DB-96E542BAF3E6}"/>
          </ac:spMkLst>
        </pc:spChg>
        <pc:spChg chg="add del">
          <ac:chgData name="Walsh, Hannah" userId="fed3e516-b4c2-4ffd-a8b7-fa115f8078f8" providerId="ADAL" clId="{B35E8886-B72B-4A47-9BC7-33E520C35A55}" dt="2018-10-25T14:30:20.099" v="182" actId="26606"/>
          <ac:spMkLst>
            <pc:docMk/>
            <pc:sldMk cId="3172250268" sldId="266"/>
            <ac:spMk id="39" creationId="{311973C2-EB8B-452A-A698-4A252FD3AE28}"/>
          </ac:spMkLst>
        </pc:spChg>
        <pc:spChg chg="add del">
          <ac:chgData name="Walsh, Hannah" userId="fed3e516-b4c2-4ffd-a8b7-fa115f8078f8" providerId="ADAL" clId="{B35E8886-B72B-4A47-9BC7-33E520C35A55}" dt="2018-10-25T14:30:20.099" v="182" actId="26606"/>
          <ac:spMkLst>
            <pc:docMk/>
            <pc:sldMk cId="3172250268" sldId="266"/>
            <ac:spMk id="41" creationId="{10162E77-11AD-44A7-84EC-40C59EEFBD2E}"/>
          </ac:spMkLst>
        </pc:spChg>
        <pc:graphicFrameChg chg="add mod">
          <ac:chgData name="Walsh, Hannah" userId="fed3e516-b4c2-4ffd-a8b7-fa115f8078f8" providerId="ADAL" clId="{B35E8886-B72B-4A47-9BC7-33E520C35A55}" dt="2018-10-30T12:13:59.259" v="1750"/>
          <ac:graphicFrameMkLst>
            <pc:docMk/>
            <pc:sldMk cId="3172250268" sldId="266"/>
            <ac:graphicFrameMk id="3" creationId="{DA8B8E4A-308E-448A-A748-B90AB024DC35}"/>
          </ac:graphicFrameMkLst>
        </pc:graphicFrameChg>
        <pc:graphicFrameChg chg="mod ord modGraphic">
          <ac:chgData name="Walsh, Hannah" userId="fed3e516-b4c2-4ffd-a8b7-fa115f8078f8" providerId="ADAL" clId="{B35E8886-B72B-4A47-9BC7-33E520C35A55}" dt="2018-10-25T16:51:37.579" v="1139"/>
          <ac:graphicFrameMkLst>
            <pc:docMk/>
            <pc:sldMk cId="3172250268" sldId="266"/>
            <ac:graphicFrameMk id="4" creationId="{00000000-0000-0000-0000-000000000000}"/>
          </ac:graphicFrameMkLst>
        </pc:graphicFrameChg>
        <pc:graphicFrameChg chg="add mod">
          <ac:chgData name="Walsh, Hannah" userId="fed3e516-b4c2-4ffd-a8b7-fa115f8078f8" providerId="ADAL" clId="{B35E8886-B72B-4A47-9BC7-33E520C35A55}" dt="2018-10-30T12:14:27.799" v="1773"/>
          <ac:graphicFrameMkLst>
            <pc:docMk/>
            <pc:sldMk cId="3172250268" sldId="266"/>
            <ac:graphicFrameMk id="6" creationId="{4E00B72C-23ED-4531-8BF6-2C6A120DC8C5}"/>
          </ac:graphicFrameMkLst>
        </pc:graphicFrameChg>
        <pc:picChg chg="add del mod">
          <ac:chgData name="Walsh, Hannah" userId="fed3e516-b4c2-4ffd-a8b7-fa115f8078f8" providerId="ADAL" clId="{B35E8886-B72B-4A47-9BC7-33E520C35A55}" dt="2018-10-30T11:57:01.713" v="1548" actId="12084"/>
          <ac:picMkLst>
            <pc:docMk/>
            <pc:sldMk cId="3172250268" sldId="266"/>
            <ac:picMk id="5" creationId="{F8DA7BAF-BC8A-41AA-B36B-77B802E18339}"/>
          </ac:picMkLst>
        </pc:picChg>
        <pc:cxnChg chg="add del">
          <ac:chgData name="Walsh, Hannah" userId="fed3e516-b4c2-4ffd-a8b7-fa115f8078f8" providerId="ADAL" clId="{B35E8886-B72B-4A47-9BC7-33E520C35A55}" dt="2018-10-25T14:31:07.961" v="189" actId="26606"/>
          <ac:cxnSpMkLst>
            <pc:docMk/>
            <pc:sldMk cId="3172250268" sldId="266"/>
            <ac:cxnSpMk id="12" creationId="{9C21570E-E159-49A6-9891-FA397B7A92D3}"/>
          </ac:cxnSpMkLst>
        </pc:cxnChg>
        <pc:cxnChg chg="add del">
          <ac:chgData name="Walsh, Hannah" userId="fed3e516-b4c2-4ffd-a8b7-fa115f8078f8" providerId="ADAL" clId="{B35E8886-B72B-4A47-9BC7-33E520C35A55}" dt="2018-10-25T14:29:17.402" v="170" actId="26606"/>
          <ac:cxnSpMkLst>
            <pc:docMk/>
            <pc:sldMk cId="3172250268" sldId="266"/>
            <ac:cxnSpMk id="16" creationId="{C65F3E9C-EF11-4F8F-A621-399C7A3E6401}"/>
          </ac:cxnSpMkLst>
        </pc:cxnChg>
        <pc:cxnChg chg="add del">
          <ac:chgData name="Walsh, Hannah" userId="fed3e516-b4c2-4ffd-a8b7-fa115f8078f8" providerId="ADAL" clId="{B35E8886-B72B-4A47-9BC7-33E520C35A55}" dt="2018-10-25T16:39:33.375" v="793"/>
          <ac:cxnSpMkLst>
            <pc:docMk/>
            <pc:sldMk cId="3172250268" sldId="266"/>
            <ac:cxnSpMk id="21" creationId="{5AB158E9-1B40-4CD6-95F0-95CA11DF7B7A}"/>
          </ac:cxnSpMkLst>
        </pc:cxnChg>
        <pc:cxnChg chg="add del">
          <ac:chgData name="Walsh, Hannah" userId="fed3e516-b4c2-4ffd-a8b7-fa115f8078f8" providerId="ADAL" clId="{B35E8886-B72B-4A47-9BC7-33E520C35A55}" dt="2018-10-25T14:29:19.303" v="172" actId="26606"/>
          <ac:cxnSpMkLst>
            <pc:docMk/>
            <pc:sldMk cId="3172250268" sldId="266"/>
            <ac:cxnSpMk id="23" creationId="{9C21570E-E159-49A6-9891-FA397B7A92D3}"/>
          </ac:cxnSpMkLst>
        </pc:cxnChg>
        <pc:cxnChg chg="add del">
          <ac:chgData name="Walsh, Hannah" userId="fed3e516-b4c2-4ffd-a8b7-fa115f8078f8" providerId="ADAL" clId="{B35E8886-B72B-4A47-9BC7-33E520C35A55}" dt="2018-10-25T14:29:22.504" v="174" actId="26606"/>
          <ac:cxnSpMkLst>
            <pc:docMk/>
            <pc:sldMk cId="3172250268" sldId="266"/>
            <ac:cxnSpMk id="29" creationId="{5AB158E9-1B40-4CD6-95F0-95CA11DF7B7A}"/>
          </ac:cxnSpMkLst>
        </pc:cxnChg>
        <pc:cxnChg chg="add del">
          <ac:chgData name="Walsh, Hannah" userId="fed3e516-b4c2-4ffd-a8b7-fa115f8078f8" providerId="ADAL" clId="{B35E8886-B72B-4A47-9BC7-33E520C35A55}" dt="2018-10-25T14:30:26.343" v="184" actId="26606"/>
          <ac:cxnSpMkLst>
            <pc:docMk/>
            <pc:sldMk cId="3172250268" sldId="266"/>
            <ac:cxnSpMk id="32" creationId="{C65F3E9C-EF11-4F8F-A621-399C7A3E6401}"/>
          </ac:cxnSpMkLst>
        </pc:cxnChg>
        <pc:cxnChg chg="add del">
          <ac:chgData name="Walsh, Hannah" userId="fed3e516-b4c2-4ffd-a8b7-fa115f8078f8" providerId="ADAL" clId="{B35E8886-B72B-4A47-9BC7-33E520C35A55}" dt="2018-10-25T14:30:20.099" v="182" actId="26606"/>
          <ac:cxnSpMkLst>
            <pc:docMk/>
            <pc:sldMk cId="3172250268" sldId="266"/>
            <ac:cxnSpMk id="43" creationId="{5AB158E9-1B40-4CD6-95F0-95CA11DF7B7A}"/>
          </ac:cxnSpMkLst>
        </pc:cxnChg>
      </pc:sldChg>
      <pc:sldChg chg="addSp delSp modSp add del mod setBg delDesignElem">
        <pc:chgData name="Walsh, Hannah" userId="fed3e516-b4c2-4ffd-a8b7-fa115f8078f8" providerId="ADAL" clId="{B35E8886-B72B-4A47-9BC7-33E520C35A55}" dt="2018-10-30T12:11:32.021" v="1672" actId="2696"/>
        <pc:sldMkLst>
          <pc:docMk/>
          <pc:sldMk cId="356642836" sldId="269"/>
        </pc:sldMkLst>
        <pc:spChg chg="mod">
          <ac:chgData name="Walsh, Hannah" userId="fed3e516-b4c2-4ffd-a8b7-fa115f8078f8" providerId="ADAL" clId="{B35E8886-B72B-4A47-9BC7-33E520C35A55}" dt="2018-10-25T14:41:30.491" v="233" actId="403"/>
          <ac:spMkLst>
            <pc:docMk/>
            <pc:sldMk cId="356642836" sldId="269"/>
            <ac:spMk id="7" creationId="{00000000-0000-0000-0000-000000000000}"/>
          </ac:spMkLst>
        </pc:spChg>
        <pc:spChg chg="add del">
          <ac:chgData name="Walsh, Hannah" userId="fed3e516-b4c2-4ffd-a8b7-fa115f8078f8" providerId="ADAL" clId="{B35E8886-B72B-4A47-9BC7-33E520C35A55}" dt="2018-10-25T14:25:38.505" v="91" actId="26606"/>
          <ac:spMkLst>
            <pc:docMk/>
            <pc:sldMk cId="356642836" sldId="269"/>
            <ac:spMk id="14" creationId="{4E4490D0-3672-446A-AC12-B4830333BDDD}"/>
          </ac:spMkLst>
        </pc:spChg>
        <pc:spChg chg="add del">
          <ac:chgData name="Walsh, Hannah" userId="fed3e516-b4c2-4ffd-a8b7-fa115f8078f8" providerId="ADAL" clId="{B35E8886-B72B-4A47-9BC7-33E520C35A55}" dt="2018-10-25T14:25:38.505" v="91" actId="26606"/>
          <ac:spMkLst>
            <pc:docMk/>
            <pc:sldMk cId="356642836" sldId="269"/>
            <ac:spMk id="16" creationId="{39CB82C2-DF65-4EC1-8280-F201D50F570B}"/>
          </ac:spMkLst>
        </pc:spChg>
        <pc:spChg chg="add del">
          <ac:chgData name="Walsh, Hannah" userId="fed3e516-b4c2-4ffd-a8b7-fa115f8078f8" providerId="ADAL" clId="{B35E8886-B72B-4A47-9BC7-33E520C35A55}" dt="2018-10-25T14:25:38.505" v="91" actId="26606"/>
          <ac:spMkLst>
            <pc:docMk/>
            <pc:sldMk cId="356642836" sldId="269"/>
            <ac:spMk id="20" creationId="{8D0DE514-8876-4D18-A995-61A5C1F813F1}"/>
          </ac:spMkLst>
        </pc:spChg>
        <pc:spChg chg="add del">
          <ac:chgData name="Walsh, Hannah" userId="fed3e516-b4c2-4ffd-a8b7-fa115f8078f8" providerId="ADAL" clId="{B35E8886-B72B-4A47-9BC7-33E520C35A55}" dt="2018-10-25T14:25:38.505" v="91" actId="26606"/>
          <ac:spMkLst>
            <pc:docMk/>
            <pc:sldMk cId="356642836" sldId="269"/>
            <ac:spMk id="22" creationId="{09DA791C-FFCF-422E-8775-BDA6C0E5ECF0}"/>
          </ac:spMkLst>
        </pc:spChg>
        <pc:spChg chg="add del">
          <ac:chgData name="Walsh, Hannah" userId="fed3e516-b4c2-4ffd-a8b7-fa115f8078f8" providerId="ADAL" clId="{B35E8886-B72B-4A47-9BC7-33E520C35A55}" dt="2018-10-25T14:25:38.505" v="91" actId="26606"/>
          <ac:spMkLst>
            <pc:docMk/>
            <pc:sldMk cId="356642836" sldId="269"/>
            <ac:spMk id="24" creationId="{0DCF8855-3530-4F46-A4CB-3B6686EEE4BD}"/>
          </ac:spMkLst>
        </pc:spChg>
        <pc:spChg chg="add del">
          <ac:chgData name="Walsh, Hannah" userId="fed3e516-b4c2-4ffd-a8b7-fa115f8078f8" providerId="ADAL" clId="{B35E8886-B72B-4A47-9BC7-33E520C35A55}" dt="2018-10-25T14:25:41.314" v="93" actId="26606"/>
          <ac:spMkLst>
            <pc:docMk/>
            <pc:sldMk cId="356642836" sldId="269"/>
            <ac:spMk id="26" creationId="{F9E80720-23E6-4B89-B77E-04A7689F1BA8}"/>
          </ac:spMkLst>
        </pc:spChg>
        <pc:spChg chg="add del">
          <ac:chgData name="Walsh, Hannah" userId="fed3e516-b4c2-4ffd-a8b7-fa115f8078f8" providerId="ADAL" clId="{B35E8886-B72B-4A47-9BC7-33E520C35A55}" dt="2018-10-25T14:25:41.314" v="93" actId="26606"/>
          <ac:spMkLst>
            <pc:docMk/>
            <pc:sldMk cId="356642836" sldId="269"/>
            <ac:spMk id="27" creationId="{CD1D3CA1-3EB6-41F3-A419-8424B56BE63A}"/>
          </ac:spMkLst>
        </pc:spChg>
        <pc:spChg chg="add del">
          <ac:chgData name="Walsh, Hannah" userId="fed3e516-b4c2-4ffd-a8b7-fa115f8078f8" providerId="ADAL" clId="{B35E8886-B72B-4A47-9BC7-33E520C35A55}" dt="2018-10-25T14:25:41.314" v="93" actId="26606"/>
          <ac:spMkLst>
            <pc:docMk/>
            <pc:sldMk cId="356642836" sldId="269"/>
            <ac:spMk id="28" creationId="{4D87F7B2-AA36-4B58-BC2C-1BBA135E8B6B}"/>
          </ac:spMkLst>
        </pc:spChg>
        <pc:spChg chg="add del">
          <ac:chgData name="Walsh, Hannah" userId="fed3e516-b4c2-4ffd-a8b7-fa115f8078f8" providerId="ADAL" clId="{B35E8886-B72B-4A47-9BC7-33E520C35A55}" dt="2018-10-25T14:25:43.073" v="95" actId="26606"/>
          <ac:spMkLst>
            <pc:docMk/>
            <pc:sldMk cId="356642836" sldId="269"/>
            <ac:spMk id="30" creationId="{63E00694-E403-4987-8634-15F6D8E4C38C}"/>
          </ac:spMkLst>
        </pc:spChg>
        <pc:spChg chg="add del">
          <ac:chgData name="Walsh, Hannah" userId="fed3e516-b4c2-4ffd-a8b7-fa115f8078f8" providerId="ADAL" clId="{B35E8886-B72B-4A47-9BC7-33E520C35A55}" dt="2018-10-25T14:25:44.658" v="97" actId="26606"/>
          <ac:spMkLst>
            <pc:docMk/>
            <pc:sldMk cId="356642836" sldId="269"/>
            <ac:spMk id="32" creationId="{F9E80720-23E6-4B89-B77E-04A7689F1BA8}"/>
          </ac:spMkLst>
        </pc:spChg>
        <pc:spChg chg="add del">
          <ac:chgData name="Walsh, Hannah" userId="fed3e516-b4c2-4ffd-a8b7-fa115f8078f8" providerId="ADAL" clId="{B35E8886-B72B-4A47-9BC7-33E520C35A55}" dt="2018-10-25T14:25:44.658" v="97" actId="26606"/>
          <ac:spMkLst>
            <pc:docMk/>
            <pc:sldMk cId="356642836" sldId="269"/>
            <ac:spMk id="33" creationId="{CD1D3CA1-3EB6-41F3-A419-8424B56BE63A}"/>
          </ac:spMkLst>
        </pc:spChg>
        <pc:spChg chg="add del">
          <ac:chgData name="Walsh, Hannah" userId="fed3e516-b4c2-4ffd-a8b7-fa115f8078f8" providerId="ADAL" clId="{B35E8886-B72B-4A47-9BC7-33E520C35A55}" dt="2018-10-25T14:25:44.658" v="97" actId="26606"/>
          <ac:spMkLst>
            <pc:docMk/>
            <pc:sldMk cId="356642836" sldId="269"/>
            <ac:spMk id="34" creationId="{4D87F7B2-AA36-4B58-BC2C-1BBA135E8B6B}"/>
          </ac:spMkLst>
        </pc:spChg>
        <pc:spChg chg="add del">
          <ac:chgData name="Walsh, Hannah" userId="fed3e516-b4c2-4ffd-a8b7-fa115f8078f8" providerId="ADAL" clId="{B35E8886-B72B-4A47-9BC7-33E520C35A55}" dt="2018-10-25T14:25:54.264" v="99" actId="26606"/>
          <ac:spMkLst>
            <pc:docMk/>
            <pc:sldMk cId="356642836" sldId="269"/>
            <ac:spMk id="36" creationId="{4E4490D0-3672-446A-AC12-B4830333BDDD}"/>
          </ac:spMkLst>
        </pc:spChg>
        <pc:spChg chg="add del">
          <ac:chgData name="Walsh, Hannah" userId="fed3e516-b4c2-4ffd-a8b7-fa115f8078f8" providerId="ADAL" clId="{B35E8886-B72B-4A47-9BC7-33E520C35A55}" dt="2018-10-25T14:25:54.264" v="99" actId="26606"/>
          <ac:spMkLst>
            <pc:docMk/>
            <pc:sldMk cId="356642836" sldId="269"/>
            <ac:spMk id="37" creationId="{39CB82C2-DF65-4EC1-8280-F201D50F570B}"/>
          </ac:spMkLst>
        </pc:spChg>
        <pc:spChg chg="add del">
          <ac:chgData name="Walsh, Hannah" userId="fed3e516-b4c2-4ffd-a8b7-fa115f8078f8" providerId="ADAL" clId="{B35E8886-B72B-4A47-9BC7-33E520C35A55}" dt="2018-10-25T14:25:54.264" v="99" actId="26606"/>
          <ac:spMkLst>
            <pc:docMk/>
            <pc:sldMk cId="356642836" sldId="269"/>
            <ac:spMk id="39" creationId="{8D0DE514-8876-4D18-A995-61A5C1F813F1}"/>
          </ac:spMkLst>
        </pc:spChg>
        <pc:spChg chg="add del">
          <ac:chgData name="Walsh, Hannah" userId="fed3e516-b4c2-4ffd-a8b7-fa115f8078f8" providerId="ADAL" clId="{B35E8886-B72B-4A47-9BC7-33E520C35A55}" dt="2018-10-25T14:25:54.264" v="99" actId="26606"/>
          <ac:spMkLst>
            <pc:docMk/>
            <pc:sldMk cId="356642836" sldId="269"/>
            <ac:spMk id="40" creationId="{09DA791C-FFCF-422E-8775-BDA6C0E5ECF0}"/>
          </ac:spMkLst>
        </pc:spChg>
        <pc:spChg chg="add del">
          <ac:chgData name="Walsh, Hannah" userId="fed3e516-b4c2-4ffd-a8b7-fa115f8078f8" providerId="ADAL" clId="{B35E8886-B72B-4A47-9BC7-33E520C35A55}" dt="2018-10-25T14:25:54.264" v="99" actId="26606"/>
          <ac:spMkLst>
            <pc:docMk/>
            <pc:sldMk cId="356642836" sldId="269"/>
            <ac:spMk id="41" creationId="{0DCF8855-3530-4F46-A4CB-3B6686EEE4BD}"/>
          </ac:spMkLst>
        </pc:spChg>
        <pc:spChg chg="add del">
          <ac:chgData name="Walsh, Hannah" userId="fed3e516-b4c2-4ffd-a8b7-fa115f8078f8" providerId="ADAL" clId="{B35E8886-B72B-4A47-9BC7-33E520C35A55}" dt="2018-10-25T14:26:01.236" v="101" actId="26606"/>
          <ac:spMkLst>
            <pc:docMk/>
            <pc:sldMk cId="356642836" sldId="269"/>
            <ac:spMk id="43" creationId="{A6B16355-27FB-445B-B646-02AB73637459}"/>
          </ac:spMkLst>
        </pc:spChg>
        <pc:spChg chg="add del">
          <ac:chgData name="Walsh, Hannah" userId="fed3e516-b4c2-4ffd-a8b7-fa115f8078f8" providerId="ADAL" clId="{B35E8886-B72B-4A47-9BC7-33E520C35A55}" dt="2018-10-25T14:26:01.236" v="101" actId="26606"/>
          <ac:spMkLst>
            <pc:docMk/>
            <pc:sldMk cId="356642836" sldId="269"/>
            <ac:spMk id="45" creationId="{6B3BF2E5-C3AB-441F-A430-491119C56D26}"/>
          </ac:spMkLst>
        </pc:spChg>
        <pc:spChg chg="add del">
          <ac:chgData name="Walsh, Hannah" userId="fed3e516-b4c2-4ffd-a8b7-fa115f8078f8" providerId="ADAL" clId="{B35E8886-B72B-4A47-9BC7-33E520C35A55}" dt="2018-10-25T14:26:01.236" v="101" actId="26606"/>
          <ac:spMkLst>
            <pc:docMk/>
            <pc:sldMk cId="356642836" sldId="269"/>
            <ac:spMk id="46" creationId="{DD07C90B-B81A-473B-8919-CA924E61FFCF}"/>
          </ac:spMkLst>
        </pc:spChg>
        <pc:spChg chg="add del">
          <ac:chgData name="Walsh, Hannah" userId="fed3e516-b4c2-4ffd-a8b7-fa115f8078f8" providerId="ADAL" clId="{B35E8886-B72B-4A47-9BC7-33E520C35A55}" dt="2018-10-25T16:39:33.375" v="793"/>
          <ac:spMkLst>
            <pc:docMk/>
            <pc:sldMk cId="356642836" sldId="269"/>
            <ac:spMk id="48" creationId="{4E4490D0-3672-446A-AC12-B4830333BDDD}"/>
          </ac:spMkLst>
        </pc:spChg>
        <pc:spChg chg="add del">
          <ac:chgData name="Walsh, Hannah" userId="fed3e516-b4c2-4ffd-a8b7-fa115f8078f8" providerId="ADAL" clId="{B35E8886-B72B-4A47-9BC7-33E520C35A55}" dt="2018-10-25T16:39:33.375" v="793"/>
          <ac:spMkLst>
            <pc:docMk/>
            <pc:sldMk cId="356642836" sldId="269"/>
            <ac:spMk id="49" creationId="{39CB82C2-DF65-4EC1-8280-F201D50F570B}"/>
          </ac:spMkLst>
        </pc:spChg>
        <pc:spChg chg="add del">
          <ac:chgData name="Walsh, Hannah" userId="fed3e516-b4c2-4ffd-a8b7-fa115f8078f8" providerId="ADAL" clId="{B35E8886-B72B-4A47-9BC7-33E520C35A55}" dt="2018-10-25T16:39:33.375" v="793"/>
          <ac:spMkLst>
            <pc:docMk/>
            <pc:sldMk cId="356642836" sldId="269"/>
            <ac:spMk id="51" creationId="{8D0DE514-8876-4D18-A995-61A5C1F813F1}"/>
          </ac:spMkLst>
        </pc:spChg>
        <pc:spChg chg="add del">
          <ac:chgData name="Walsh, Hannah" userId="fed3e516-b4c2-4ffd-a8b7-fa115f8078f8" providerId="ADAL" clId="{B35E8886-B72B-4A47-9BC7-33E520C35A55}" dt="2018-10-25T16:39:33.375" v="793"/>
          <ac:spMkLst>
            <pc:docMk/>
            <pc:sldMk cId="356642836" sldId="269"/>
            <ac:spMk id="52" creationId="{09DA791C-FFCF-422E-8775-BDA6C0E5ECF0}"/>
          </ac:spMkLst>
        </pc:spChg>
        <pc:spChg chg="add del">
          <ac:chgData name="Walsh, Hannah" userId="fed3e516-b4c2-4ffd-a8b7-fa115f8078f8" providerId="ADAL" clId="{B35E8886-B72B-4A47-9BC7-33E520C35A55}" dt="2018-10-25T16:39:33.375" v="793"/>
          <ac:spMkLst>
            <pc:docMk/>
            <pc:sldMk cId="356642836" sldId="269"/>
            <ac:spMk id="53" creationId="{0DCF8855-3530-4F46-A4CB-3B6686EEE4BD}"/>
          </ac:spMkLst>
        </pc:spChg>
        <pc:graphicFrameChg chg="add mod modGraphic">
          <ac:chgData name="Walsh, Hannah" userId="fed3e516-b4c2-4ffd-a8b7-fa115f8078f8" providerId="ADAL" clId="{B35E8886-B72B-4A47-9BC7-33E520C35A55}" dt="2018-10-25T14:42:13.028" v="258" actId="20577"/>
          <ac:graphicFrameMkLst>
            <pc:docMk/>
            <pc:sldMk cId="356642836" sldId="269"/>
            <ac:graphicFrameMk id="9" creationId="{00000000-0000-0000-0000-000000000000}"/>
          </ac:graphicFrameMkLst>
        </pc:graphicFrameChg>
        <pc:cxnChg chg="add del">
          <ac:chgData name="Walsh, Hannah" userId="fed3e516-b4c2-4ffd-a8b7-fa115f8078f8" providerId="ADAL" clId="{B35E8886-B72B-4A47-9BC7-33E520C35A55}" dt="2018-10-25T14:25:38.505" v="91" actId="26606"/>
          <ac:cxnSpMkLst>
            <pc:docMk/>
            <pc:sldMk cId="356642836" sldId="269"/>
            <ac:cxnSpMk id="18" creationId="{7E1D4427-852B-4B37-8E76-0E9F1810BA2A}"/>
          </ac:cxnSpMkLst>
        </pc:cxnChg>
        <pc:cxnChg chg="add del">
          <ac:chgData name="Walsh, Hannah" userId="fed3e516-b4c2-4ffd-a8b7-fa115f8078f8" providerId="ADAL" clId="{B35E8886-B72B-4A47-9BC7-33E520C35A55}" dt="2018-10-25T14:25:54.264" v="99" actId="26606"/>
          <ac:cxnSpMkLst>
            <pc:docMk/>
            <pc:sldMk cId="356642836" sldId="269"/>
            <ac:cxnSpMk id="38" creationId="{7E1D4427-852B-4B37-8E76-0E9F1810BA2A}"/>
          </ac:cxnSpMkLst>
        </pc:cxnChg>
        <pc:cxnChg chg="add del">
          <ac:chgData name="Walsh, Hannah" userId="fed3e516-b4c2-4ffd-a8b7-fa115f8078f8" providerId="ADAL" clId="{B35E8886-B72B-4A47-9BC7-33E520C35A55}" dt="2018-10-25T14:26:01.236" v="101" actId="26606"/>
          <ac:cxnSpMkLst>
            <pc:docMk/>
            <pc:sldMk cId="356642836" sldId="269"/>
            <ac:cxnSpMk id="44" creationId="{06DA680F-F6AC-453E-A8BF-C5BDED2851DE}"/>
          </ac:cxnSpMkLst>
        </pc:cxnChg>
        <pc:cxnChg chg="add del">
          <ac:chgData name="Walsh, Hannah" userId="fed3e516-b4c2-4ffd-a8b7-fa115f8078f8" providerId="ADAL" clId="{B35E8886-B72B-4A47-9BC7-33E520C35A55}" dt="2018-10-25T16:39:33.375" v="793"/>
          <ac:cxnSpMkLst>
            <pc:docMk/>
            <pc:sldMk cId="356642836" sldId="269"/>
            <ac:cxnSpMk id="50" creationId="{7E1D4427-852B-4B37-8E76-0E9F1810BA2A}"/>
          </ac:cxnSpMkLst>
        </pc:cxnChg>
      </pc:sldChg>
      <pc:sldChg chg="delSp del">
        <pc:chgData name="Walsh, Hannah" userId="fed3e516-b4c2-4ffd-a8b7-fa115f8078f8" providerId="ADAL" clId="{B35E8886-B72B-4A47-9BC7-33E520C35A55}" dt="2018-10-30T12:11:34.506" v="1677" actId="2696"/>
        <pc:sldMkLst>
          <pc:docMk/>
          <pc:sldMk cId="3464111001" sldId="270"/>
        </pc:sldMkLst>
        <pc:spChg chg="del">
          <ac:chgData name="Walsh, Hannah" userId="fed3e516-b4c2-4ffd-a8b7-fa115f8078f8" providerId="ADAL" clId="{B35E8886-B72B-4A47-9BC7-33E520C35A55}" dt="2018-10-25T14:24:26.611" v="79"/>
          <ac:spMkLst>
            <pc:docMk/>
            <pc:sldMk cId="3464111001" sldId="270"/>
            <ac:spMk id="6" creationId="{00000000-0000-0000-0000-000000000000}"/>
          </ac:spMkLst>
        </pc:spChg>
      </pc:sldChg>
      <pc:sldChg chg="modSp del">
        <pc:chgData name="Walsh, Hannah" userId="fed3e516-b4c2-4ffd-a8b7-fa115f8078f8" providerId="ADAL" clId="{B35E8886-B72B-4A47-9BC7-33E520C35A55}" dt="2018-10-30T12:11:36.818" v="1680" actId="2696"/>
        <pc:sldMkLst>
          <pc:docMk/>
          <pc:sldMk cId="1823165445" sldId="271"/>
        </pc:sldMkLst>
        <pc:spChg chg="mod">
          <ac:chgData name="Walsh, Hannah" userId="fed3e516-b4c2-4ffd-a8b7-fa115f8078f8" providerId="ADAL" clId="{B35E8886-B72B-4A47-9BC7-33E520C35A55}" dt="2018-10-25T14:24:26.768" v="80" actId="27636"/>
          <ac:spMkLst>
            <pc:docMk/>
            <pc:sldMk cId="1823165445" sldId="271"/>
            <ac:spMk id="14" creationId="{00000000-0000-0000-0000-000000000000}"/>
          </ac:spMkLst>
        </pc:spChg>
      </pc:sldChg>
      <pc:sldChg chg="del">
        <pc:chgData name="Walsh, Hannah" userId="fed3e516-b4c2-4ffd-a8b7-fa115f8078f8" providerId="ADAL" clId="{B35E8886-B72B-4A47-9BC7-33E520C35A55}" dt="2018-10-30T12:11:38.053" v="1682" actId="2696"/>
        <pc:sldMkLst>
          <pc:docMk/>
          <pc:sldMk cId="1053691307" sldId="272"/>
        </pc:sldMkLst>
      </pc:sldChg>
      <pc:sldChg chg="modSp add del ord">
        <pc:chgData name="Walsh, Hannah" userId="fed3e516-b4c2-4ffd-a8b7-fa115f8078f8" providerId="ADAL" clId="{B35E8886-B72B-4A47-9BC7-33E520C35A55}" dt="2018-10-30T12:12:37.965" v="1710" actId="20577"/>
        <pc:sldMkLst>
          <pc:docMk/>
          <pc:sldMk cId="4034212265" sldId="273"/>
        </pc:sldMkLst>
        <pc:spChg chg="mod">
          <ac:chgData name="Walsh, Hannah" userId="fed3e516-b4c2-4ffd-a8b7-fa115f8078f8" providerId="ADAL" clId="{B35E8886-B72B-4A47-9BC7-33E520C35A55}" dt="2018-10-30T12:12:37.965" v="1710" actId="20577"/>
          <ac:spMkLst>
            <pc:docMk/>
            <pc:sldMk cId="4034212265" sldId="273"/>
            <ac:spMk id="2" creationId="{00000000-0000-0000-0000-000000000000}"/>
          </ac:spMkLst>
        </pc:spChg>
        <pc:graphicFrameChg chg="mod">
          <ac:chgData name="Walsh, Hannah" userId="fed3e516-b4c2-4ffd-a8b7-fa115f8078f8" providerId="ADAL" clId="{B35E8886-B72B-4A47-9BC7-33E520C35A55}" dt="2018-10-30T12:12:10.738" v="1706" actId="20577"/>
          <ac:graphicFrameMkLst>
            <pc:docMk/>
            <pc:sldMk cId="4034212265" sldId="273"/>
            <ac:graphicFrameMk id="4" creationId="{00000000-0000-0000-0000-000000000000}"/>
          </ac:graphicFrameMkLst>
        </pc:graphicFrameChg>
      </pc:sldChg>
      <pc:sldChg chg="addSp delSp modSp mod ord setBg">
        <pc:chgData name="Walsh, Hannah" userId="fed3e516-b4c2-4ffd-a8b7-fa115f8078f8" providerId="ADAL" clId="{B35E8886-B72B-4A47-9BC7-33E520C35A55}" dt="2018-10-30T12:09:26.306" v="1663" actId="404"/>
        <pc:sldMkLst>
          <pc:docMk/>
          <pc:sldMk cId="1712420202" sldId="274"/>
        </pc:sldMkLst>
        <pc:spChg chg="mod">
          <ac:chgData name="Walsh, Hannah" userId="fed3e516-b4c2-4ffd-a8b7-fa115f8078f8" providerId="ADAL" clId="{B35E8886-B72B-4A47-9BC7-33E520C35A55}" dt="2018-10-30T12:09:26.306" v="1663" actId="404"/>
          <ac:spMkLst>
            <pc:docMk/>
            <pc:sldMk cId="1712420202" sldId="274"/>
            <ac:spMk id="2" creationId="{00000000-0000-0000-0000-000000000000}"/>
          </ac:spMkLst>
        </pc:spChg>
        <pc:spChg chg="add del mod">
          <ac:chgData name="Walsh, Hannah" userId="fed3e516-b4c2-4ffd-a8b7-fa115f8078f8" providerId="ADAL" clId="{B35E8886-B72B-4A47-9BC7-33E520C35A55}" dt="2018-10-30T12:02:41.429" v="1595" actId="12084"/>
          <ac:spMkLst>
            <pc:docMk/>
            <pc:sldMk cId="1712420202" sldId="274"/>
            <ac:spMk id="3" creationId="{00000000-0000-0000-0000-000000000000}"/>
          </ac:spMkLst>
        </pc:spChg>
        <pc:spChg chg="add del mod">
          <ac:chgData name="Walsh, Hannah" userId="fed3e516-b4c2-4ffd-a8b7-fa115f8078f8" providerId="ADAL" clId="{B35E8886-B72B-4A47-9BC7-33E520C35A55}" dt="2018-10-30T12:06:38.542" v="1634" actId="11529"/>
          <ac:spMkLst>
            <pc:docMk/>
            <pc:sldMk cId="1712420202" sldId="274"/>
            <ac:spMk id="5" creationId="{094645A9-ECB4-485B-A347-396BF5459451}"/>
          </ac:spMkLst>
        </pc:spChg>
        <pc:spChg chg="add del mod">
          <ac:chgData name="Walsh, Hannah" userId="fed3e516-b4c2-4ffd-a8b7-fa115f8078f8" providerId="ADAL" clId="{B35E8886-B72B-4A47-9BC7-33E520C35A55}" dt="2018-10-30T12:07:17.061" v="1642" actId="478"/>
          <ac:spMkLst>
            <pc:docMk/>
            <pc:sldMk cId="1712420202" sldId="274"/>
            <ac:spMk id="6" creationId="{78F46E8C-D941-4ABC-AC95-5EA5CC029F19}"/>
          </ac:spMkLst>
        </pc:spChg>
        <pc:spChg chg="add del">
          <ac:chgData name="Walsh, Hannah" userId="fed3e516-b4c2-4ffd-a8b7-fa115f8078f8" providerId="ADAL" clId="{B35E8886-B72B-4A47-9BC7-33E520C35A55}" dt="2018-10-25T16:39:51.478" v="795" actId="26606"/>
          <ac:spMkLst>
            <pc:docMk/>
            <pc:sldMk cId="1712420202" sldId="274"/>
            <ac:spMk id="10" creationId="{516F6D6D-68C7-4DE7-BCC8-49EDF0B35FE4}"/>
          </ac:spMkLst>
        </pc:spChg>
        <pc:spChg chg="add del">
          <ac:chgData name="Walsh, Hannah" userId="fed3e516-b4c2-4ffd-a8b7-fa115f8078f8" providerId="ADAL" clId="{B35E8886-B72B-4A47-9BC7-33E520C35A55}" dt="2018-10-25T16:39:51.478" v="795" actId="26606"/>
          <ac:spMkLst>
            <pc:docMk/>
            <pc:sldMk cId="1712420202" sldId="274"/>
            <ac:spMk id="14" creationId="{EDB0E252-C782-4F12-9522-B29D4B7D4B73}"/>
          </ac:spMkLst>
        </pc:spChg>
        <pc:spChg chg="add del">
          <ac:chgData name="Walsh, Hannah" userId="fed3e516-b4c2-4ffd-a8b7-fa115f8078f8" providerId="ADAL" clId="{B35E8886-B72B-4A47-9BC7-33E520C35A55}" dt="2018-10-25T16:39:51.478" v="795" actId="26606"/>
          <ac:spMkLst>
            <pc:docMk/>
            <pc:sldMk cId="1712420202" sldId="274"/>
            <ac:spMk id="16" creationId="{83A9B9E4-D842-4215-A86C-FA3FE90EFDE7}"/>
          </ac:spMkLst>
        </pc:spChg>
        <pc:spChg chg="add del">
          <ac:chgData name="Walsh, Hannah" userId="fed3e516-b4c2-4ffd-a8b7-fa115f8078f8" providerId="ADAL" clId="{B35E8886-B72B-4A47-9BC7-33E520C35A55}" dt="2018-10-25T16:39:52.947" v="797" actId="26606"/>
          <ac:spMkLst>
            <pc:docMk/>
            <pc:sldMk cId="1712420202" sldId="274"/>
            <ac:spMk id="18" creationId="{9F5E263C-FB7E-4A3E-AD04-5140CD3D1D97}"/>
          </ac:spMkLst>
        </pc:spChg>
        <pc:spChg chg="add del">
          <ac:chgData name="Walsh, Hannah" userId="fed3e516-b4c2-4ffd-a8b7-fa115f8078f8" providerId="ADAL" clId="{B35E8886-B72B-4A47-9BC7-33E520C35A55}" dt="2018-10-25T16:39:52.947" v="797" actId="26606"/>
          <ac:spMkLst>
            <pc:docMk/>
            <pc:sldMk cId="1712420202" sldId="274"/>
            <ac:spMk id="19" creationId="{9E65ED8C-90F7-4EB0-ACCB-64AEF411E8B9}"/>
          </ac:spMkLst>
        </pc:spChg>
        <pc:spChg chg="add del">
          <ac:chgData name="Walsh, Hannah" userId="fed3e516-b4c2-4ffd-a8b7-fa115f8078f8" providerId="ADAL" clId="{B35E8886-B72B-4A47-9BC7-33E520C35A55}" dt="2018-10-25T16:39:52.947" v="797" actId="26606"/>
          <ac:spMkLst>
            <pc:docMk/>
            <pc:sldMk cId="1712420202" sldId="274"/>
            <ac:spMk id="20" creationId="{6604E3BF-88F7-4D19-BEC9-8486966EA467}"/>
          </ac:spMkLst>
        </pc:spChg>
        <pc:spChg chg="add del">
          <ac:chgData name="Walsh, Hannah" userId="fed3e516-b4c2-4ffd-a8b7-fa115f8078f8" providerId="ADAL" clId="{B35E8886-B72B-4A47-9BC7-33E520C35A55}" dt="2018-10-25T16:39:55.409" v="799" actId="26606"/>
          <ac:spMkLst>
            <pc:docMk/>
            <pc:sldMk cId="1712420202" sldId="274"/>
            <ac:spMk id="23" creationId="{9F5E263C-FB7E-4A3E-AD04-5140CD3D1D97}"/>
          </ac:spMkLst>
        </pc:spChg>
        <pc:spChg chg="add del">
          <ac:chgData name="Walsh, Hannah" userId="fed3e516-b4c2-4ffd-a8b7-fa115f8078f8" providerId="ADAL" clId="{B35E8886-B72B-4A47-9BC7-33E520C35A55}" dt="2018-10-25T16:39:55.409" v="799" actId="26606"/>
          <ac:spMkLst>
            <pc:docMk/>
            <pc:sldMk cId="1712420202" sldId="274"/>
            <ac:spMk id="24" creationId="{9E65ED8C-90F7-4EB0-ACCB-64AEF411E8B9}"/>
          </ac:spMkLst>
        </pc:spChg>
        <pc:spChg chg="add del">
          <ac:chgData name="Walsh, Hannah" userId="fed3e516-b4c2-4ffd-a8b7-fa115f8078f8" providerId="ADAL" clId="{B35E8886-B72B-4A47-9BC7-33E520C35A55}" dt="2018-10-25T16:39:55.409" v="799" actId="26606"/>
          <ac:spMkLst>
            <pc:docMk/>
            <pc:sldMk cId="1712420202" sldId="274"/>
            <ac:spMk id="25" creationId="{6604E3BF-88F7-4D19-BEC9-8486966EA467}"/>
          </ac:spMkLst>
        </pc:spChg>
        <pc:spChg chg="add del">
          <ac:chgData name="Walsh, Hannah" userId="fed3e516-b4c2-4ffd-a8b7-fa115f8078f8" providerId="ADAL" clId="{B35E8886-B72B-4A47-9BC7-33E520C35A55}" dt="2018-10-25T16:40:02.096" v="805" actId="26606"/>
          <ac:spMkLst>
            <pc:docMk/>
            <pc:sldMk cId="1712420202" sldId="274"/>
            <ac:spMk id="32" creationId="{79C0E2B3-7789-46B8-89A3-DDF58603CC1F}"/>
          </ac:spMkLst>
        </pc:spChg>
        <pc:spChg chg="add del">
          <ac:chgData name="Walsh, Hannah" userId="fed3e516-b4c2-4ffd-a8b7-fa115f8078f8" providerId="ADAL" clId="{B35E8886-B72B-4A47-9BC7-33E520C35A55}" dt="2018-10-25T16:40:08.462" v="807" actId="26606"/>
          <ac:spMkLst>
            <pc:docMk/>
            <pc:sldMk cId="1712420202" sldId="274"/>
            <ac:spMk id="35" creationId="{79C0E2B3-7789-46B8-89A3-DDF58603CC1F}"/>
          </ac:spMkLst>
        </pc:spChg>
        <pc:spChg chg="add del">
          <ac:chgData name="Walsh, Hannah" userId="fed3e516-b4c2-4ffd-a8b7-fa115f8078f8" providerId="ADAL" clId="{B35E8886-B72B-4A47-9BC7-33E520C35A55}" dt="2018-10-25T16:40:12.103" v="809" actId="26606"/>
          <ac:spMkLst>
            <pc:docMk/>
            <pc:sldMk cId="1712420202" sldId="274"/>
            <ac:spMk id="38" creationId="{9F5E263C-FB7E-4A3E-AD04-5140CD3D1D97}"/>
          </ac:spMkLst>
        </pc:spChg>
        <pc:spChg chg="add del">
          <ac:chgData name="Walsh, Hannah" userId="fed3e516-b4c2-4ffd-a8b7-fa115f8078f8" providerId="ADAL" clId="{B35E8886-B72B-4A47-9BC7-33E520C35A55}" dt="2018-10-25T16:40:12.103" v="809" actId="26606"/>
          <ac:spMkLst>
            <pc:docMk/>
            <pc:sldMk cId="1712420202" sldId="274"/>
            <ac:spMk id="39" creationId="{9E65ED8C-90F7-4EB0-ACCB-64AEF411E8B9}"/>
          </ac:spMkLst>
        </pc:spChg>
        <pc:spChg chg="add del">
          <ac:chgData name="Walsh, Hannah" userId="fed3e516-b4c2-4ffd-a8b7-fa115f8078f8" providerId="ADAL" clId="{B35E8886-B72B-4A47-9BC7-33E520C35A55}" dt="2018-10-25T16:40:12.103" v="809" actId="26606"/>
          <ac:spMkLst>
            <pc:docMk/>
            <pc:sldMk cId="1712420202" sldId="274"/>
            <ac:spMk id="40" creationId="{6604E3BF-88F7-4D19-BEC9-8486966EA467}"/>
          </ac:spMkLst>
        </pc:spChg>
        <pc:graphicFrameChg chg="add mod">
          <ac:chgData name="Walsh, Hannah" userId="fed3e516-b4c2-4ffd-a8b7-fa115f8078f8" providerId="ADAL" clId="{B35E8886-B72B-4A47-9BC7-33E520C35A55}" dt="2018-10-30T12:09:06.961" v="1654" actId="13926"/>
          <ac:graphicFrameMkLst>
            <pc:docMk/>
            <pc:sldMk cId="1712420202" sldId="274"/>
            <ac:graphicFrameMk id="4" creationId="{DCA8E30E-6AF7-4FBB-A837-1535707E893E}"/>
          </ac:graphicFrameMkLst>
        </pc:graphicFrameChg>
        <pc:graphicFrameChg chg="add del">
          <ac:chgData name="Walsh, Hannah" userId="fed3e516-b4c2-4ffd-a8b7-fa115f8078f8" providerId="ADAL" clId="{B35E8886-B72B-4A47-9BC7-33E520C35A55}" dt="2018-10-25T16:39:51.478" v="795" actId="26606"/>
          <ac:graphicFrameMkLst>
            <pc:docMk/>
            <pc:sldMk cId="1712420202" sldId="274"/>
            <ac:graphicFrameMk id="5" creationId="{E702F407-1A34-478C-9797-B71320CE14A0}"/>
          </ac:graphicFrameMkLst>
        </pc:graphicFrameChg>
        <pc:graphicFrameChg chg="add del">
          <ac:chgData name="Walsh, Hannah" userId="fed3e516-b4c2-4ffd-a8b7-fa115f8078f8" providerId="ADAL" clId="{B35E8886-B72B-4A47-9BC7-33E520C35A55}" dt="2018-10-25T16:39:52.947" v="797" actId="26606"/>
          <ac:graphicFrameMkLst>
            <pc:docMk/>
            <pc:sldMk cId="1712420202" sldId="274"/>
            <ac:graphicFrameMk id="21" creationId="{C62BF4F6-4C34-4F37-8C72-BB8E398B96D8}"/>
          </ac:graphicFrameMkLst>
        </pc:graphicFrameChg>
        <pc:graphicFrameChg chg="add del">
          <ac:chgData name="Walsh, Hannah" userId="fed3e516-b4c2-4ffd-a8b7-fa115f8078f8" providerId="ADAL" clId="{B35E8886-B72B-4A47-9BC7-33E520C35A55}" dt="2018-10-25T16:39:55.409" v="799" actId="26606"/>
          <ac:graphicFrameMkLst>
            <pc:docMk/>
            <pc:sldMk cId="1712420202" sldId="274"/>
            <ac:graphicFrameMk id="26" creationId="{5A4BAD59-016E-41DA-93D7-ED205C1C2122}"/>
          </ac:graphicFrameMkLst>
        </pc:graphicFrameChg>
        <pc:graphicFrameChg chg="add del">
          <ac:chgData name="Walsh, Hannah" userId="fed3e516-b4c2-4ffd-a8b7-fa115f8078f8" providerId="ADAL" clId="{B35E8886-B72B-4A47-9BC7-33E520C35A55}" dt="2018-10-25T16:39:57.164" v="801" actId="26606"/>
          <ac:graphicFrameMkLst>
            <pc:docMk/>
            <pc:sldMk cId="1712420202" sldId="274"/>
            <ac:graphicFrameMk id="28" creationId="{DBAF5964-A5DB-482B-BF43-4CA0EAA660AD}"/>
          </ac:graphicFrameMkLst>
        </pc:graphicFrameChg>
        <pc:graphicFrameChg chg="add del">
          <ac:chgData name="Walsh, Hannah" userId="fed3e516-b4c2-4ffd-a8b7-fa115f8078f8" providerId="ADAL" clId="{B35E8886-B72B-4A47-9BC7-33E520C35A55}" dt="2018-10-25T16:40:00.497" v="803" actId="26606"/>
          <ac:graphicFrameMkLst>
            <pc:docMk/>
            <pc:sldMk cId="1712420202" sldId="274"/>
            <ac:graphicFrameMk id="30" creationId="{BEFCEB56-9017-48BD-BC6D-89A2331A4456}"/>
          </ac:graphicFrameMkLst>
        </pc:graphicFrameChg>
        <pc:graphicFrameChg chg="add del">
          <ac:chgData name="Walsh, Hannah" userId="fed3e516-b4c2-4ffd-a8b7-fa115f8078f8" providerId="ADAL" clId="{B35E8886-B72B-4A47-9BC7-33E520C35A55}" dt="2018-10-25T16:40:02.096" v="805" actId="26606"/>
          <ac:graphicFrameMkLst>
            <pc:docMk/>
            <pc:sldMk cId="1712420202" sldId="274"/>
            <ac:graphicFrameMk id="33" creationId="{34E821E8-F3DE-4850-BBA9-3B03D178DDCC}"/>
          </ac:graphicFrameMkLst>
        </pc:graphicFrameChg>
        <pc:graphicFrameChg chg="add del">
          <ac:chgData name="Walsh, Hannah" userId="fed3e516-b4c2-4ffd-a8b7-fa115f8078f8" providerId="ADAL" clId="{B35E8886-B72B-4A47-9BC7-33E520C35A55}" dt="2018-10-25T16:40:08.462" v="807" actId="26606"/>
          <ac:graphicFrameMkLst>
            <pc:docMk/>
            <pc:sldMk cId="1712420202" sldId="274"/>
            <ac:graphicFrameMk id="36" creationId="{E94E3DBE-340B-4291-A866-5F2FBF75B08B}"/>
          </ac:graphicFrameMkLst>
        </pc:graphicFrameChg>
        <pc:graphicFrameChg chg="add del">
          <ac:chgData name="Walsh, Hannah" userId="fed3e516-b4c2-4ffd-a8b7-fa115f8078f8" providerId="ADAL" clId="{B35E8886-B72B-4A47-9BC7-33E520C35A55}" dt="2018-10-25T16:40:12.103" v="809" actId="26606"/>
          <ac:graphicFrameMkLst>
            <pc:docMk/>
            <pc:sldMk cId="1712420202" sldId="274"/>
            <ac:graphicFrameMk id="41" creationId="{5A4BAD59-016E-41DA-93D7-ED205C1C2122}"/>
          </ac:graphicFrameMkLst>
        </pc:graphicFrameChg>
        <pc:cxnChg chg="add del">
          <ac:chgData name="Walsh, Hannah" userId="fed3e516-b4c2-4ffd-a8b7-fa115f8078f8" providerId="ADAL" clId="{B35E8886-B72B-4A47-9BC7-33E520C35A55}" dt="2018-10-25T16:39:51.478" v="795" actId="26606"/>
          <ac:cxnSpMkLst>
            <pc:docMk/>
            <pc:sldMk cId="1712420202" sldId="274"/>
            <ac:cxnSpMk id="12" creationId="{ED2ABB72-FC8B-4840-AD94-0699193233C9}"/>
          </ac:cxnSpMkLst>
        </pc:cxnChg>
      </pc:sldChg>
      <pc:sldChg chg="del">
        <pc:chgData name="Walsh, Hannah" userId="fed3e516-b4c2-4ffd-a8b7-fa115f8078f8" providerId="ADAL" clId="{B35E8886-B72B-4A47-9BC7-33E520C35A55}" dt="2018-10-30T12:11:38.787" v="1683" actId="2696"/>
        <pc:sldMkLst>
          <pc:docMk/>
          <pc:sldMk cId="728510581" sldId="275"/>
        </pc:sldMkLst>
      </pc:sldChg>
      <pc:sldChg chg="modSp del">
        <pc:chgData name="Walsh, Hannah" userId="fed3e516-b4c2-4ffd-a8b7-fa115f8078f8" providerId="ADAL" clId="{B35E8886-B72B-4A47-9BC7-33E520C35A55}" dt="2018-10-30T12:11:37.490" v="1681" actId="2696"/>
        <pc:sldMkLst>
          <pc:docMk/>
          <pc:sldMk cId="1277337170" sldId="276"/>
        </pc:sldMkLst>
        <pc:spChg chg="mod">
          <ac:chgData name="Walsh, Hannah" userId="fed3e516-b4c2-4ffd-a8b7-fa115f8078f8" providerId="ADAL" clId="{B35E8886-B72B-4A47-9BC7-33E520C35A55}" dt="2018-10-25T14:24:26.799" v="82" actId="27636"/>
          <ac:spMkLst>
            <pc:docMk/>
            <pc:sldMk cId="1277337170" sldId="276"/>
            <ac:spMk id="2" creationId="{00000000-0000-0000-0000-000000000000}"/>
          </ac:spMkLst>
        </pc:spChg>
        <pc:spChg chg="mod">
          <ac:chgData name="Walsh, Hannah" userId="fed3e516-b4c2-4ffd-a8b7-fa115f8078f8" providerId="ADAL" clId="{B35E8886-B72B-4A47-9BC7-33E520C35A55}" dt="2018-10-25T14:24:26.799" v="81" actId="27636"/>
          <ac:spMkLst>
            <pc:docMk/>
            <pc:sldMk cId="1277337170" sldId="276"/>
            <ac:spMk id="3" creationId="{00000000-0000-0000-0000-000000000000}"/>
          </ac:spMkLst>
        </pc:spChg>
      </pc:sldChg>
      <pc:sldChg chg="del">
        <pc:chgData name="Walsh, Hannah" userId="fed3e516-b4c2-4ffd-a8b7-fa115f8078f8" providerId="ADAL" clId="{B35E8886-B72B-4A47-9BC7-33E520C35A55}" dt="2018-10-30T12:11:32.943" v="1674" actId="2696"/>
        <pc:sldMkLst>
          <pc:docMk/>
          <pc:sldMk cId="754090064" sldId="277"/>
        </pc:sldMkLst>
      </pc:sldChg>
      <pc:sldChg chg="addSp delSp modSp add delAnim modAnim">
        <pc:chgData name="Walsh, Hannah" userId="fed3e516-b4c2-4ffd-a8b7-fa115f8078f8" providerId="ADAL" clId="{B35E8886-B72B-4A47-9BC7-33E520C35A55}" dt="2018-10-30T12:11:11.492" v="1671" actId="207"/>
        <pc:sldMkLst>
          <pc:docMk/>
          <pc:sldMk cId="969275714" sldId="279"/>
        </pc:sldMkLst>
        <pc:spChg chg="add del mod">
          <ac:chgData name="Walsh, Hannah" userId="fed3e516-b4c2-4ffd-a8b7-fa115f8078f8" providerId="ADAL" clId="{B35E8886-B72B-4A47-9BC7-33E520C35A55}" dt="2018-10-30T11:59:44.982" v="1557"/>
          <ac:spMkLst>
            <pc:docMk/>
            <pc:sldMk cId="969275714" sldId="279"/>
            <ac:spMk id="2" creationId="{00000000-0000-0000-0000-000000000000}"/>
          </ac:spMkLst>
        </pc:spChg>
        <pc:spChg chg="mod">
          <ac:chgData name="Walsh, Hannah" userId="fed3e516-b4c2-4ffd-a8b7-fa115f8078f8" providerId="ADAL" clId="{B35E8886-B72B-4A47-9BC7-33E520C35A55}" dt="2018-10-29T09:11:32.597" v="1531" actId="1076"/>
          <ac:spMkLst>
            <pc:docMk/>
            <pc:sldMk cId="969275714" sldId="279"/>
            <ac:spMk id="3" creationId="{00000000-0000-0000-0000-000000000000}"/>
          </ac:spMkLst>
        </pc:spChg>
        <pc:spChg chg="mod">
          <ac:chgData name="Walsh, Hannah" userId="fed3e516-b4c2-4ffd-a8b7-fa115f8078f8" providerId="ADAL" clId="{B35E8886-B72B-4A47-9BC7-33E520C35A55}" dt="2018-10-30T12:00:36.690" v="1579" actId="20577"/>
          <ac:spMkLst>
            <pc:docMk/>
            <pc:sldMk cId="969275714" sldId="279"/>
            <ac:spMk id="4" creationId="{00000000-0000-0000-0000-000000000000}"/>
          </ac:spMkLst>
        </pc:spChg>
        <pc:spChg chg="add del mod">
          <ac:chgData name="Walsh, Hannah" userId="fed3e516-b4c2-4ffd-a8b7-fa115f8078f8" providerId="ADAL" clId="{B35E8886-B72B-4A47-9BC7-33E520C35A55}" dt="2018-10-26T15:58:38.609" v="1165" actId="478"/>
          <ac:spMkLst>
            <pc:docMk/>
            <pc:sldMk cId="969275714" sldId="279"/>
            <ac:spMk id="5" creationId="{AFD096F6-6FD5-4327-9D2B-8DEA4A6B8558}"/>
          </ac:spMkLst>
        </pc:spChg>
        <pc:spChg chg="add mod">
          <ac:chgData name="Walsh, Hannah" userId="fed3e516-b4c2-4ffd-a8b7-fa115f8078f8" providerId="ADAL" clId="{B35E8886-B72B-4A47-9BC7-33E520C35A55}" dt="2018-10-29T09:11:50.361" v="1536" actId="14100"/>
          <ac:spMkLst>
            <pc:docMk/>
            <pc:sldMk cId="969275714" sldId="279"/>
            <ac:spMk id="5" creationId="{A0925A22-32DB-4C1D-9E61-A20B7C424140}"/>
          </ac:spMkLst>
        </pc:spChg>
        <pc:spChg chg="del mod">
          <ac:chgData name="Walsh, Hannah" userId="fed3e516-b4c2-4ffd-a8b7-fa115f8078f8" providerId="ADAL" clId="{B35E8886-B72B-4A47-9BC7-33E520C35A55}" dt="2018-10-25T14:18:08.146" v="9"/>
          <ac:spMkLst>
            <pc:docMk/>
            <pc:sldMk cId="969275714" sldId="279"/>
            <ac:spMk id="5" creationId="{00000000-0000-0000-0000-000000000000}"/>
          </ac:spMkLst>
        </pc:spChg>
        <pc:spChg chg="mod">
          <ac:chgData name="Walsh, Hannah" userId="fed3e516-b4c2-4ffd-a8b7-fa115f8078f8" providerId="ADAL" clId="{B35E8886-B72B-4A47-9BC7-33E520C35A55}" dt="2018-10-30T12:00:52.061" v="1589" actId="14100"/>
          <ac:spMkLst>
            <pc:docMk/>
            <pc:sldMk cId="969275714" sldId="279"/>
            <ac:spMk id="6" creationId="{00000000-0000-0000-0000-000000000000}"/>
          </ac:spMkLst>
        </pc:spChg>
        <pc:spChg chg="add del mod">
          <ac:chgData name="Walsh, Hannah" userId="fed3e516-b4c2-4ffd-a8b7-fa115f8078f8" providerId="ADAL" clId="{B35E8886-B72B-4A47-9BC7-33E520C35A55}" dt="2018-10-29T09:07:39.257" v="1431"/>
          <ac:spMkLst>
            <pc:docMk/>
            <pc:sldMk cId="969275714" sldId="279"/>
            <ac:spMk id="7" creationId="{AC5B41E1-81B4-4EA4-95CF-A82650175AC1}"/>
          </ac:spMkLst>
        </pc:spChg>
        <pc:spChg chg="del">
          <ac:chgData name="Walsh, Hannah" userId="fed3e516-b4c2-4ffd-a8b7-fa115f8078f8" providerId="ADAL" clId="{B35E8886-B72B-4A47-9BC7-33E520C35A55}" dt="2018-10-25T14:19:19.082" v="22" actId="478"/>
          <ac:spMkLst>
            <pc:docMk/>
            <pc:sldMk cId="969275714" sldId="279"/>
            <ac:spMk id="7" creationId="{00000000-0000-0000-0000-000000000000}"/>
          </ac:spMkLst>
        </pc:spChg>
        <pc:spChg chg="mod">
          <ac:chgData name="Walsh, Hannah" userId="fed3e516-b4c2-4ffd-a8b7-fa115f8078f8" providerId="ADAL" clId="{B35E8886-B72B-4A47-9BC7-33E520C35A55}" dt="2018-10-26T15:59:58.062" v="1319" actId="1076"/>
          <ac:spMkLst>
            <pc:docMk/>
            <pc:sldMk cId="969275714" sldId="279"/>
            <ac:spMk id="8" creationId="{00000000-0000-0000-0000-000000000000}"/>
          </ac:spMkLst>
        </pc:spChg>
        <pc:spChg chg="mod">
          <ac:chgData name="Walsh, Hannah" userId="fed3e516-b4c2-4ffd-a8b7-fa115f8078f8" providerId="ADAL" clId="{B35E8886-B72B-4A47-9BC7-33E520C35A55}" dt="2018-10-29T09:11:12.272" v="1528" actId="207"/>
          <ac:spMkLst>
            <pc:docMk/>
            <pc:sldMk cId="969275714" sldId="279"/>
            <ac:spMk id="9" creationId="{00000000-0000-0000-0000-000000000000}"/>
          </ac:spMkLst>
        </pc:spChg>
        <pc:spChg chg="mod">
          <ac:chgData name="Walsh, Hannah" userId="fed3e516-b4c2-4ffd-a8b7-fa115f8078f8" providerId="ADAL" clId="{B35E8886-B72B-4A47-9BC7-33E520C35A55}" dt="2018-10-29T09:11:35.258" v="1532" actId="1076"/>
          <ac:spMkLst>
            <pc:docMk/>
            <pc:sldMk cId="969275714" sldId="279"/>
            <ac:spMk id="10" creationId="{00000000-0000-0000-0000-000000000000}"/>
          </ac:spMkLst>
        </pc:spChg>
        <pc:spChg chg="del mod">
          <ac:chgData name="Walsh, Hannah" userId="fed3e516-b4c2-4ffd-a8b7-fa115f8078f8" providerId="ADAL" clId="{B35E8886-B72B-4A47-9BC7-33E520C35A55}" dt="2018-10-25T14:23:11.868" v="64" actId="478"/>
          <ac:spMkLst>
            <pc:docMk/>
            <pc:sldMk cId="969275714" sldId="279"/>
            <ac:spMk id="11" creationId="{00000000-0000-0000-0000-000000000000}"/>
          </ac:spMkLst>
        </pc:spChg>
        <pc:spChg chg="mod ord">
          <ac:chgData name="Walsh, Hannah" userId="fed3e516-b4c2-4ffd-a8b7-fa115f8078f8" providerId="ADAL" clId="{B35E8886-B72B-4A47-9BC7-33E520C35A55}" dt="2018-10-26T16:03:51.822" v="1367" actId="1076"/>
          <ac:spMkLst>
            <pc:docMk/>
            <pc:sldMk cId="969275714" sldId="279"/>
            <ac:spMk id="12" creationId="{00000000-0000-0000-0000-000000000000}"/>
          </ac:spMkLst>
        </pc:spChg>
        <pc:spChg chg="mod">
          <ac:chgData name="Walsh, Hannah" userId="fed3e516-b4c2-4ffd-a8b7-fa115f8078f8" providerId="ADAL" clId="{B35E8886-B72B-4A47-9BC7-33E520C35A55}" dt="2018-10-26T16:00:01.687" v="1320" actId="1076"/>
          <ac:spMkLst>
            <pc:docMk/>
            <pc:sldMk cId="969275714" sldId="279"/>
            <ac:spMk id="13" creationId="{00000000-0000-0000-0000-000000000000}"/>
          </ac:spMkLst>
        </pc:spChg>
        <pc:spChg chg="del mod">
          <ac:chgData name="Walsh, Hannah" userId="fed3e516-b4c2-4ffd-a8b7-fa115f8078f8" providerId="ADAL" clId="{B35E8886-B72B-4A47-9BC7-33E520C35A55}" dt="2018-10-25T14:19:01.337" v="21"/>
          <ac:spMkLst>
            <pc:docMk/>
            <pc:sldMk cId="969275714" sldId="279"/>
            <ac:spMk id="14" creationId="{00000000-0000-0000-0000-000000000000}"/>
          </ac:spMkLst>
        </pc:spChg>
        <pc:spChg chg="mod">
          <ac:chgData name="Walsh, Hannah" userId="fed3e516-b4c2-4ffd-a8b7-fa115f8078f8" providerId="ADAL" clId="{B35E8886-B72B-4A47-9BC7-33E520C35A55}" dt="2018-10-29T09:11:08.253" v="1527" actId="1076"/>
          <ac:spMkLst>
            <pc:docMk/>
            <pc:sldMk cId="969275714" sldId="279"/>
            <ac:spMk id="15" creationId="{00000000-0000-0000-0000-000000000000}"/>
          </ac:spMkLst>
        </pc:spChg>
        <pc:spChg chg="add mod ord">
          <ac:chgData name="Walsh, Hannah" userId="fed3e516-b4c2-4ffd-a8b7-fa115f8078f8" providerId="ADAL" clId="{B35E8886-B72B-4A47-9BC7-33E520C35A55}" dt="2018-10-26T16:03:49.182" v="1366" actId="1076"/>
          <ac:spMkLst>
            <pc:docMk/>
            <pc:sldMk cId="969275714" sldId="279"/>
            <ac:spMk id="16" creationId="{D769C022-575D-4C80-9E53-40BED94B3C03}"/>
          </ac:spMkLst>
        </pc:spChg>
        <pc:spChg chg="del">
          <ac:chgData name="Walsh, Hannah" userId="fed3e516-b4c2-4ffd-a8b7-fa115f8078f8" providerId="ADAL" clId="{B35E8886-B72B-4A47-9BC7-33E520C35A55}" dt="2018-10-25T14:17:34.630" v="7" actId="478"/>
          <ac:spMkLst>
            <pc:docMk/>
            <pc:sldMk cId="969275714" sldId="279"/>
            <ac:spMk id="16" creationId="{00000000-0000-0000-0000-000000000000}"/>
          </ac:spMkLst>
        </pc:spChg>
        <pc:spChg chg="add del mod">
          <ac:chgData name="Walsh, Hannah" userId="fed3e516-b4c2-4ffd-a8b7-fa115f8078f8" providerId="ADAL" clId="{B35E8886-B72B-4A47-9BC7-33E520C35A55}" dt="2018-10-26T16:01:01.132" v="1343" actId="931"/>
          <ac:spMkLst>
            <pc:docMk/>
            <pc:sldMk cId="969275714" sldId="279"/>
            <ac:spMk id="18" creationId="{1B722A31-D1B0-43E8-8EF7-0A285BD81A9F}"/>
          </ac:spMkLst>
        </pc:spChg>
        <pc:spChg chg="add del mod">
          <ac:chgData name="Walsh, Hannah" userId="fed3e516-b4c2-4ffd-a8b7-fa115f8078f8" providerId="ADAL" clId="{B35E8886-B72B-4A47-9BC7-33E520C35A55}" dt="2018-10-30T11:59:44.982" v="1557"/>
          <ac:spMkLst>
            <pc:docMk/>
            <pc:sldMk cId="969275714" sldId="279"/>
            <ac:spMk id="20" creationId="{E2EE4A79-0BF6-4DB0-8A24-DF6361758F7E}"/>
          </ac:spMkLst>
        </pc:spChg>
        <pc:spChg chg="add mod ord">
          <ac:chgData name="Walsh, Hannah" userId="fed3e516-b4c2-4ffd-a8b7-fa115f8078f8" providerId="ADAL" clId="{B35E8886-B72B-4A47-9BC7-33E520C35A55}" dt="2018-10-30T12:11:11.492" v="1671" actId="207"/>
          <ac:spMkLst>
            <pc:docMk/>
            <pc:sldMk cId="969275714" sldId="279"/>
            <ac:spMk id="21" creationId="{A3C29D08-9574-4704-BF0D-BB3AF1B373FE}"/>
          </ac:spMkLst>
        </pc:spChg>
        <pc:spChg chg="add mod ord">
          <ac:chgData name="Walsh, Hannah" userId="fed3e516-b4c2-4ffd-a8b7-fa115f8078f8" providerId="ADAL" clId="{B35E8886-B72B-4A47-9BC7-33E520C35A55}" dt="2018-10-26T16:03:31.694" v="1362" actId="1076"/>
          <ac:spMkLst>
            <pc:docMk/>
            <pc:sldMk cId="969275714" sldId="279"/>
            <ac:spMk id="22" creationId="{24E1804E-8568-49A8-9CA3-26BAD274F99D}"/>
          </ac:spMkLst>
        </pc:spChg>
        <pc:spChg chg="add del mod ord">
          <ac:chgData name="Walsh, Hannah" userId="fed3e516-b4c2-4ffd-a8b7-fa115f8078f8" providerId="ADAL" clId="{B35E8886-B72B-4A47-9BC7-33E520C35A55}" dt="2018-10-26T16:03:54.015" v="1368" actId="478"/>
          <ac:spMkLst>
            <pc:docMk/>
            <pc:sldMk cId="969275714" sldId="279"/>
            <ac:spMk id="23" creationId="{9A7D65FB-85A3-405E-8B12-F99F13D8B89E}"/>
          </ac:spMkLst>
        </pc:spChg>
        <pc:spChg chg="add mod">
          <ac:chgData name="Walsh, Hannah" userId="fed3e516-b4c2-4ffd-a8b7-fa115f8078f8" providerId="ADAL" clId="{B35E8886-B72B-4A47-9BC7-33E520C35A55}" dt="2018-10-30T12:00:59.103" v="1593" actId="403"/>
          <ac:spMkLst>
            <pc:docMk/>
            <pc:sldMk cId="969275714" sldId="279"/>
            <ac:spMk id="24" creationId="{0B6EF185-7098-4AED-9D77-E7AFE8CF886D}"/>
          </ac:spMkLst>
        </pc:spChg>
        <pc:spChg chg="add mod ord">
          <ac:chgData name="Walsh, Hannah" userId="fed3e516-b4c2-4ffd-a8b7-fa115f8078f8" providerId="ADAL" clId="{B35E8886-B72B-4A47-9BC7-33E520C35A55}" dt="2018-10-30T12:00:08.019" v="1564" actId="166"/>
          <ac:spMkLst>
            <pc:docMk/>
            <pc:sldMk cId="969275714" sldId="279"/>
            <ac:spMk id="25" creationId="{0CC6AFF5-3CD3-4910-8940-B5E852CC824E}"/>
          </ac:spMkLst>
        </pc:spChg>
        <pc:spChg chg="add mod">
          <ac:chgData name="Walsh, Hannah" userId="fed3e516-b4c2-4ffd-a8b7-fa115f8078f8" providerId="ADAL" clId="{B35E8886-B72B-4A47-9BC7-33E520C35A55}" dt="2018-10-29T09:10:58.144" v="1524" actId="207"/>
          <ac:spMkLst>
            <pc:docMk/>
            <pc:sldMk cId="969275714" sldId="279"/>
            <ac:spMk id="26" creationId="{476E4DD5-03EE-4500-88B5-CC8272A02638}"/>
          </ac:spMkLst>
        </pc:spChg>
        <pc:picChg chg="add mod ord">
          <ac:chgData name="Walsh, Hannah" userId="fed3e516-b4c2-4ffd-a8b7-fa115f8078f8" providerId="ADAL" clId="{B35E8886-B72B-4A47-9BC7-33E520C35A55}" dt="2018-10-30T12:00:27.754" v="1570" actId="166"/>
          <ac:picMkLst>
            <pc:docMk/>
            <pc:sldMk cId="969275714" sldId="279"/>
            <ac:picMk id="14" creationId="{2EC69C26-4BE3-4812-89FB-7ECECD3B9CB0}"/>
          </ac:picMkLst>
        </pc:picChg>
        <pc:picChg chg="add del mod">
          <ac:chgData name="Walsh, Hannah" userId="fed3e516-b4c2-4ffd-a8b7-fa115f8078f8" providerId="ADAL" clId="{B35E8886-B72B-4A47-9BC7-33E520C35A55}" dt="2018-10-25T14:42:25.661" v="259" actId="478"/>
          <ac:picMkLst>
            <pc:docMk/>
            <pc:sldMk cId="969275714" sldId="279"/>
            <ac:picMk id="17" creationId="{54592B07-35DC-45E3-AE31-846631AC8D10}"/>
          </ac:picMkLst>
        </pc:picChg>
        <pc:picChg chg="add mod">
          <ac:chgData name="Walsh, Hannah" userId="fed3e516-b4c2-4ffd-a8b7-fa115f8078f8" providerId="ADAL" clId="{B35E8886-B72B-4A47-9BC7-33E520C35A55}" dt="2018-10-26T16:07:52.162" v="1402" actId="14100"/>
          <ac:picMkLst>
            <pc:docMk/>
            <pc:sldMk cId="969275714" sldId="279"/>
            <ac:picMk id="17" creationId="{8335C5D7-5685-46CA-B0F5-297C1BBB7B7A}"/>
          </ac:picMkLst>
        </pc:picChg>
      </pc:sldChg>
      <pc:sldChg chg="addSp delSp modSp add del mod setBg setClrOvrMap delDesignElem">
        <pc:chgData name="Walsh, Hannah" userId="fed3e516-b4c2-4ffd-a8b7-fa115f8078f8" providerId="ADAL" clId="{B35E8886-B72B-4A47-9BC7-33E520C35A55}" dt="2018-10-29T09:05:24.389" v="1410" actId="2696"/>
        <pc:sldMkLst>
          <pc:docMk/>
          <pc:sldMk cId="1222022385" sldId="280"/>
        </pc:sldMkLst>
        <pc:spChg chg="del">
          <ac:chgData name="Walsh, Hannah" userId="fed3e516-b4c2-4ffd-a8b7-fa115f8078f8" providerId="ADAL" clId="{B35E8886-B72B-4A47-9BC7-33E520C35A55}" dt="2018-10-25T14:45:51.071" v="330" actId="26606"/>
          <ac:spMkLst>
            <pc:docMk/>
            <pc:sldMk cId="1222022385" sldId="280"/>
            <ac:spMk id="2" creationId="{C9366230-B7DA-4576-8913-401E92C6AFA0}"/>
          </ac:spMkLst>
        </pc:spChg>
        <pc:spChg chg="del">
          <ac:chgData name="Walsh, Hannah" userId="fed3e516-b4c2-4ffd-a8b7-fa115f8078f8" providerId="ADAL" clId="{B35E8886-B72B-4A47-9BC7-33E520C35A55}" dt="2018-10-25T14:45:51.071" v="330" actId="26606"/>
          <ac:spMkLst>
            <pc:docMk/>
            <pc:sldMk cId="1222022385" sldId="280"/>
            <ac:spMk id="3" creationId="{051946ED-160D-4FA4-83AA-7CEA6372A160}"/>
          </ac:spMkLst>
        </pc:spChg>
        <pc:spChg chg="add mod">
          <ac:chgData name="Walsh, Hannah" userId="fed3e516-b4c2-4ffd-a8b7-fa115f8078f8" providerId="ADAL" clId="{B35E8886-B72B-4A47-9BC7-33E520C35A55}" dt="2018-10-25T14:51:31.462" v="509" actId="20577"/>
          <ac:spMkLst>
            <pc:docMk/>
            <pc:sldMk cId="1222022385" sldId="280"/>
            <ac:spMk id="5" creationId="{78A34B16-A6D1-44E0-94B2-50DDA23F7C1C}"/>
          </ac:spMkLst>
        </pc:spChg>
        <pc:spChg chg="add del mod">
          <ac:chgData name="Walsh, Hannah" userId="fed3e516-b4c2-4ffd-a8b7-fa115f8078f8" providerId="ADAL" clId="{B35E8886-B72B-4A47-9BC7-33E520C35A55}" dt="2018-10-25T14:51:42.174" v="512" actId="1076"/>
          <ac:spMkLst>
            <pc:docMk/>
            <pc:sldMk cId="1222022385" sldId="280"/>
            <ac:spMk id="6" creationId="{535F6F87-9CB4-4B12-9295-A21477CC8481}"/>
          </ac:spMkLst>
        </pc:spChg>
        <pc:spChg chg="add mod ord">
          <ac:chgData name="Walsh, Hannah" userId="fed3e516-b4c2-4ffd-a8b7-fa115f8078f8" providerId="ADAL" clId="{B35E8886-B72B-4A47-9BC7-33E520C35A55}" dt="2018-10-25T14:56:13.876" v="632" actId="14100"/>
          <ac:spMkLst>
            <pc:docMk/>
            <pc:sldMk cId="1222022385" sldId="280"/>
            <ac:spMk id="8" creationId="{41BA078B-9AD1-4077-8513-142011321ED3}"/>
          </ac:spMkLst>
        </pc:spChg>
        <pc:spChg chg="add mod">
          <ac:chgData name="Walsh, Hannah" userId="fed3e516-b4c2-4ffd-a8b7-fa115f8078f8" providerId="ADAL" clId="{B35E8886-B72B-4A47-9BC7-33E520C35A55}" dt="2018-10-25T14:56:54.016" v="650" actId="6549"/>
          <ac:spMkLst>
            <pc:docMk/>
            <pc:sldMk cId="1222022385" sldId="280"/>
            <ac:spMk id="9" creationId="{43DB38D1-43B6-4718-A7C1-C8DB22520428}"/>
          </ac:spMkLst>
        </pc:spChg>
        <pc:spChg chg="add del">
          <ac:chgData name="Walsh, Hannah" userId="fed3e516-b4c2-4ffd-a8b7-fa115f8078f8" providerId="ADAL" clId="{B35E8886-B72B-4A47-9BC7-33E520C35A55}" dt="2018-10-25T16:39:33.375" v="793"/>
          <ac:spMkLst>
            <pc:docMk/>
            <pc:sldMk cId="1222022385" sldId="280"/>
            <ac:spMk id="10" creationId="{C2579DAE-C141-48DB-810E-C070C300819E}"/>
          </ac:spMkLst>
        </pc:spChg>
        <pc:spChg chg="add del">
          <ac:chgData name="Walsh, Hannah" userId="fed3e516-b4c2-4ffd-a8b7-fa115f8078f8" providerId="ADAL" clId="{B35E8886-B72B-4A47-9BC7-33E520C35A55}" dt="2018-10-25T16:39:33.375" v="793"/>
          <ac:spMkLst>
            <pc:docMk/>
            <pc:sldMk cId="1222022385" sldId="280"/>
            <ac:spMk id="12" creationId="{02FD90C3-6350-4D5B-9738-6E94EDF30F74}"/>
          </ac:spMkLst>
        </pc:spChg>
        <pc:spChg chg="add del">
          <ac:chgData name="Walsh, Hannah" userId="fed3e516-b4c2-4ffd-a8b7-fa115f8078f8" providerId="ADAL" clId="{B35E8886-B72B-4A47-9BC7-33E520C35A55}" dt="2018-10-25T14:46:30.387" v="332" actId="26606"/>
          <ac:spMkLst>
            <pc:docMk/>
            <pc:sldMk cId="1222022385" sldId="280"/>
            <ac:spMk id="17" creationId="{F9B74B1C-3FBE-47E9-9038-9BF62DF68276}"/>
          </ac:spMkLst>
        </pc:spChg>
        <pc:spChg chg="add del">
          <ac:chgData name="Walsh, Hannah" userId="fed3e516-b4c2-4ffd-a8b7-fa115f8078f8" providerId="ADAL" clId="{B35E8886-B72B-4A47-9BC7-33E520C35A55}" dt="2018-10-25T14:46:33.714" v="334" actId="26606"/>
          <ac:spMkLst>
            <pc:docMk/>
            <pc:sldMk cId="1222022385" sldId="280"/>
            <ac:spMk id="19" creationId="{02FD90C3-6350-4D5B-9738-6E94EDF30F74}"/>
          </ac:spMkLst>
        </pc:spChg>
        <pc:spChg chg="add del">
          <ac:chgData name="Walsh, Hannah" userId="fed3e516-b4c2-4ffd-a8b7-fa115f8078f8" providerId="ADAL" clId="{B35E8886-B72B-4A47-9BC7-33E520C35A55}" dt="2018-10-25T14:46:33.714" v="334" actId="26606"/>
          <ac:spMkLst>
            <pc:docMk/>
            <pc:sldMk cId="1222022385" sldId="280"/>
            <ac:spMk id="21" creationId="{41497DE5-0939-4D1D-9350-0C5E1B209C68}"/>
          </ac:spMkLst>
        </pc:spChg>
        <pc:spChg chg="add del">
          <ac:chgData name="Walsh, Hannah" userId="fed3e516-b4c2-4ffd-a8b7-fa115f8078f8" providerId="ADAL" clId="{B35E8886-B72B-4A47-9BC7-33E520C35A55}" dt="2018-10-25T14:46:30.387" v="332" actId="26606"/>
          <ac:spMkLst>
            <pc:docMk/>
            <pc:sldMk cId="1222022385" sldId="280"/>
            <ac:spMk id="22" creationId="{C609E9FA-BDDE-45C4-8F5E-974D4208D2EA}"/>
          </ac:spMkLst>
        </pc:spChg>
        <pc:spChg chg="add del">
          <ac:chgData name="Walsh, Hannah" userId="fed3e516-b4c2-4ffd-a8b7-fa115f8078f8" providerId="ADAL" clId="{B35E8886-B72B-4A47-9BC7-33E520C35A55}" dt="2018-10-25T14:46:33.714" v="334" actId="26606"/>
          <ac:spMkLst>
            <pc:docMk/>
            <pc:sldMk cId="1222022385" sldId="280"/>
            <ac:spMk id="23" creationId="{5CCC70ED-6C63-4537-B7EB-51990D6C0A6F}"/>
          </ac:spMkLst>
        </pc:spChg>
        <pc:spChg chg="add del">
          <ac:chgData name="Walsh, Hannah" userId="fed3e516-b4c2-4ffd-a8b7-fa115f8078f8" providerId="ADAL" clId="{B35E8886-B72B-4A47-9BC7-33E520C35A55}" dt="2018-10-25T14:46:30.387" v="332" actId="26606"/>
          <ac:spMkLst>
            <pc:docMk/>
            <pc:sldMk cId="1222022385" sldId="280"/>
            <ac:spMk id="24" creationId="{7737E529-E43B-4948-B3C4-7F6B806FCCFD}"/>
          </ac:spMkLst>
        </pc:spChg>
        <pc:spChg chg="add del">
          <ac:chgData name="Walsh, Hannah" userId="fed3e516-b4c2-4ffd-a8b7-fa115f8078f8" providerId="ADAL" clId="{B35E8886-B72B-4A47-9BC7-33E520C35A55}" dt="2018-10-25T14:46:33.714" v="334" actId="26606"/>
          <ac:spMkLst>
            <pc:docMk/>
            <pc:sldMk cId="1222022385" sldId="280"/>
            <ac:spMk id="25" creationId="{B76E24C1-2968-40DC-A36E-F6B85F0F0752}"/>
          </ac:spMkLst>
        </pc:spChg>
        <pc:spChg chg="add del">
          <ac:chgData name="Walsh, Hannah" userId="fed3e516-b4c2-4ffd-a8b7-fa115f8078f8" providerId="ADAL" clId="{B35E8886-B72B-4A47-9BC7-33E520C35A55}" dt="2018-10-25T14:46:33.714" v="334" actId="26606"/>
          <ac:spMkLst>
            <pc:docMk/>
            <pc:sldMk cId="1222022385" sldId="280"/>
            <ac:spMk id="26" creationId="{C2579DAE-C141-48DB-810E-C070C300819E}"/>
          </ac:spMkLst>
        </pc:spChg>
        <pc:spChg chg="add del">
          <ac:chgData name="Walsh, Hannah" userId="fed3e516-b4c2-4ffd-a8b7-fa115f8078f8" providerId="ADAL" clId="{B35E8886-B72B-4A47-9BC7-33E520C35A55}" dt="2018-10-25T14:46:34.929" v="336" actId="26606"/>
          <ac:spMkLst>
            <pc:docMk/>
            <pc:sldMk cId="1222022385" sldId="280"/>
            <ac:spMk id="29" creationId="{593ACC25-C262-417A-8AA9-0641C772BDB6}"/>
          </ac:spMkLst>
        </pc:spChg>
        <pc:spChg chg="add del">
          <ac:chgData name="Walsh, Hannah" userId="fed3e516-b4c2-4ffd-a8b7-fa115f8078f8" providerId="ADAL" clId="{B35E8886-B72B-4A47-9BC7-33E520C35A55}" dt="2018-10-25T14:46:34.929" v="336" actId="26606"/>
          <ac:spMkLst>
            <pc:docMk/>
            <pc:sldMk cId="1222022385" sldId="280"/>
            <ac:spMk id="30" creationId="{4E4490D0-3672-446A-AC12-B4830333BDDD}"/>
          </ac:spMkLst>
        </pc:spChg>
        <pc:spChg chg="add del">
          <ac:chgData name="Walsh, Hannah" userId="fed3e516-b4c2-4ffd-a8b7-fa115f8078f8" providerId="ADAL" clId="{B35E8886-B72B-4A47-9BC7-33E520C35A55}" dt="2018-10-25T14:46:34.929" v="336" actId="26606"/>
          <ac:spMkLst>
            <pc:docMk/>
            <pc:sldMk cId="1222022385" sldId="280"/>
            <ac:spMk id="31" creationId="{39CB82C2-DF65-4EC1-8280-F201D50F570B}"/>
          </ac:spMkLst>
        </pc:spChg>
        <pc:spChg chg="add del">
          <ac:chgData name="Walsh, Hannah" userId="fed3e516-b4c2-4ffd-a8b7-fa115f8078f8" providerId="ADAL" clId="{B35E8886-B72B-4A47-9BC7-33E520C35A55}" dt="2018-10-25T14:46:34.929" v="336" actId="26606"/>
          <ac:spMkLst>
            <pc:docMk/>
            <pc:sldMk cId="1222022385" sldId="280"/>
            <ac:spMk id="33" creationId="{FA4CD5CB-D209-4D70-8CA4-629731C59219}"/>
          </ac:spMkLst>
        </pc:spChg>
        <pc:spChg chg="add del">
          <ac:chgData name="Walsh, Hannah" userId="fed3e516-b4c2-4ffd-a8b7-fa115f8078f8" providerId="ADAL" clId="{B35E8886-B72B-4A47-9BC7-33E520C35A55}" dt="2018-10-25T14:46:34.929" v="336" actId="26606"/>
          <ac:spMkLst>
            <pc:docMk/>
            <pc:sldMk cId="1222022385" sldId="280"/>
            <ac:spMk id="36" creationId="{B4C27B90-DF2B-4D00-BA07-18ED774CD2F1}"/>
          </ac:spMkLst>
        </pc:spChg>
        <pc:spChg chg="add del">
          <ac:chgData name="Walsh, Hannah" userId="fed3e516-b4c2-4ffd-a8b7-fa115f8078f8" providerId="ADAL" clId="{B35E8886-B72B-4A47-9BC7-33E520C35A55}" dt="2018-10-25T14:46:35.537" v="338" actId="26606"/>
          <ac:spMkLst>
            <pc:docMk/>
            <pc:sldMk cId="1222022385" sldId="280"/>
            <ac:spMk id="38" creationId="{990D0034-F768-41E7-85D4-F38C4DE85770}"/>
          </ac:spMkLst>
        </pc:spChg>
        <pc:spChg chg="add del">
          <ac:chgData name="Walsh, Hannah" userId="fed3e516-b4c2-4ffd-a8b7-fa115f8078f8" providerId="ADAL" clId="{B35E8886-B72B-4A47-9BC7-33E520C35A55}" dt="2018-10-25T14:46:35.537" v="338" actId="26606"/>
          <ac:spMkLst>
            <pc:docMk/>
            <pc:sldMk cId="1222022385" sldId="280"/>
            <ac:spMk id="39" creationId="{C4F7E42D-8B5A-4FC8-81CD-9E60171F7FA8}"/>
          </ac:spMkLst>
        </pc:spChg>
        <pc:spChg chg="add del">
          <ac:chgData name="Walsh, Hannah" userId="fed3e516-b4c2-4ffd-a8b7-fa115f8078f8" providerId="ADAL" clId="{B35E8886-B72B-4A47-9BC7-33E520C35A55}" dt="2018-10-25T14:46:35.537" v="338" actId="26606"/>
          <ac:spMkLst>
            <pc:docMk/>
            <pc:sldMk cId="1222022385" sldId="280"/>
            <ac:spMk id="40" creationId="{4DB592B6-0B70-49CE-B41C-AC54B0AE531B}"/>
          </ac:spMkLst>
        </pc:spChg>
        <pc:spChg chg="add del">
          <ac:chgData name="Walsh, Hannah" userId="fed3e516-b4c2-4ffd-a8b7-fa115f8078f8" providerId="ADAL" clId="{B35E8886-B72B-4A47-9BC7-33E520C35A55}" dt="2018-10-25T14:46:35.537" v="338" actId="26606"/>
          <ac:spMkLst>
            <pc:docMk/>
            <pc:sldMk cId="1222022385" sldId="280"/>
            <ac:spMk id="42" creationId="{8C04651D-B9F4-4935-A02D-364153FBDF54}"/>
          </ac:spMkLst>
        </pc:spChg>
        <pc:spChg chg="add del">
          <ac:chgData name="Walsh, Hannah" userId="fed3e516-b4c2-4ffd-a8b7-fa115f8078f8" providerId="ADAL" clId="{B35E8886-B72B-4A47-9BC7-33E520C35A55}" dt="2018-10-25T14:46:36.432" v="340" actId="26606"/>
          <ac:spMkLst>
            <pc:docMk/>
            <pc:sldMk cId="1222022385" sldId="280"/>
            <ac:spMk id="44" creationId="{10162E77-11AD-44A7-84EC-40C59EEFBD2E}"/>
          </ac:spMkLst>
        </pc:spChg>
        <pc:spChg chg="add del">
          <ac:chgData name="Walsh, Hannah" userId="fed3e516-b4c2-4ffd-a8b7-fa115f8078f8" providerId="ADAL" clId="{B35E8886-B72B-4A47-9BC7-33E520C35A55}" dt="2018-10-25T14:46:36.432" v="340" actId="26606"/>
          <ac:spMkLst>
            <pc:docMk/>
            <pc:sldMk cId="1222022385" sldId="280"/>
            <ac:spMk id="47" creationId="{208F556F-D9F4-4A93-B28A-E50C41C13B55}"/>
          </ac:spMkLst>
        </pc:spChg>
        <pc:spChg chg="add del">
          <ac:chgData name="Walsh, Hannah" userId="fed3e516-b4c2-4ffd-a8b7-fa115f8078f8" providerId="ADAL" clId="{B35E8886-B72B-4A47-9BC7-33E520C35A55}" dt="2018-10-25T14:46:36.432" v="340" actId="26606"/>
          <ac:spMkLst>
            <pc:docMk/>
            <pc:sldMk cId="1222022385" sldId="280"/>
            <ac:spMk id="48" creationId="{6329CBCE-21AE-419D-AC1F-8ACF510A6670}"/>
          </ac:spMkLst>
        </pc:spChg>
        <pc:spChg chg="add del">
          <ac:chgData name="Walsh, Hannah" userId="fed3e516-b4c2-4ffd-a8b7-fa115f8078f8" providerId="ADAL" clId="{B35E8886-B72B-4A47-9BC7-33E520C35A55}" dt="2018-10-25T14:46:36.432" v="340" actId="26606"/>
          <ac:spMkLst>
            <pc:docMk/>
            <pc:sldMk cId="1222022385" sldId="280"/>
            <ac:spMk id="49" creationId="{FF2DA012-1414-493D-888F-5D99D0BDA322}"/>
          </ac:spMkLst>
        </pc:spChg>
        <pc:spChg chg="add del">
          <ac:chgData name="Walsh, Hannah" userId="fed3e516-b4c2-4ffd-a8b7-fa115f8078f8" providerId="ADAL" clId="{B35E8886-B72B-4A47-9BC7-33E520C35A55}" dt="2018-10-25T14:46:39.322" v="342" actId="26606"/>
          <ac:spMkLst>
            <pc:docMk/>
            <pc:sldMk cId="1222022385" sldId="280"/>
            <ac:spMk id="51" creationId="{990D0034-F768-41E7-85D4-F38C4DE85770}"/>
          </ac:spMkLst>
        </pc:spChg>
        <pc:spChg chg="add del">
          <ac:chgData name="Walsh, Hannah" userId="fed3e516-b4c2-4ffd-a8b7-fa115f8078f8" providerId="ADAL" clId="{B35E8886-B72B-4A47-9BC7-33E520C35A55}" dt="2018-10-25T14:46:39.322" v="342" actId="26606"/>
          <ac:spMkLst>
            <pc:docMk/>
            <pc:sldMk cId="1222022385" sldId="280"/>
            <ac:spMk id="53" creationId="{8FF34CCA-9C32-4529-9982-54DDE85C138D}"/>
          </ac:spMkLst>
        </pc:spChg>
        <pc:spChg chg="add del">
          <ac:chgData name="Walsh, Hannah" userId="fed3e516-b4c2-4ffd-a8b7-fa115f8078f8" providerId="ADAL" clId="{B35E8886-B72B-4A47-9BC7-33E520C35A55}" dt="2018-10-25T14:46:54.366" v="348" actId="26606"/>
          <ac:spMkLst>
            <pc:docMk/>
            <pc:sldMk cId="1222022385" sldId="280"/>
            <ac:spMk id="56" creationId="{4E4490D0-3672-446A-AC12-B4830333BDDD}"/>
          </ac:spMkLst>
        </pc:spChg>
        <pc:spChg chg="add del">
          <ac:chgData name="Walsh, Hannah" userId="fed3e516-b4c2-4ffd-a8b7-fa115f8078f8" providerId="ADAL" clId="{B35E8886-B72B-4A47-9BC7-33E520C35A55}" dt="2018-10-25T14:46:54.366" v="348" actId="26606"/>
          <ac:spMkLst>
            <pc:docMk/>
            <pc:sldMk cId="1222022385" sldId="280"/>
            <ac:spMk id="57" creationId="{39CB82C2-DF65-4EC1-8280-F201D50F570B}"/>
          </ac:spMkLst>
        </pc:spChg>
        <pc:spChg chg="add del">
          <ac:chgData name="Walsh, Hannah" userId="fed3e516-b4c2-4ffd-a8b7-fa115f8078f8" providerId="ADAL" clId="{B35E8886-B72B-4A47-9BC7-33E520C35A55}" dt="2018-10-25T14:46:54.366" v="348" actId="26606"/>
          <ac:spMkLst>
            <pc:docMk/>
            <pc:sldMk cId="1222022385" sldId="280"/>
            <ac:spMk id="59" creationId="{FA4CD5CB-D209-4D70-8CA4-629731C59219}"/>
          </ac:spMkLst>
        </pc:spChg>
        <pc:spChg chg="add del">
          <ac:chgData name="Walsh, Hannah" userId="fed3e516-b4c2-4ffd-a8b7-fa115f8078f8" providerId="ADAL" clId="{B35E8886-B72B-4A47-9BC7-33E520C35A55}" dt="2018-10-25T14:46:54.366" v="348" actId="26606"/>
          <ac:spMkLst>
            <pc:docMk/>
            <pc:sldMk cId="1222022385" sldId="280"/>
            <ac:spMk id="62" creationId="{B4C27B90-DF2B-4D00-BA07-18ED774CD2F1}"/>
          </ac:spMkLst>
        </pc:spChg>
        <pc:spChg chg="add del">
          <ac:chgData name="Walsh, Hannah" userId="fed3e516-b4c2-4ffd-a8b7-fa115f8078f8" providerId="ADAL" clId="{B35E8886-B72B-4A47-9BC7-33E520C35A55}" dt="2018-10-25T14:46:54.366" v="348" actId="26606"/>
          <ac:spMkLst>
            <pc:docMk/>
            <pc:sldMk cId="1222022385" sldId="280"/>
            <ac:spMk id="63" creationId="{593ACC25-C262-417A-8AA9-0641C772BDB6}"/>
          </ac:spMkLst>
        </pc:spChg>
        <pc:spChg chg="add mod">
          <ac:chgData name="Walsh, Hannah" userId="fed3e516-b4c2-4ffd-a8b7-fa115f8078f8" providerId="ADAL" clId="{B35E8886-B72B-4A47-9BC7-33E520C35A55}" dt="2018-10-25T14:52:40.616" v="536" actId="20577"/>
          <ac:spMkLst>
            <pc:docMk/>
            <pc:sldMk cId="1222022385" sldId="280"/>
            <ac:spMk id="64" creationId="{2E475B0C-39E8-4714-9CC4-9870AD238F99}"/>
          </ac:spMkLst>
        </pc:spChg>
        <pc:spChg chg="add mod">
          <ac:chgData name="Walsh, Hannah" userId="fed3e516-b4c2-4ffd-a8b7-fa115f8078f8" providerId="ADAL" clId="{B35E8886-B72B-4A47-9BC7-33E520C35A55}" dt="2018-10-25T14:51:35.702" v="510" actId="1076"/>
          <ac:spMkLst>
            <pc:docMk/>
            <pc:sldMk cId="1222022385" sldId="280"/>
            <ac:spMk id="65" creationId="{7ABF2F7D-0D3F-4E43-A0B4-3A7AF729253C}"/>
          </ac:spMkLst>
        </pc:spChg>
        <pc:spChg chg="add mod">
          <ac:chgData name="Walsh, Hannah" userId="fed3e516-b4c2-4ffd-a8b7-fa115f8078f8" providerId="ADAL" clId="{B35E8886-B72B-4A47-9BC7-33E520C35A55}" dt="2018-10-25T14:52:01.511" v="518" actId="14100"/>
          <ac:spMkLst>
            <pc:docMk/>
            <pc:sldMk cId="1222022385" sldId="280"/>
            <ac:spMk id="67" creationId="{65332B0C-F34E-422B-ABCE-E27E7B1D8DE2}"/>
          </ac:spMkLst>
        </pc:spChg>
        <pc:spChg chg="add del">
          <ac:chgData name="Walsh, Hannah" userId="fed3e516-b4c2-4ffd-a8b7-fa115f8078f8" providerId="ADAL" clId="{B35E8886-B72B-4A47-9BC7-33E520C35A55}" dt="2018-10-25T14:46:53.432" v="346" actId="26606"/>
          <ac:spMkLst>
            <pc:docMk/>
            <pc:sldMk cId="1222022385" sldId="280"/>
            <ac:spMk id="68" creationId="{E5BC108E-8FC8-42EF-9338-1DFF6EC9ECBD}"/>
          </ac:spMkLst>
        </pc:spChg>
        <pc:spChg chg="add mod">
          <ac:chgData name="Walsh, Hannah" userId="fed3e516-b4c2-4ffd-a8b7-fa115f8078f8" providerId="ADAL" clId="{B35E8886-B72B-4A47-9BC7-33E520C35A55}" dt="2018-10-25T14:52:23.407" v="530" actId="1076"/>
          <ac:spMkLst>
            <pc:docMk/>
            <pc:sldMk cId="1222022385" sldId="280"/>
            <ac:spMk id="69" creationId="{BC3F9657-A257-418B-89D3-5629300B9D54}"/>
          </ac:spMkLst>
        </pc:spChg>
        <pc:spChg chg="add del">
          <ac:chgData name="Walsh, Hannah" userId="fed3e516-b4c2-4ffd-a8b7-fa115f8078f8" providerId="ADAL" clId="{B35E8886-B72B-4A47-9BC7-33E520C35A55}" dt="2018-10-25T14:46:53.432" v="346" actId="26606"/>
          <ac:spMkLst>
            <pc:docMk/>
            <pc:sldMk cId="1222022385" sldId="280"/>
            <ac:spMk id="71" creationId="{10162E77-11AD-44A7-84EC-40C59EEFBD2E}"/>
          </ac:spMkLst>
        </pc:spChg>
        <pc:spChg chg="add del">
          <ac:chgData name="Walsh, Hannah" userId="fed3e516-b4c2-4ffd-a8b7-fa115f8078f8" providerId="ADAL" clId="{B35E8886-B72B-4A47-9BC7-33E520C35A55}" dt="2018-10-25T14:46:53.432" v="346" actId="26606"/>
          <ac:spMkLst>
            <pc:docMk/>
            <pc:sldMk cId="1222022385" sldId="280"/>
            <ac:spMk id="75" creationId="{6329CBCE-21AE-419D-AC1F-8ACF510A6670}"/>
          </ac:spMkLst>
        </pc:spChg>
        <pc:spChg chg="add del">
          <ac:chgData name="Walsh, Hannah" userId="fed3e516-b4c2-4ffd-a8b7-fa115f8078f8" providerId="ADAL" clId="{B35E8886-B72B-4A47-9BC7-33E520C35A55}" dt="2018-10-25T14:46:53.432" v="346" actId="26606"/>
          <ac:spMkLst>
            <pc:docMk/>
            <pc:sldMk cId="1222022385" sldId="280"/>
            <ac:spMk id="77" creationId="{FF2DA012-1414-493D-888F-5D99D0BDA322}"/>
          </ac:spMkLst>
        </pc:spChg>
        <pc:picChg chg="add del">
          <ac:chgData name="Walsh, Hannah" userId="fed3e516-b4c2-4ffd-a8b7-fa115f8078f8" providerId="ADAL" clId="{B35E8886-B72B-4A47-9BC7-33E520C35A55}" dt="2018-10-25T14:45:51.071" v="330" actId="26606"/>
          <ac:picMkLst>
            <pc:docMk/>
            <pc:sldMk cId="1222022385" sldId="280"/>
            <ac:picMk id="4" creationId="{AD23F0C3-D43B-4EA6-B0A7-184399C110D0}"/>
          </ac:picMkLst>
        </pc:picChg>
        <pc:picChg chg="add del">
          <ac:chgData name="Walsh, Hannah" userId="fed3e516-b4c2-4ffd-a8b7-fa115f8078f8" providerId="ADAL" clId="{B35E8886-B72B-4A47-9BC7-33E520C35A55}" dt="2018-10-25T14:46:54.366" v="348" actId="26606"/>
          <ac:picMkLst>
            <pc:docMk/>
            <pc:sldMk cId="1222022385" sldId="280"/>
            <ac:picMk id="7" creationId="{AD23F0C3-D43B-4EA6-B0A7-184399C110D0}"/>
          </ac:picMkLst>
        </pc:picChg>
        <pc:picChg chg="add del">
          <ac:chgData name="Walsh, Hannah" userId="fed3e516-b4c2-4ffd-a8b7-fa115f8078f8" providerId="ADAL" clId="{B35E8886-B72B-4A47-9BC7-33E520C35A55}" dt="2018-10-25T14:46:30.387" v="332" actId="26606"/>
          <ac:picMkLst>
            <pc:docMk/>
            <pc:sldMk cId="1222022385" sldId="280"/>
            <ac:picMk id="15" creationId="{AD23F0C3-D43B-4EA6-B0A7-184399C110D0}"/>
          </ac:picMkLst>
        </pc:picChg>
        <pc:picChg chg="add del">
          <ac:chgData name="Walsh, Hannah" userId="fed3e516-b4c2-4ffd-a8b7-fa115f8078f8" providerId="ADAL" clId="{B35E8886-B72B-4A47-9BC7-33E520C35A55}" dt="2018-10-25T14:46:33.714" v="334" actId="26606"/>
          <ac:picMkLst>
            <pc:docMk/>
            <pc:sldMk cId="1222022385" sldId="280"/>
            <ac:picMk id="27" creationId="{AD23F0C3-D43B-4EA6-B0A7-184399C110D0}"/>
          </ac:picMkLst>
        </pc:picChg>
        <pc:picChg chg="add del">
          <ac:chgData name="Walsh, Hannah" userId="fed3e516-b4c2-4ffd-a8b7-fa115f8078f8" providerId="ADAL" clId="{B35E8886-B72B-4A47-9BC7-33E520C35A55}" dt="2018-10-25T14:46:34.929" v="336" actId="26606"/>
          <ac:picMkLst>
            <pc:docMk/>
            <pc:sldMk cId="1222022385" sldId="280"/>
            <ac:picMk id="34" creationId="{AD23F0C3-D43B-4EA6-B0A7-184399C110D0}"/>
          </ac:picMkLst>
        </pc:picChg>
        <pc:picChg chg="add del">
          <ac:chgData name="Walsh, Hannah" userId="fed3e516-b4c2-4ffd-a8b7-fa115f8078f8" providerId="ADAL" clId="{B35E8886-B72B-4A47-9BC7-33E520C35A55}" dt="2018-10-25T14:46:35.537" v="338" actId="26606"/>
          <ac:picMkLst>
            <pc:docMk/>
            <pc:sldMk cId="1222022385" sldId="280"/>
            <ac:picMk id="41" creationId="{AD23F0C3-D43B-4EA6-B0A7-184399C110D0}"/>
          </ac:picMkLst>
        </pc:picChg>
        <pc:picChg chg="add del">
          <ac:chgData name="Walsh, Hannah" userId="fed3e516-b4c2-4ffd-a8b7-fa115f8078f8" providerId="ADAL" clId="{B35E8886-B72B-4A47-9BC7-33E520C35A55}" dt="2018-10-25T14:46:36.432" v="340" actId="26606"/>
          <ac:picMkLst>
            <pc:docMk/>
            <pc:sldMk cId="1222022385" sldId="280"/>
            <ac:picMk id="45" creationId="{AD23F0C3-D43B-4EA6-B0A7-184399C110D0}"/>
          </ac:picMkLst>
        </pc:picChg>
        <pc:picChg chg="add del">
          <ac:chgData name="Walsh, Hannah" userId="fed3e516-b4c2-4ffd-a8b7-fa115f8078f8" providerId="ADAL" clId="{B35E8886-B72B-4A47-9BC7-33E520C35A55}" dt="2018-10-25T14:46:39.322" v="342" actId="26606"/>
          <ac:picMkLst>
            <pc:docMk/>
            <pc:sldMk cId="1222022385" sldId="280"/>
            <ac:picMk id="54" creationId="{AD23F0C3-D43B-4EA6-B0A7-184399C110D0}"/>
          </ac:picMkLst>
        </pc:picChg>
        <pc:picChg chg="add del mod">
          <ac:chgData name="Walsh, Hannah" userId="fed3e516-b4c2-4ffd-a8b7-fa115f8078f8" providerId="ADAL" clId="{B35E8886-B72B-4A47-9BC7-33E520C35A55}" dt="2018-10-25T14:46:54.366" v="348" actId="26606"/>
          <ac:picMkLst>
            <pc:docMk/>
            <pc:sldMk cId="1222022385" sldId="280"/>
            <ac:picMk id="60" creationId="{AD23F0C3-D43B-4EA6-B0A7-184399C110D0}"/>
          </ac:picMkLst>
        </pc:picChg>
        <pc:picChg chg="add del">
          <ac:chgData name="Walsh, Hannah" userId="fed3e516-b4c2-4ffd-a8b7-fa115f8078f8" providerId="ADAL" clId="{B35E8886-B72B-4A47-9BC7-33E520C35A55}" dt="2018-10-25T14:46:53.432" v="346" actId="26606"/>
          <ac:picMkLst>
            <pc:docMk/>
            <pc:sldMk cId="1222022385" sldId="280"/>
            <ac:picMk id="66" creationId="{AD23F0C3-D43B-4EA6-B0A7-184399C110D0}"/>
          </ac:picMkLst>
        </pc:picChg>
        <pc:cxnChg chg="add del">
          <ac:chgData name="Walsh, Hannah" userId="fed3e516-b4c2-4ffd-a8b7-fa115f8078f8" providerId="ADAL" clId="{B35E8886-B72B-4A47-9BC7-33E520C35A55}" dt="2018-10-25T14:46:30.387" v="332" actId="26606"/>
          <ac:cxnSpMkLst>
            <pc:docMk/>
            <pc:sldMk cId="1222022385" sldId="280"/>
            <ac:cxnSpMk id="20" creationId="{45549E29-E797-4A00-B030-3AB01640CFDC}"/>
          </ac:cxnSpMkLst>
        </pc:cxnChg>
        <pc:cxnChg chg="add del">
          <ac:chgData name="Walsh, Hannah" userId="fed3e516-b4c2-4ffd-a8b7-fa115f8078f8" providerId="ADAL" clId="{B35E8886-B72B-4A47-9BC7-33E520C35A55}" dt="2018-10-25T14:46:34.929" v="336" actId="26606"/>
          <ac:cxnSpMkLst>
            <pc:docMk/>
            <pc:sldMk cId="1222022385" sldId="280"/>
            <ac:cxnSpMk id="32" creationId="{7E1D4427-852B-4B37-8E76-0E9F1810BA2A}"/>
          </ac:cxnSpMkLst>
        </pc:cxnChg>
        <pc:cxnChg chg="add del">
          <ac:chgData name="Walsh, Hannah" userId="fed3e516-b4c2-4ffd-a8b7-fa115f8078f8" providerId="ADAL" clId="{B35E8886-B72B-4A47-9BC7-33E520C35A55}" dt="2018-10-25T14:46:34.929" v="336" actId="26606"/>
          <ac:cxnSpMkLst>
            <pc:docMk/>
            <pc:sldMk cId="1222022385" sldId="280"/>
            <ac:cxnSpMk id="35" creationId="{5C6A2BAE-B461-4B55-8E1F-0722ABDD1393}"/>
          </ac:cxnSpMkLst>
        </pc:cxnChg>
        <pc:cxnChg chg="add del">
          <ac:chgData name="Walsh, Hannah" userId="fed3e516-b4c2-4ffd-a8b7-fa115f8078f8" providerId="ADAL" clId="{B35E8886-B72B-4A47-9BC7-33E520C35A55}" dt="2018-10-25T14:46:36.432" v="340" actId="26606"/>
          <ac:cxnSpMkLst>
            <pc:docMk/>
            <pc:sldMk cId="1222022385" sldId="280"/>
            <ac:cxnSpMk id="46" creationId="{5AB158E9-1B40-4CD6-95F0-95CA11DF7B7A}"/>
          </ac:cxnSpMkLst>
        </pc:cxnChg>
        <pc:cxnChg chg="add del">
          <ac:chgData name="Walsh, Hannah" userId="fed3e516-b4c2-4ffd-a8b7-fa115f8078f8" providerId="ADAL" clId="{B35E8886-B72B-4A47-9BC7-33E520C35A55}" dt="2018-10-25T14:46:39.322" v="342" actId="26606"/>
          <ac:cxnSpMkLst>
            <pc:docMk/>
            <pc:sldMk cId="1222022385" sldId="280"/>
            <ac:cxnSpMk id="52" creationId="{5A0A5CF6-407C-4691-8122-49DF69D0020D}"/>
          </ac:cxnSpMkLst>
        </pc:cxnChg>
        <pc:cxnChg chg="add del">
          <ac:chgData name="Walsh, Hannah" userId="fed3e516-b4c2-4ffd-a8b7-fa115f8078f8" providerId="ADAL" clId="{B35E8886-B72B-4A47-9BC7-33E520C35A55}" dt="2018-10-25T14:46:54.366" v="348" actId="26606"/>
          <ac:cxnSpMkLst>
            <pc:docMk/>
            <pc:sldMk cId="1222022385" sldId="280"/>
            <ac:cxnSpMk id="58" creationId="{7E1D4427-852B-4B37-8E76-0E9F1810BA2A}"/>
          </ac:cxnSpMkLst>
        </pc:cxnChg>
        <pc:cxnChg chg="add del">
          <ac:chgData name="Walsh, Hannah" userId="fed3e516-b4c2-4ffd-a8b7-fa115f8078f8" providerId="ADAL" clId="{B35E8886-B72B-4A47-9BC7-33E520C35A55}" dt="2018-10-25T14:46:54.366" v="348" actId="26606"/>
          <ac:cxnSpMkLst>
            <pc:docMk/>
            <pc:sldMk cId="1222022385" sldId="280"/>
            <ac:cxnSpMk id="61" creationId="{5C6A2BAE-B461-4B55-8E1F-0722ABDD1393}"/>
          </ac:cxnSpMkLst>
        </pc:cxnChg>
        <pc:cxnChg chg="add del">
          <ac:chgData name="Walsh, Hannah" userId="fed3e516-b4c2-4ffd-a8b7-fa115f8078f8" providerId="ADAL" clId="{B35E8886-B72B-4A47-9BC7-33E520C35A55}" dt="2018-10-25T14:46:53.432" v="346" actId="26606"/>
          <ac:cxnSpMkLst>
            <pc:docMk/>
            <pc:sldMk cId="1222022385" sldId="280"/>
            <ac:cxnSpMk id="73" creationId="{5AB158E9-1B40-4CD6-95F0-95CA11DF7B7A}"/>
          </ac:cxnSpMkLst>
        </pc:cxnChg>
      </pc:sldChg>
      <pc:sldChg chg="modSp add">
        <pc:chgData name="Walsh, Hannah" userId="fed3e516-b4c2-4ffd-a8b7-fa115f8078f8" providerId="ADAL" clId="{B35E8886-B72B-4A47-9BC7-33E520C35A55}" dt="2018-10-25T16:37:15.269" v="788" actId="20577"/>
        <pc:sldMkLst>
          <pc:docMk/>
          <pc:sldMk cId="3894208500" sldId="281"/>
        </pc:sldMkLst>
        <pc:spChg chg="mod">
          <ac:chgData name="Walsh, Hannah" userId="fed3e516-b4c2-4ffd-a8b7-fa115f8078f8" providerId="ADAL" clId="{B35E8886-B72B-4A47-9BC7-33E520C35A55}" dt="2018-10-25T16:36:27.686" v="717" actId="20577"/>
          <ac:spMkLst>
            <pc:docMk/>
            <pc:sldMk cId="3894208500" sldId="281"/>
            <ac:spMk id="2" creationId="{8314FA0C-99C9-4A51-9775-7A46B215EFDF}"/>
          </ac:spMkLst>
        </pc:spChg>
        <pc:spChg chg="mod">
          <ac:chgData name="Walsh, Hannah" userId="fed3e516-b4c2-4ffd-a8b7-fa115f8078f8" providerId="ADAL" clId="{B35E8886-B72B-4A47-9BC7-33E520C35A55}" dt="2018-10-25T16:37:15.269" v="788" actId="20577"/>
          <ac:spMkLst>
            <pc:docMk/>
            <pc:sldMk cId="3894208500" sldId="281"/>
            <ac:spMk id="3" creationId="{C6884516-A2F2-47FA-9709-0509F9F7B343}"/>
          </ac:spMkLst>
        </pc:spChg>
      </pc:sldChg>
      <pc:sldChg chg="addSp modSp add del">
        <pc:chgData name="Walsh, Hannah" userId="fed3e516-b4c2-4ffd-a8b7-fa115f8078f8" providerId="ADAL" clId="{B35E8886-B72B-4A47-9BC7-33E520C35A55}" dt="2018-10-29T09:05:25.728" v="1411" actId="2696"/>
        <pc:sldMkLst>
          <pc:docMk/>
          <pc:sldMk cId="719714897" sldId="282"/>
        </pc:sldMkLst>
        <pc:picChg chg="add mod">
          <ac:chgData name="Walsh, Hannah" userId="fed3e516-b4c2-4ffd-a8b7-fa115f8078f8" providerId="ADAL" clId="{B35E8886-B72B-4A47-9BC7-33E520C35A55}" dt="2018-10-26T16:18:34.356" v="1408" actId="14100"/>
          <ac:picMkLst>
            <pc:docMk/>
            <pc:sldMk cId="719714897" sldId="282"/>
            <ac:picMk id="4" creationId="{65B5656B-A3D6-45EE-812D-41B22371A708}"/>
          </ac:picMkLst>
        </pc:picChg>
      </pc:sldChg>
    </pc:docChg>
  </pc:docChgLst>
  <pc:docChgLst>
    <pc:chgData name="Walsh, Hannah" userId="fed3e516-b4c2-4ffd-a8b7-fa115f8078f8" providerId="ADAL" clId="{704F40FE-2F5B-4961-85E1-8F6F4154118F}"/>
    <pc:docChg chg="custSel addSld modSld sldOrd">
      <pc:chgData name="Walsh, Hannah" userId="fed3e516-b4c2-4ffd-a8b7-fa115f8078f8" providerId="ADAL" clId="{704F40FE-2F5B-4961-85E1-8F6F4154118F}" dt="2018-10-24T16:35:06.128" v="388" actId="20577"/>
      <pc:docMkLst>
        <pc:docMk/>
      </pc:docMkLst>
      <pc:sldChg chg="modSp">
        <pc:chgData name="Walsh, Hannah" userId="fed3e516-b4c2-4ffd-a8b7-fa115f8078f8" providerId="ADAL" clId="{704F40FE-2F5B-4961-85E1-8F6F4154118F}" dt="2018-10-24T16:28:00.548" v="151" actId="20577"/>
        <pc:sldMkLst>
          <pc:docMk/>
          <pc:sldMk cId="1062629856" sldId="256"/>
        </pc:sldMkLst>
        <pc:spChg chg="mod">
          <ac:chgData name="Walsh, Hannah" userId="fed3e516-b4c2-4ffd-a8b7-fa115f8078f8" providerId="ADAL" clId="{704F40FE-2F5B-4961-85E1-8F6F4154118F}" dt="2018-10-24T16:27:55.204" v="122" actId="20577"/>
          <ac:spMkLst>
            <pc:docMk/>
            <pc:sldMk cId="1062629856" sldId="256"/>
            <ac:spMk id="2" creationId="{00000000-0000-0000-0000-000000000000}"/>
          </ac:spMkLst>
        </pc:spChg>
        <pc:spChg chg="mod">
          <ac:chgData name="Walsh, Hannah" userId="fed3e516-b4c2-4ffd-a8b7-fa115f8078f8" providerId="ADAL" clId="{704F40FE-2F5B-4961-85E1-8F6F4154118F}" dt="2018-10-24T16:28:00.548" v="151" actId="20577"/>
          <ac:spMkLst>
            <pc:docMk/>
            <pc:sldMk cId="1062629856" sldId="256"/>
            <ac:spMk id="3" creationId="{00000000-0000-0000-0000-000000000000}"/>
          </ac:spMkLst>
        </pc:spChg>
      </pc:sldChg>
      <pc:sldChg chg="modSp ord">
        <pc:chgData name="Walsh, Hannah" userId="fed3e516-b4c2-4ffd-a8b7-fa115f8078f8" providerId="ADAL" clId="{704F40FE-2F5B-4961-85E1-8F6F4154118F}" dt="2018-10-24T16:32:31.354" v="354" actId="20577"/>
        <pc:sldMkLst>
          <pc:docMk/>
          <pc:sldMk cId="3172250268" sldId="266"/>
        </pc:sldMkLst>
        <pc:spChg chg="mod">
          <ac:chgData name="Walsh, Hannah" userId="fed3e516-b4c2-4ffd-a8b7-fa115f8078f8" providerId="ADAL" clId="{704F40FE-2F5B-4961-85E1-8F6F4154118F}" dt="2018-10-24T16:32:31.354" v="354" actId="20577"/>
          <ac:spMkLst>
            <pc:docMk/>
            <pc:sldMk cId="3172250268" sldId="266"/>
            <ac:spMk id="2" creationId="{00000000-0000-0000-0000-000000000000}"/>
          </ac:spMkLst>
        </pc:spChg>
      </pc:sldChg>
      <pc:sldChg chg="modSp ord">
        <pc:chgData name="Walsh, Hannah" userId="fed3e516-b4c2-4ffd-a8b7-fa115f8078f8" providerId="ADAL" clId="{704F40FE-2F5B-4961-85E1-8F6F4154118F}" dt="2018-10-24T16:31:42.122" v="352" actId="207"/>
        <pc:sldMkLst>
          <pc:docMk/>
          <pc:sldMk cId="1712420202" sldId="274"/>
        </pc:sldMkLst>
        <pc:spChg chg="mod">
          <ac:chgData name="Walsh, Hannah" userId="fed3e516-b4c2-4ffd-a8b7-fa115f8078f8" providerId="ADAL" clId="{704F40FE-2F5B-4961-85E1-8F6F4154118F}" dt="2018-10-24T16:30:53.933" v="212" actId="6549"/>
          <ac:spMkLst>
            <pc:docMk/>
            <pc:sldMk cId="1712420202" sldId="274"/>
            <ac:spMk id="2" creationId="{00000000-0000-0000-0000-000000000000}"/>
          </ac:spMkLst>
        </pc:spChg>
        <pc:spChg chg="mod">
          <ac:chgData name="Walsh, Hannah" userId="fed3e516-b4c2-4ffd-a8b7-fa115f8078f8" providerId="ADAL" clId="{704F40FE-2F5B-4961-85E1-8F6F4154118F}" dt="2018-10-24T16:31:42.122" v="352" actId="207"/>
          <ac:spMkLst>
            <pc:docMk/>
            <pc:sldMk cId="1712420202" sldId="274"/>
            <ac:spMk id="3" creationId="{00000000-0000-0000-0000-000000000000}"/>
          </ac:spMkLst>
        </pc:spChg>
      </pc:sldChg>
    </pc:docChg>
  </pc:docChgLst>
  <pc:docChgLst>
    <pc:chgData name="Walsh, Hannah" userId="S::k1491763@kcl.ac.uk::fed3e516-b4c2-4ffd-a8b7-fa115f8078f8" providerId="AD" clId="Web-{A7E5BC09-FAC7-4417-34E8-766EA7873BDD}"/>
    <pc:docChg chg="modSld">
      <pc:chgData name="Walsh, Hannah" userId="S::k1491763@kcl.ac.uk::fed3e516-b4c2-4ffd-a8b7-fa115f8078f8" providerId="AD" clId="Web-{A7E5BC09-FAC7-4417-34E8-766EA7873BDD}" dt="2018-10-28T12:11:08.179" v="235" actId="20577"/>
      <pc:docMkLst>
        <pc:docMk/>
      </pc:docMkLst>
      <pc:sldChg chg="modSp">
        <pc:chgData name="Walsh, Hannah" userId="S::k1491763@kcl.ac.uk::fed3e516-b4c2-4ffd-a8b7-fa115f8078f8" providerId="AD" clId="Web-{A7E5BC09-FAC7-4417-34E8-766EA7873BDD}" dt="2018-10-28T12:10:58.803" v="233" actId="20577"/>
        <pc:sldMkLst>
          <pc:docMk/>
          <pc:sldMk cId="1712420202" sldId="274"/>
        </pc:sldMkLst>
        <pc:spChg chg="mod">
          <ac:chgData name="Walsh, Hannah" userId="S::k1491763@kcl.ac.uk::fed3e516-b4c2-4ffd-a8b7-fa115f8078f8" providerId="AD" clId="Web-{A7E5BC09-FAC7-4417-34E8-766EA7873BDD}" dt="2018-10-28T12:10:58.803" v="233" actId="20577"/>
          <ac:spMkLst>
            <pc:docMk/>
            <pc:sldMk cId="1712420202" sldId="274"/>
            <ac:spMk id="3" creationId="{00000000-0000-0000-0000-000000000000}"/>
          </ac:spMkLst>
        </pc:sp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A08C31-2E7E-4D99-B7D0-330E9CFC424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C154AEE-CC87-4DA3-A215-7993563E91AC}">
      <dgm:prSet/>
      <dgm:spPr/>
      <dgm:t>
        <a:bodyPr/>
        <a:lstStyle/>
        <a:p>
          <a:pPr rtl="0"/>
          <a:r>
            <a:rPr lang="en-GB" dirty="0"/>
            <a:t>To describe topographies of co-smokers, co-quitters and trying-to-quitters</a:t>
          </a:r>
        </a:p>
      </dgm:t>
    </dgm:pt>
    <dgm:pt modelId="{DE9D7314-72EF-4986-B826-290AD49DC7E3}" type="parTrans" cxnId="{82C01EB5-5643-4239-92BD-EFFE46158CEB}">
      <dgm:prSet/>
      <dgm:spPr/>
      <dgm:t>
        <a:bodyPr/>
        <a:lstStyle/>
        <a:p>
          <a:endParaRPr lang="en-GB"/>
        </a:p>
      </dgm:t>
    </dgm:pt>
    <dgm:pt modelId="{DBFFC5D2-978B-4A66-AD04-28AB96ED1620}" type="sibTrans" cxnId="{82C01EB5-5643-4239-92BD-EFFE46158CEB}">
      <dgm:prSet/>
      <dgm:spPr/>
      <dgm:t>
        <a:bodyPr/>
        <a:lstStyle/>
        <a:p>
          <a:endParaRPr lang="en-GB"/>
        </a:p>
      </dgm:t>
    </dgm:pt>
    <dgm:pt modelId="{7697A4AE-0FBB-4626-99FB-325A965A747D}">
      <dgm:prSet/>
      <dgm:spPr/>
      <dgm:t>
        <a:bodyPr/>
        <a:lstStyle/>
        <a:p>
          <a:pPr rtl="0"/>
          <a:r>
            <a:rPr lang="en-GB" dirty="0"/>
            <a:t>To build up the evidence and background theory to support an intervention</a:t>
          </a:r>
        </a:p>
      </dgm:t>
    </dgm:pt>
    <dgm:pt modelId="{9F866F3A-F569-4D7A-85B8-22388717A3B2}" type="parTrans" cxnId="{80EA9735-66A3-457D-AFFA-FCB2DFA0B26E}">
      <dgm:prSet/>
      <dgm:spPr/>
      <dgm:t>
        <a:bodyPr/>
        <a:lstStyle/>
        <a:p>
          <a:endParaRPr lang="en-GB"/>
        </a:p>
      </dgm:t>
    </dgm:pt>
    <dgm:pt modelId="{81B8B65E-2FDA-4A61-9978-773F7D496A73}" type="sibTrans" cxnId="{80EA9735-66A3-457D-AFFA-FCB2DFA0B26E}">
      <dgm:prSet/>
      <dgm:spPr/>
      <dgm:t>
        <a:bodyPr/>
        <a:lstStyle/>
        <a:p>
          <a:endParaRPr lang="en-GB"/>
        </a:p>
      </dgm:t>
    </dgm:pt>
    <dgm:pt modelId="{6EF961DB-DE90-4CF1-988B-5142CAE6044E}">
      <dgm:prSet/>
      <dgm:spPr/>
      <dgm:t>
        <a:bodyPr/>
        <a:lstStyle/>
        <a:p>
          <a:pPr rtl="0"/>
          <a:r>
            <a:rPr lang="en-GB" dirty="0"/>
            <a:t>To develop the logic model for intervention which </a:t>
          </a:r>
          <a:r>
            <a:rPr lang="en-GB" u="none" dirty="0">
              <a:solidFill>
                <a:schemeClr val="bg1"/>
              </a:solidFill>
            </a:rPr>
            <a:t>addresses</a:t>
          </a:r>
          <a:r>
            <a:rPr lang="en-GB" dirty="0"/>
            <a:t> both tobacco and cannabis</a:t>
          </a:r>
        </a:p>
      </dgm:t>
    </dgm:pt>
    <dgm:pt modelId="{E7DC88FB-531B-4091-A446-DD6F9D68305A}" type="parTrans" cxnId="{11C900D4-16F3-4011-8C57-965A8BE439EA}">
      <dgm:prSet/>
      <dgm:spPr/>
      <dgm:t>
        <a:bodyPr/>
        <a:lstStyle/>
        <a:p>
          <a:endParaRPr lang="en-GB"/>
        </a:p>
      </dgm:t>
    </dgm:pt>
    <dgm:pt modelId="{93719C85-049E-45D1-89A7-AC2D6DDD3480}" type="sibTrans" cxnId="{11C900D4-16F3-4011-8C57-965A8BE439EA}">
      <dgm:prSet/>
      <dgm:spPr/>
      <dgm:t>
        <a:bodyPr/>
        <a:lstStyle/>
        <a:p>
          <a:endParaRPr lang="en-GB"/>
        </a:p>
      </dgm:t>
    </dgm:pt>
    <dgm:pt modelId="{31FA6CDE-1B01-491B-A1A2-4832DAB9551E}" type="pres">
      <dgm:prSet presAssocID="{5AA08C31-2E7E-4D99-B7D0-330E9CFC4248}" presName="CompostProcess" presStyleCnt="0">
        <dgm:presLayoutVars>
          <dgm:dir/>
          <dgm:resizeHandles val="exact"/>
        </dgm:presLayoutVars>
      </dgm:prSet>
      <dgm:spPr/>
    </dgm:pt>
    <dgm:pt modelId="{F33D5820-0BE8-4F9C-AFF2-23A6D1096A5B}" type="pres">
      <dgm:prSet presAssocID="{5AA08C31-2E7E-4D99-B7D0-330E9CFC4248}" presName="arrow" presStyleLbl="bgShp" presStyleIdx="0" presStyleCnt="1"/>
      <dgm:spPr/>
    </dgm:pt>
    <dgm:pt modelId="{362E3D25-C72D-4788-938C-B1D61A5FDEBE}" type="pres">
      <dgm:prSet presAssocID="{5AA08C31-2E7E-4D99-B7D0-330E9CFC4248}" presName="linearProcess" presStyleCnt="0"/>
      <dgm:spPr/>
    </dgm:pt>
    <dgm:pt modelId="{CB727EF1-A4F8-4A45-B966-C06D69DC5544}" type="pres">
      <dgm:prSet presAssocID="{3C154AEE-CC87-4DA3-A215-7993563E91AC}" presName="textNode" presStyleLbl="node1" presStyleIdx="0" presStyleCnt="3">
        <dgm:presLayoutVars>
          <dgm:bulletEnabled val="1"/>
        </dgm:presLayoutVars>
      </dgm:prSet>
      <dgm:spPr/>
    </dgm:pt>
    <dgm:pt modelId="{462A1F10-48D6-47A6-A14F-633820CE184C}" type="pres">
      <dgm:prSet presAssocID="{DBFFC5D2-978B-4A66-AD04-28AB96ED1620}" presName="sibTrans" presStyleCnt="0"/>
      <dgm:spPr/>
    </dgm:pt>
    <dgm:pt modelId="{090E32EA-1A13-4849-A980-62D229F1824F}" type="pres">
      <dgm:prSet presAssocID="{7697A4AE-0FBB-4626-99FB-325A965A747D}" presName="textNode" presStyleLbl="node1" presStyleIdx="1" presStyleCnt="3">
        <dgm:presLayoutVars>
          <dgm:bulletEnabled val="1"/>
        </dgm:presLayoutVars>
      </dgm:prSet>
      <dgm:spPr/>
    </dgm:pt>
    <dgm:pt modelId="{664CE86D-FD56-4C9E-BBD7-58A853B7777C}" type="pres">
      <dgm:prSet presAssocID="{81B8B65E-2FDA-4A61-9978-773F7D496A73}" presName="sibTrans" presStyleCnt="0"/>
      <dgm:spPr/>
    </dgm:pt>
    <dgm:pt modelId="{BEED59EA-E0C5-4C50-8815-E154E3A433D8}" type="pres">
      <dgm:prSet presAssocID="{6EF961DB-DE90-4CF1-988B-5142CAE6044E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923AA013-471C-4853-A29C-6B41747F4BB8}" type="presOf" srcId="{5AA08C31-2E7E-4D99-B7D0-330E9CFC4248}" destId="{31FA6CDE-1B01-491B-A1A2-4832DAB9551E}" srcOrd="0" destOrd="0" presId="urn:microsoft.com/office/officeart/2005/8/layout/hProcess9"/>
    <dgm:cxn modelId="{80EA9735-66A3-457D-AFFA-FCB2DFA0B26E}" srcId="{5AA08C31-2E7E-4D99-B7D0-330E9CFC4248}" destId="{7697A4AE-0FBB-4626-99FB-325A965A747D}" srcOrd="1" destOrd="0" parTransId="{9F866F3A-F569-4D7A-85B8-22388717A3B2}" sibTransId="{81B8B65E-2FDA-4A61-9978-773F7D496A73}"/>
    <dgm:cxn modelId="{16ED0A4D-4D72-41FD-93CC-3F9BF30CD019}" type="presOf" srcId="{3C154AEE-CC87-4DA3-A215-7993563E91AC}" destId="{CB727EF1-A4F8-4A45-B966-C06D69DC5544}" srcOrd="0" destOrd="0" presId="urn:microsoft.com/office/officeart/2005/8/layout/hProcess9"/>
    <dgm:cxn modelId="{82C01EB5-5643-4239-92BD-EFFE46158CEB}" srcId="{5AA08C31-2E7E-4D99-B7D0-330E9CFC4248}" destId="{3C154AEE-CC87-4DA3-A215-7993563E91AC}" srcOrd="0" destOrd="0" parTransId="{DE9D7314-72EF-4986-B826-290AD49DC7E3}" sibTransId="{DBFFC5D2-978B-4A66-AD04-28AB96ED1620}"/>
    <dgm:cxn modelId="{50F99EB8-F870-488E-9311-1D153E04942B}" type="presOf" srcId="{7697A4AE-0FBB-4626-99FB-325A965A747D}" destId="{090E32EA-1A13-4849-A980-62D229F1824F}" srcOrd="0" destOrd="0" presId="urn:microsoft.com/office/officeart/2005/8/layout/hProcess9"/>
    <dgm:cxn modelId="{11C900D4-16F3-4011-8C57-965A8BE439EA}" srcId="{5AA08C31-2E7E-4D99-B7D0-330E9CFC4248}" destId="{6EF961DB-DE90-4CF1-988B-5142CAE6044E}" srcOrd="2" destOrd="0" parTransId="{E7DC88FB-531B-4091-A446-DD6F9D68305A}" sibTransId="{93719C85-049E-45D1-89A7-AC2D6DDD3480}"/>
    <dgm:cxn modelId="{E8A85AF1-5BCB-47B3-B0CE-ACF3596D1BBB}" type="presOf" srcId="{6EF961DB-DE90-4CF1-988B-5142CAE6044E}" destId="{BEED59EA-E0C5-4C50-8815-E154E3A433D8}" srcOrd="0" destOrd="0" presId="urn:microsoft.com/office/officeart/2005/8/layout/hProcess9"/>
    <dgm:cxn modelId="{5A695D29-3DB8-471A-B811-B65F03B08A7B}" type="presParOf" srcId="{31FA6CDE-1B01-491B-A1A2-4832DAB9551E}" destId="{F33D5820-0BE8-4F9C-AFF2-23A6D1096A5B}" srcOrd="0" destOrd="0" presId="urn:microsoft.com/office/officeart/2005/8/layout/hProcess9"/>
    <dgm:cxn modelId="{E4165C21-A991-4D16-9D81-1ED2BA0250F4}" type="presParOf" srcId="{31FA6CDE-1B01-491B-A1A2-4832DAB9551E}" destId="{362E3D25-C72D-4788-938C-B1D61A5FDEBE}" srcOrd="1" destOrd="0" presId="urn:microsoft.com/office/officeart/2005/8/layout/hProcess9"/>
    <dgm:cxn modelId="{0B2E4FD4-3CEE-4F28-B8EE-0AA08EBBC6F6}" type="presParOf" srcId="{362E3D25-C72D-4788-938C-B1D61A5FDEBE}" destId="{CB727EF1-A4F8-4A45-B966-C06D69DC5544}" srcOrd="0" destOrd="0" presId="urn:microsoft.com/office/officeart/2005/8/layout/hProcess9"/>
    <dgm:cxn modelId="{50BCF45E-0F48-4BD8-B344-6F682D1ACDCA}" type="presParOf" srcId="{362E3D25-C72D-4788-938C-B1D61A5FDEBE}" destId="{462A1F10-48D6-47A6-A14F-633820CE184C}" srcOrd="1" destOrd="0" presId="urn:microsoft.com/office/officeart/2005/8/layout/hProcess9"/>
    <dgm:cxn modelId="{F9CF829C-E758-4CC1-963F-39E7AF6261FF}" type="presParOf" srcId="{362E3D25-C72D-4788-938C-B1D61A5FDEBE}" destId="{090E32EA-1A13-4849-A980-62D229F1824F}" srcOrd="2" destOrd="0" presId="urn:microsoft.com/office/officeart/2005/8/layout/hProcess9"/>
    <dgm:cxn modelId="{45BA4E60-456C-4426-A9A9-A7107883FEF2}" type="presParOf" srcId="{362E3D25-C72D-4788-938C-B1D61A5FDEBE}" destId="{664CE86D-FD56-4C9E-BBD7-58A853B7777C}" srcOrd="3" destOrd="0" presId="urn:microsoft.com/office/officeart/2005/8/layout/hProcess9"/>
    <dgm:cxn modelId="{1E71721A-B8E2-44F9-8FC1-C0D633FAE9D9}" type="presParOf" srcId="{362E3D25-C72D-4788-938C-B1D61A5FDEBE}" destId="{BEED59EA-E0C5-4C50-8815-E154E3A433D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B300AC-D9F0-4FE7-9895-90C2418B993B}" type="doc">
      <dgm:prSet loTypeId="urn:microsoft.com/office/officeart/2008/layout/RadialCluster" loCatId="relationship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684B882A-B779-4C88-B64C-D3F3A8E5DC03}" type="pres">
      <dgm:prSet presAssocID="{2EB300AC-D9F0-4FE7-9895-90C2418B993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</dgm:ptLst>
  <dgm:cxnLst>
    <dgm:cxn modelId="{711494A5-D0DC-433F-AD61-4DD780B56227}" type="presOf" srcId="{2EB300AC-D9F0-4FE7-9895-90C2418B993B}" destId="{684B882A-B779-4C88-B64C-D3F3A8E5DC03}" srcOrd="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6305B6-B278-487F-9547-6A1B7800A575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</dgm:pt>
    <dgm:pt modelId="{A5DA1523-4373-4C17-8DA7-D18B52D20B2D}">
      <dgm:prSet phldrT="[Text]" phldr="1"/>
      <dgm:spPr/>
      <dgm:t>
        <a:bodyPr/>
        <a:lstStyle/>
        <a:p>
          <a:endParaRPr lang="en-GB" dirty="0"/>
        </a:p>
      </dgm:t>
    </dgm:pt>
    <dgm:pt modelId="{33E14674-0F8A-4790-8DA8-2A0C4D039D50}" type="parTrans" cxnId="{94603D31-1327-46EB-B931-99487D9D3EAE}">
      <dgm:prSet/>
      <dgm:spPr/>
      <dgm:t>
        <a:bodyPr/>
        <a:lstStyle/>
        <a:p>
          <a:endParaRPr lang="en-GB"/>
        </a:p>
      </dgm:t>
    </dgm:pt>
    <dgm:pt modelId="{A5E1C878-FE20-4311-B77C-94B350DCF1C9}" type="sibTrans" cxnId="{94603D31-1327-46EB-B931-99487D9D3EAE}">
      <dgm:prSet/>
      <dgm:spPr>
        <a:blipFill rotWithShape="1">
          <a:blip xmlns:r="http://schemas.openxmlformats.org/officeDocument/2006/relationships" r:embed="rId1"/>
          <a:srcRect/>
          <a:stretch>
            <a:fillRect l="-10000" r="-10000"/>
          </a:stretch>
        </a:blipFill>
      </dgm:spPr>
      <dgm:t>
        <a:bodyPr/>
        <a:lstStyle/>
        <a:p>
          <a:endParaRPr lang="en-GB"/>
        </a:p>
      </dgm:t>
    </dgm:pt>
    <dgm:pt modelId="{FF12E2E4-3CDC-41BA-99AB-A42720FC2588}" type="pres">
      <dgm:prSet presAssocID="{7C6305B6-B278-487F-9547-6A1B7800A575}" presName="Name0" presStyleCnt="0">
        <dgm:presLayoutVars>
          <dgm:chMax val="7"/>
          <dgm:chPref val="7"/>
          <dgm:dir/>
        </dgm:presLayoutVars>
      </dgm:prSet>
      <dgm:spPr/>
    </dgm:pt>
    <dgm:pt modelId="{632FFFCE-B114-4624-9D35-D4BAD1267143}" type="pres">
      <dgm:prSet presAssocID="{7C6305B6-B278-487F-9547-6A1B7800A575}" presName="Name1" presStyleCnt="0"/>
      <dgm:spPr/>
    </dgm:pt>
    <dgm:pt modelId="{82873D39-2CD8-4E16-AB5F-234F8DE30616}" type="pres">
      <dgm:prSet presAssocID="{A5E1C878-FE20-4311-B77C-94B350DCF1C9}" presName="picture_1" presStyleCnt="0"/>
      <dgm:spPr/>
    </dgm:pt>
    <dgm:pt modelId="{557D7865-8743-4FB6-A7E5-CF246CE7AF7F}" type="pres">
      <dgm:prSet presAssocID="{A5E1C878-FE20-4311-B77C-94B350DCF1C9}" presName="pictureRepeatNode" presStyleLbl="alignImgPlace1" presStyleIdx="0" presStyleCnt="1" custScaleX="138339" custScaleY="136293" custLinFactNeighborX="17389" custLinFactNeighborY="5443"/>
      <dgm:spPr/>
    </dgm:pt>
    <dgm:pt modelId="{73CAA7E0-24F7-4CAA-BFA7-561BACE7E802}" type="pres">
      <dgm:prSet presAssocID="{A5DA1523-4373-4C17-8DA7-D18B52D20B2D}" presName="text_1" presStyleLbl="node1" presStyleIdx="0" presStyleCnt="0">
        <dgm:presLayoutVars>
          <dgm:bulletEnabled val="1"/>
        </dgm:presLayoutVars>
      </dgm:prSet>
      <dgm:spPr/>
    </dgm:pt>
  </dgm:ptLst>
  <dgm:cxnLst>
    <dgm:cxn modelId="{94603D31-1327-46EB-B931-99487D9D3EAE}" srcId="{7C6305B6-B278-487F-9547-6A1B7800A575}" destId="{A5DA1523-4373-4C17-8DA7-D18B52D20B2D}" srcOrd="0" destOrd="0" parTransId="{33E14674-0F8A-4790-8DA8-2A0C4D039D50}" sibTransId="{A5E1C878-FE20-4311-B77C-94B350DCF1C9}"/>
    <dgm:cxn modelId="{186E4FB0-4014-4C6D-9817-AD3E9B3949FD}" type="presOf" srcId="{7C6305B6-B278-487F-9547-6A1B7800A575}" destId="{FF12E2E4-3CDC-41BA-99AB-A42720FC2588}" srcOrd="0" destOrd="0" presId="urn:microsoft.com/office/officeart/2008/layout/CircularPictureCallout"/>
    <dgm:cxn modelId="{A8CEF5B1-CEC1-47D1-A74F-0E0C8A3AB999}" type="presOf" srcId="{A5DA1523-4373-4C17-8DA7-D18B52D20B2D}" destId="{73CAA7E0-24F7-4CAA-BFA7-561BACE7E802}" srcOrd="0" destOrd="0" presId="urn:microsoft.com/office/officeart/2008/layout/CircularPictureCallout"/>
    <dgm:cxn modelId="{BC1757CE-E9CA-4DD9-B0D5-C7BEF7163060}" type="presOf" srcId="{A5E1C878-FE20-4311-B77C-94B350DCF1C9}" destId="{557D7865-8743-4FB6-A7E5-CF246CE7AF7F}" srcOrd="0" destOrd="0" presId="urn:microsoft.com/office/officeart/2008/layout/CircularPictureCallout"/>
    <dgm:cxn modelId="{84BDE252-29CB-4CEB-B86B-ECBCB65D7837}" type="presParOf" srcId="{FF12E2E4-3CDC-41BA-99AB-A42720FC2588}" destId="{632FFFCE-B114-4624-9D35-D4BAD1267143}" srcOrd="0" destOrd="0" presId="urn:microsoft.com/office/officeart/2008/layout/CircularPictureCallout"/>
    <dgm:cxn modelId="{3443CB7C-096A-4F5C-95F5-694FAC5144F2}" type="presParOf" srcId="{632FFFCE-B114-4624-9D35-D4BAD1267143}" destId="{82873D39-2CD8-4E16-AB5F-234F8DE30616}" srcOrd="0" destOrd="0" presId="urn:microsoft.com/office/officeart/2008/layout/CircularPictureCallout"/>
    <dgm:cxn modelId="{0D3F1878-1DC0-4709-976C-20E8111388CF}" type="presParOf" srcId="{82873D39-2CD8-4E16-AB5F-234F8DE30616}" destId="{557D7865-8743-4FB6-A7E5-CF246CE7AF7F}" srcOrd="0" destOrd="0" presId="urn:microsoft.com/office/officeart/2008/layout/CircularPictureCallout"/>
    <dgm:cxn modelId="{CCA45CC2-0546-4C17-B7BF-D8CE1E43A4F0}" type="presParOf" srcId="{632FFFCE-B114-4624-9D35-D4BAD1267143}" destId="{73CAA7E0-24F7-4CAA-BFA7-561BACE7E802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4794DB-6C29-41C4-82E2-3E9A3BCB4C75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596F6C7-8C33-483B-A883-7C23989CD455}">
      <dgm:prSet phldrT="[Text]"/>
      <dgm:spPr/>
      <dgm:t>
        <a:bodyPr/>
        <a:lstStyle/>
        <a:p>
          <a:r>
            <a:rPr lang="en-GB" dirty="0"/>
            <a:t>General population</a:t>
          </a:r>
        </a:p>
      </dgm:t>
    </dgm:pt>
    <dgm:pt modelId="{34020154-AED2-4E49-BF88-56EE17060325}" type="parTrans" cxnId="{C265FFC6-D7FC-4781-9049-44B6C9C75FD2}">
      <dgm:prSet/>
      <dgm:spPr/>
      <dgm:t>
        <a:bodyPr/>
        <a:lstStyle/>
        <a:p>
          <a:endParaRPr lang="en-GB"/>
        </a:p>
      </dgm:t>
    </dgm:pt>
    <dgm:pt modelId="{A6B69A24-0945-45D1-9684-618F6E77B3EB}" type="sibTrans" cxnId="{C265FFC6-D7FC-4781-9049-44B6C9C75FD2}">
      <dgm:prSet/>
      <dgm:spPr/>
      <dgm:t>
        <a:bodyPr/>
        <a:lstStyle/>
        <a:p>
          <a:endParaRPr lang="en-GB"/>
        </a:p>
      </dgm:t>
    </dgm:pt>
    <dgm:pt modelId="{3002B27C-DEA5-4146-9482-3CBF4C0EADC3}">
      <dgm:prSet phldrT="[Text]"/>
      <dgm:spPr/>
      <dgm:t>
        <a:bodyPr/>
        <a:lstStyle/>
        <a:p>
          <a:r>
            <a:rPr lang="en-GB" dirty="0"/>
            <a:t>What age range?</a:t>
          </a:r>
        </a:p>
      </dgm:t>
    </dgm:pt>
    <dgm:pt modelId="{13734B4B-B6A6-468E-887C-989492AF2F5B}" type="parTrans" cxnId="{C36FFC64-E680-4D8D-85DD-5B057E1766B2}">
      <dgm:prSet/>
      <dgm:spPr/>
      <dgm:t>
        <a:bodyPr/>
        <a:lstStyle/>
        <a:p>
          <a:endParaRPr lang="en-GB"/>
        </a:p>
      </dgm:t>
    </dgm:pt>
    <dgm:pt modelId="{6D783B16-E3C1-48E0-9F23-F03BF3DC1896}" type="sibTrans" cxnId="{C36FFC64-E680-4D8D-85DD-5B057E1766B2}">
      <dgm:prSet/>
      <dgm:spPr/>
      <dgm:t>
        <a:bodyPr/>
        <a:lstStyle/>
        <a:p>
          <a:endParaRPr lang="en-GB"/>
        </a:p>
      </dgm:t>
    </dgm:pt>
    <dgm:pt modelId="{D017D84B-2758-439D-B81B-B5AB3A29EB16}">
      <dgm:prSet phldrT="[Text]"/>
      <dgm:spPr/>
      <dgm:t>
        <a:bodyPr/>
        <a:lstStyle/>
        <a:p>
          <a:r>
            <a:rPr lang="en-GB" dirty="0"/>
            <a:t>Where? </a:t>
          </a:r>
        </a:p>
      </dgm:t>
    </dgm:pt>
    <dgm:pt modelId="{5FC8E9B7-9FAB-409F-9286-DF225024D009}" type="parTrans" cxnId="{BA5A926C-F8A9-4FFC-910A-043B732EF2B1}">
      <dgm:prSet/>
      <dgm:spPr/>
      <dgm:t>
        <a:bodyPr/>
        <a:lstStyle/>
        <a:p>
          <a:endParaRPr lang="en-GB"/>
        </a:p>
      </dgm:t>
    </dgm:pt>
    <dgm:pt modelId="{A3ADDA26-9EFC-4B7F-A39B-41838E135FE3}" type="sibTrans" cxnId="{BA5A926C-F8A9-4FFC-910A-043B732EF2B1}">
      <dgm:prSet/>
      <dgm:spPr/>
      <dgm:t>
        <a:bodyPr/>
        <a:lstStyle/>
        <a:p>
          <a:endParaRPr lang="en-GB"/>
        </a:p>
      </dgm:t>
    </dgm:pt>
    <dgm:pt modelId="{44E015CA-C158-4D91-9EA5-2AC6D12FF961}">
      <dgm:prSet phldrT="[Text]"/>
      <dgm:spPr/>
      <dgm:t>
        <a:bodyPr/>
        <a:lstStyle/>
        <a:p>
          <a:r>
            <a:rPr lang="en-GB" dirty="0"/>
            <a:t>Treatment seekers</a:t>
          </a:r>
        </a:p>
      </dgm:t>
    </dgm:pt>
    <dgm:pt modelId="{B310BD08-8E8D-4A68-B085-C6A0DD11B107}" type="parTrans" cxnId="{1229B04C-C6F0-4817-935B-E2D655E40F67}">
      <dgm:prSet/>
      <dgm:spPr/>
      <dgm:t>
        <a:bodyPr/>
        <a:lstStyle/>
        <a:p>
          <a:endParaRPr lang="en-GB"/>
        </a:p>
      </dgm:t>
    </dgm:pt>
    <dgm:pt modelId="{446E7413-A6CC-45A6-A89C-1F5F0ABEF721}" type="sibTrans" cxnId="{1229B04C-C6F0-4817-935B-E2D655E40F67}">
      <dgm:prSet/>
      <dgm:spPr/>
      <dgm:t>
        <a:bodyPr/>
        <a:lstStyle/>
        <a:p>
          <a:endParaRPr lang="en-GB"/>
        </a:p>
      </dgm:t>
    </dgm:pt>
    <dgm:pt modelId="{5A58950C-4807-4F14-92EB-28EF739E301B}">
      <dgm:prSet phldrT="[Text]"/>
      <dgm:spPr/>
      <dgm:t>
        <a:bodyPr/>
        <a:lstStyle/>
        <a:p>
          <a:r>
            <a:rPr lang="en-GB" dirty="0"/>
            <a:t>Cannabis treatment</a:t>
          </a:r>
        </a:p>
      </dgm:t>
    </dgm:pt>
    <dgm:pt modelId="{1B7CE7C9-7972-4065-83F6-FE89A6E173F5}" type="parTrans" cxnId="{50CFA458-6A5C-43F7-A855-B3B8FFBD3740}">
      <dgm:prSet/>
      <dgm:spPr/>
      <dgm:t>
        <a:bodyPr/>
        <a:lstStyle/>
        <a:p>
          <a:endParaRPr lang="en-GB"/>
        </a:p>
      </dgm:t>
    </dgm:pt>
    <dgm:pt modelId="{1E376273-A04A-4B89-A81C-8CFFE564FB13}" type="sibTrans" cxnId="{50CFA458-6A5C-43F7-A855-B3B8FFBD3740}">
      <dgm:prSet/>
      <dgm:spPr/>
      <dgm:t>
        <a:bodyPr/>
        <a:lstStyle/>
        <a:p>
          <a:endParaRPr lang="en-GB"/>
        </a:p>
      </dgm:t>
    </dgm:pt>
    <dgm:pt modelId="{B987B090-1307-4F0C-9EF7-9B14B4AD828E}">
      <dgm:prSet phldrT="[Text]"/>
      <dgm:spPr/>
      <dgm:t>
        <a:bodyPr/>
        <a:lstStyle/>
        <a:p>
          <a:r>
            <a:rPr lang="en-GB" dirty="0"/>
            <a:t>Tobacco treatment</a:t>
          </a:r>
        </a:p>
      </dgm:t>
    </dgm:pt>
    <dgm:pt modelId="{F958BB01-70B1-4DB7-B36B-F1FDAF39F036}" type="parTrans" cxnId="{D770AD9F-58CE-4BD6-B5E0-7FCAA0D558AC}">
      <dgm:prSet/>
      <dgm:spPr/>
      <dgm:t>
        <a:bodyPr/>
        <a:lstStyle/>
        <a:p>
          <a:endParaRPr lang="en-GB"/>
        </a:p>
      </dgm:t>
    </dgm:pt>
    <dgm:pt modelId="{0E4B054A-55F8-4CF1-AC50-F7CA059A37B1}" type="sibTrans" cxnId="{D770AD9F-58CE-4BD6-B5E0-7FCAA0D558AC}">
      <dgm:prSet/>
      <dgm:spPr/>
      <dgm:t>
        <a:bodyPr/>
        <a:lstStyle/>
        <a:p>
          <a:endParaRPr lang="en-GB"/>
        </a:p>
      </dgm:t>
    </dgm:pt>
    <dgm:pt modelId="{C87465CF-805C-4FEA-B31E-58F725213BD5}" type="pres">
      <dgm:prSet presAssocID="{BB4794DB-6C29-41C4-82E2-3E9A3BCB4C75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29DB337B-404D-44DC-AB9C-F6CE17839632}" type="pres">
      <dgm:prSet presAssocID="{BB4794DB-6C29-41C4-82E2-3E9A3BCB4C75}" presName="cycle" presStyleCnt="0"/>
      <dgm:spPr/>
    </dgm:pt>
    <dgm:pt modelId="{3C30FF1C-465E-4026-BFF9-7252C9C7044F}" type="pres">
      <dgm:prSet presAssocID="{BB4794DB-6C29-41C4-82E2-3E9A3BCB4C75}" presName="centerShape" presStyleCnt="0"/>
      <dgm:spPr/>
    </dgm:pt>
    <dgm:pt modelId="{F1677002-6403-47C7-9C7C-AAC3ABABA011}" type="pres">
      <dgm:prSet presAssocID="{BB4794DB-6C29-41C4-82E2-3E9A3BCB4C75}" presName="connSite" presStyleLbl="node1" presStyleIdx="0" presStyleCnt="3"/>
      <dgm:spPr/>
    </dgm:pt>
    <dgm:pt modelId="{9C34A166-5D46-4781-9570-45CD6BE6957E}" type="pres">
      <dgm:prSet presAssocID="{BB4794DB-6C29-41C4-82E2-3E9A3BCB4C75}" presName="visible" presStyleLbl="node1" presStyleIdx="0" presStyleCnt="3" custLinFactNeighborX="4110" custLinFactNeighborY="-16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952AC8C7-B36E-4896-8C7C-A4BAF6808A27}" type="pres">
      <dgm:prSet presAssocID="{B310BD08-8E8D-4A68-B085-C6A0DD11B107}" presName="Name25" presStyleLbl="parChTrans1D1" presStyleIdx="0" presStyleCnt="2"/>
      <dgm:spPr/>
    </dgm:pt>
    <dgm:pt modelId="{9861E100-8EE8-449C-BC1E-A1416E0527CF}" type="pres">
      <dgm:prSet presAssocID="{44E015CA-C158-4D91-9EA5-2AC6D12FF961}" presName="node" presStyleCnt="0"/>
      <dgm:spPr/>
    </dgm:pt>
    <dgm:pt modelId="{AE5F6CE2-B599-466A-BCF7-8B535DBF3B10}" type="pres">
      <dgm:prSet presAssocID="{44E015CA-C158-4D91-9EA5-2AC6D12FF961}" presName="parentNode" presStyleLbl="node1" presStyleIdx="1" presStyleCnt="3" custLinFactNeighborX="11472" custLinFactNeighborY="47076">
        <dgm:presLayoutVars>
          <dgm:chMax val="1"/>
          <dgm:bulletEnabled val="1"/>
        </dgm:presLayoutVars>
      </dgm:prSet>
      <dgm:spPr/>
    </dgm:pt>
    <dgm:pt modelId="{9928772D-309B-4A7C-8796-76DA03F5BB57}" type="pres">
      <dgm:prSet presAssocID="{44E015CA-C158-4D91-9EA5-2AC6D12FF961}" presName="childNode" presStyleLbl="revTx" presStyleIdx="0" presStyleCnt="2">
        <dgm:presLayoutVars>
          <dgm:bulletEnabled val="1"/>
        </dgm:presLayoutVars>
      </dgm:prSet>
      <dgm:spPr/>
    </dgm:pt>
    <dgm:pt modelId="{58891AF6-ACBF-4252-932B-AD8B79FFA931}" type="pres">
      <dgm:prSet presAssocID="{34020154-AED2-4E49-BF88-56EE17060325}" presName="Name25" presStyleLbl="parChTrans1D1" presStyleIdx="1" presStyleCnt="2"/>
      <dgm:spPr/>
    </dgm:pt>
    <dgm:pt modelId="{A7A91E88-D543-41C0-BBE7-658A35CA6797}" type="pres">
      <dgm:prSet presAssocID="{E596F6C7-8C33-483B-A883-7C23989CD455}" presName="node" presStyleCnt="0"/>
      <dgm:spPr/>
    </dgm:pt>
    <dgm:pt modelId="{25D7F925-C691-4569-B7DB-EC6BC56D0088}" type="pres">
      <dgm:prSet presAssocID="{E596F6C7-8C33-483B-A883-7C23989CD455}" presName="parentNode" presStyleLbl="node1" presStyleIdx="2" presStyleCnt="3" custLinFactNeighborX="-29828" custLinFactNeighborY="-1633">
        <dgm:presLayoutVars>
          <dgm:chMax val="1"/>
          <dgm:bulletEnabled val="1"/>
        </dgm:presLayoutVars>
      </dgm:prSet>
      <dgm:spPr/>
    </dgm:pt>
    <dgm:pt modelId="{EABCB76E-286B-47AB-AF4A-912856B1C08A}" type="pres">
      <dgm:prSet presAssocID="{E596F6C7-8C33-483B-A883-7C23989CD455}" presName="childNode" presStyleLbl="revTx" presStyleIdx="1" presStyleCnt="2">
        <dgm:presLayoutVars>
          <dgm:bulletEnabled val="1"/>
        </dgm:presLayoutVars>
      </dgm:prSet>
      <dgm:spPr/>
    </dgm:pt>
  </dgm:ptLst>
  <dgm:cxnLst>
    <dgm:cxn modelId="{83556816-9056-42C2-9BEE-62686186E7DB}" type="presOf" srcId="{E596F6C7-8C33-483B-A883-7C23989CD455}" destId="{25D7F925-C691-4569-B7DB-EC6BC56D0088}" srcOrd="0" destOrd="0" presId="urn:microsoft.com/office/officeart/2005/8/layout/radial2"/>
    <dgm:cxn modelId="{3B233E3F-4EB0-48E7-B856-8B6B9B337692}" type="presOf" srcId="{D017D84B-2758-439D-B81B-B5AB3A29EB16}" destId="{EABCB76E-286B-47AB-AF4A-912856B1C08A}" srcOrd="0" destOrd="1" presId="urn:microsoft.com/office/officeart/2005/8/layout/radial2"/>
    <dgm:cxn modelId="{39045963-B126-4343-A8F9-B9DBE27DD9B6}" type="presOf" srcId="{B310BD08-8E8D-4A68-B085-C6A0DD11B107}" destId="{952AC8C7-B36E-4896-8C7C-A4BAF6808A27}" srcOrd="0" destOrd="0" presId="urn:microsoft.com/office/officeart/2005/8/layout/radial2"/>
    <dgm:cxn modelId="{C36FFC64-E680-4D8D-85DD-5B057E1766B2}" srcId="{E596F6C7-8C33-483B-A883-7C23989CD455}" destId="{3002B27C-DEA5-4146-9482-3CBF4C0EADC3}" srcOrd="0" destOrd="0" parTransId="{13734B4B-B6A6-468E-887C-989492AF2F5B}" sibTransId="{6D783B16-E3C1-48E0-9F23-F03BF3DC1896}"/>
    <dgm:cxn modelId="{F5C31566-0E27-442E-9AE4-BB8B42C4C426}" type="presOf" srcId="{44E015CA-C158-4D91-9EA5-2AC6D12FF961}" destId="{AE5F6CE2-B599-466A-BCF7-8B535DBF3B10}" srcOrd="0" destOrd="0" presId="urn:microsoft.com/office/officeart/2005/8/layout/radial2"/>
    <dgm:cxn modelId="{F8C45649-9E98-47B0-809A-5A998490A3DE}" type="presOf" srcId="{B987B090-1307-4F0C-9EF7-9B14B4AD828E}" destId="{9928772D-309B-4A7C-8796-76DA03F5BB57}" srcOrd="0" destOrd="1" presId="urn:microsoft.com/office/officeart/2005/8/layout/radial2"/>
    <dgm:cxn modelId="{BA5A926C-F8A9-4FFC-910A-043B732EF2B1}" srcId="{E596F6C7-8C33-483B-A883-7C23989CD455}" destId="{D017D84B-2758-439D-B81B-B5AB3A29EB16}" srcOrd="1" destOrd="0" parTransId="{5FC8E9B7-9FAB-409F-9286-DF225024D009}" sibTransId="{A3ADDA26-9EFC-4B7F-A39B-41838E135FE3}"/>
    <dgm:cxn modelId="{1229B04C-C6F0-4817-935B-E2D655E40F67}" srcId="{BB4794DB-6C29-41C4-82E2-3E9A3BCB4C75}" destId="{44E015CA-C158-4D91-9EA5-2AC6D12FF961}" srcOrd="0" destOrd="0" parTransId="{B310BD08-8E8D-4A68-B085-C6A0DD11B107}" sibTransId="{446E7413-A6CC-45A6-A89C-1F5F0ABEF721}"/>
    <dgm:cxn modelId="{50CFA458-6A5C-43F7-A855-B3B8FFBD3740}" srcId="{44E015CA-C158-4D91-9EA5-2AC6D12FF961}" destId="{5A58950C-4807-4F14-92EB-28EF739E301B}" srcOrd="0" destOrd="0" parTransId="{1B7CE7C9-7972-4065-83F6-FE89A6E173F5}" sibTransId="{1E376273-A04A-4B89-A81C-8CFFE564FB13}"/>
    <dgm:cxn modelId="{D770AD9F-58CE-4BD6-B5E0-7FCAA0D558AC}" srcId="{44E015CA-C158-4D91-9EA5-2AC6D12FF961}" destId="{B987B090-1307-4F0C-9EF7-9B14B4AD828E}" srcOrd="1" destOrd="0" parTransId="{F958BB01-70B1-4DB7-B36B-F1FDAF39F036}" sibTransId="{0E4B054A-55F8-4CF1-AC50-F7CA059A37B1}"/>
    <dgm:cxn modelId="{C265FFC6-D7FC-4781-9049-44B6C9C75FD2}" srcId="{BB4794DB-6C29-41C4-82E2-3E9A3BCB4C75}" destId="{E596F6C7-8C33-483B-A883-7C23989CD455}" srcOrd="1" destOrd="0" parTransId="{34020154-AED2-4E49-BF88-56EE17060325}" sibTransId="{A6B69A24-0945-45D1-9684-618F6E77B3EB}"/>
    <dgm:cxn modelId="{F12958C8-C3A4-464E-9C36-AA8B758ECF5E}" type="presOf" srcId="{BB4794DB-6C29-41C4-82E2-3E9A3BCB4C75}" destId="{C87465CF-805C-4FEA-B31E-58F725213BD5}" srcOrd="0" destOrd="0" presId="urn:microsoft.com/office/officeart/2005/8/layout/radial2"/>
    <dgm:cxn modelId="{F18486D1-A29E-4B54-A885-1A09F7682305}" type="presOf" srcId="{3002B27C-DEA5-4146-9482-3CBF4C0EADC3}" destId="{EABCB76E-286B-47AB-AF4A-912856B1C08A}" srcOrd="0" destOrd="0" presId="urn:microsoft.com/office/officeart/2005/8/layout/radial2"/>
    <dgm:cxn modelId="{8F696ED6-C195-4D5F-B5FA-131132F9D7B7}" type="presOf" srcId="{5A58950C-4807-4F14-92EB-28EF739E301B}" destId="{9928772D-309B-4A7C-8796-76DA03F5BB57}" srcOrd="0" destOrd="0" presId="urn:microsoft.com/office/officeart/2005/8/layout/radial2"/>
    <dgm:cxn modelId="{57DF46EC-882F-4561-B73C-006BB8E173A6}" type="presOf" srcId="{34020154-AED2-4E49-BF88-56EE17060325}" destId="{58891AF6-ACBF-4252-932B-AD8B79FFA931}" srcOrd="0" destOrd="0" presId="urn:microsoft.com/office/officeart/2005/8/layout/radial2"/>
    <dgm:cxn modelId="{3849A32A-4552-479B-B391-07714BDA814C}" type="presParOf" srcId="{C87465CF-805C-4FEA-B31E-58F725213BD5}" destId="{29DB337B-404D-44DC-AB9C-F6CE17839632}" srcOrd="0" destOrd="0" presId="urn:microsoft.com/office/officeart/2005/8/layout/radial2"/>
    <dgm:cxn modelId="{645ECE14-9911-49A4-A89C-3D74AF851DC9}" type="presParOf" srcId="{29DB337B-404D-44DC-AB9C-F6CE17839632}" destId="{3C30FF1C-465E-4026-BFF9-7252C9C7044F}" srcOrd="0" destOrd="0" presId="urn:microsoft.com/office/officeart/2005/8/layout/radial2"/>
    <dgm:cxn modelId="{583C8498-309A-4281-AEF6-AE0C7059B1D7}" type="presParOf" srcId="{3C30FF1C-465E-4026-BFF9-7252C9C7044F}" destId="{F1677002-6403-47C7-9C7C-AAC3ABABA011}" srcOrd="0" destOrd="0" presId="urn:microsoft.com/office/officeart/2005/8/layout/radial2"/>
    <dgm:cxn modelId="{625868DA-0FCF-4E18-9E18-6250278D9BAA}" type="presParOf" srcId="{3C30FF1C-465E-4026-BFF9-7252C9C7044F}" destId="{9C34A166-5D46-4781-9570-45CD6BE6957E}" srcOrd="1" destOrd="0" presId="urn:microsoft.com/office/officeart/2005/8/layout/radial2"/>
    <dgm:cxn modelId="{4EF75E29-23D8-4560-80AB-D3576A0F6866}" type="presParOf" srcId="{29DB337B-404D-44DC-AB9C-F6CE17839632}" destId="{952AC8C7-B36E-4896-8C7C-A4BAF6808A27}" srcOrd="1" destOrd="0" presId="urn:microsoft.com/office/officeart/2005/8/layout/radial2"/>
    <dgm:cxn modelId="{CE85C4B7-A5FF-4C46-BE1C-CBF42760072C}" type="presParOf" srcId="{29DB337B-404D-44DC-AB9C-F6CE17839632}" destId="{9861E100-8EE8-449C-BC1E-A1416E0527CF}" srcOrd="2" destOrd="0" presId="urn:microsoft.com/office/officeart/2005/8/layout/radial2"/>
    <dgm:cxn modelId="{54D62CB1-8A93-4A79-BCF9-4683E69EE64C}" type="presParOf" srcId="{9861E100-8EE8-449C-BC1E-A1416E0527CF}" destId="{AE5F6CE2-B599-466A-BCF7-8B535DBF3B10}" srcOrd="0" destOrd="0" presId="urn:microsoft.com/office/officeart/2005/8/layout/radial2"/>
    <dgm:cxn modelId="{8FD57FF4-E5EE-4323-ACE0-55C0B864EC41}" type="presParOf" srcId="{9861E100-8EE8-449C-BC1E-A1416E0527CF}" destId="{9928772D-309B-4A7C-8796-76DA03F5BB57}" srcOrd="1" destOrd="0" presId="urn:microsoft.com/office/officeart/2005/8/layout/radial2"/>
    <dgm:cxn modelId="{484E118B-815B-4967-910A-EA4E63512728}" type="presParOf" srcId="{29DB337B-404D-44DC-AB9C-F6CE17839632}" destId="{58891AF6-ACBF-4252-932B-AD8B79FFA931}" srcOrd="3" destOrd="0" presId="urn:microsoft.com/office/officeart/2005/8/layout/radial2"/>
    <dgm:cxn modelId="{ED173806-03C9-4F4B-9B79-86FC21879C98}" type="presParOf" srcId="{29DB337B-404D-44DC-AB9C-F6CE17839632}" destId="{A7A91E88-D543-41C0-BBE7-658A35CA6797}" srcOrd="4" destOrd="0" presId="urn:microsoft.com/office/officeart/2005/8/layout/radial2"/>
    <dgm:cxn modelId="{15CEE38D-16DA-410C-8BEC-2A66CFB50D4B}" type="presParOf" srcId="{A7A91E88-D543-41C0-BBE7-658A35CA6797}" destId="{25D7F925-C691-4569-B7DB-EC6BC56D0088}" srcOrd="0" destOrd="0" presId="urn:microsoft.com/office/officeart/2005/8/layout/radial2"/>
    <dgm:cxn modelId="{64E8409A-D627-4C22-A421-5908B38811D7}" type="presParOf" srcId="{A7A91E88-D543-41C0-BBE7-658A35CA6797}" destId="{EABCB76E-286B-47AB-AF4A-912856B1C08A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3F6903-3B55-4990-BAEF-F8936690FA3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6290539-1190-4D58-BD50-3CA0D0B196F5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b="1" dirty="0">
              <a:solidFill>
                <a:schemeClr val="tx2"/>
              </a:solidFill>
            </a:rPr>
            <a:t>1</a:t>
          </a:r>
          <a:r>
            <a:rPr lang="en-GB" dirty="0">
              <a:solidFill>
                <a:schemeClr val="tx2"/>
              </a:solidFill>
            </a:rPr>
            <a:t>. To carry out a </a:t>
          </a:r>
          <a:r>
            <a:rPr lang="en-GB" dirty="0">
              <a:solidFill>
                <a:schemeClr val="tx2"/>
              </a:solidFill>
              <a:highlight>
                <a:srgbClr val="FFFF00"/>
              </a:highlight>
            </a:rPr>
            <a:t>systematic review </a:t>
          </a:r>
          <a:r>
            <a:rPr lang="en-GB" dirty="0">
              <a:solidFill>
                <a:schemeClr val="tx2"/>
              </a:solidFill>
            </a:rPr>
            <a:t>of interventions which address both substances</a:t>
          </a:r>
        </a:p>
      </dgm:t>
    </dgm:pt>
    <dgm:pt modelId="{3A8A50B5-C1D3-444D-A7AC-9EE7273D4FDC}" type="parTrans" cxnId="{83C79884-A101-4498-BD9E-20FDD3873155}">
      <dgm:prSet/>
      <dgm:spPr/>
      <dgm:t>
        <a:bodyPr/>
        <a:lstStyle/>
        <a:p>
          <a:endParaRPr lang="en-GB"/>
        </a:p>
      </dgm:t>
    </dgm:pt>
    <dgm:pt modelId="{4E2309CE-86C9-45FA-862C-94FD294418A8}" type="sibTrans" cxnId="{83C79884-A101-4498-BD9E-20FDD3873155}">
      <dgm:prSet/>
      <dgm:spPr/>
      <dgm:t>
        <a:bodyPr/>
        <a:lstStyle/>
        <a:p>
          <a:endParaRPr lang="en-GB"/>
        </a:p>
      </dgm:t>
    </dgm:pt>
    <dgm:pt modelId="{013FA228-6B11-47D0-9306-32AED3DDFB52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1800" i="1" dirty="0">
              <a:solidFill>
                <a:schemeClr val="tx2"/>
              </a:solidFill>
            </a:rPr>
            <a:t>Findings</a:t>
          </a:r>
          <a:r>
            <a:rPr lang="en-GB" sz="1700" i="1" dirty="0">
              <a:solidFill>
                <a:schemeClr val="tx2"/>
              </a:solidFill>
            </a:rPr>
            <a:t>: </a:t>
          </a:r>
        </a:p>
        <a:p>
          <a:r>
            <a:rPr lang="en-GB" sz="1700" i="1" dirty="0">
              <a:solidFill>
                <a:schemeClr val="tx2"/>
              </a:solidFill>
            </a:rPr>
            <a:t>RCTs needed; cannabis cessation more likely than tobacco cessation; inconsistent measurement</a:t>
          </a:r>
        </a:p>
      </dgm:t>
    </dgm:pt>
    <dgm:pt modelId="{C9BCAF8D-0113-4EFE-972E-0DBEB718062D}" type="parTrans" cxnId="{83F3B652-9028-472C-A829-11DB2807B68F}">
      <dgm:prSet/>
      <dgm:spPr/>
      <dgm:t>
        <a:bodyPr/>
        <a:lstStyle/>
        <a:p>
          <a:endParaRPr lang="en-GB"/>
        </a:p>
      </dgm:t>
    </dgm:pt>
    <dgm:pt modelId="{28082B9C-B71B-4541-ACD0-57879D1C10DF}" type="sibTrans" cxnId="{83F3B652-9028-472C-A829-11DB2807B68F}">
      <dgm:prSet/>
      <dgm:spPr/>
      <dgm:t>
        <a:bodyPr/>
        <a:lstStyle/>
        <a:p>
          <a:endParaRPr lang="en-GB"/>
        </a:p>
      </dgm:t>
    </dgm:pt>
    <dgm:pt modelId="{CC6BCBEE-6F86-48E4-8A6F-5104B78BE4F4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b="1" dirty="0">
              <a:solidFill>
                <a:schemeClr val="tx2"/>
              </a:solidFill>
            </a:rPr>
            <a:t>2</a:t>
          </a:r>
          <a:r>
            <a:rPr lang="en-GB" dirty="0">
              <a:solidFill>
                <a:schemeClr val="tx2"/>
              </a:solidFill>
            </a:rPr>
            <a:t>. To carry out a review of existing literature to </a:t>
          </a:r>
          <a:r>
            <a:rPr lang="en-GB" dirty="0">
              <a:solidFill>
                <a:schemeClr val="tx2"/>
              </a:solidFill>
              <a:highlight>
                <a:srgbClr val="FFFF00"/>
              </a:highlight>
            </a:rPr>
            <a:t>develop a theoretical basis </a:t>
          </a:r>
          <a:r>
            <a:rPr lang="en-GB" dirty="0">
              <a:solidFill>
                <a:schemeClr val="tx2"/>
              </a:solidFill>
            </a:rPr>
            <a:t>for a simultaneous or sequential intervention</a:t>
          </a:r>
        </a:p>
      </dgm:t>
    </dgm:pt>
    <dgm:pt modelId="{8E80A9FD-D4A7-4BA8-8BEB-A9D61D150842}" type="parTrans" cxnId="{4142FDEB-4F8C-4CDB-BB9C-55C58946146E}">
      <dgm:prSet/>
      <dgm:spPr/>
      <dgm:t>
        <a:bodyPr/>
        <a:lstStyle/>
        <a:p>
          <a:endParaRPr lang="en-GB"/>
        </a:p>
      </dgm:t>
    </dgm:pt>
    <dgm:pt modelId="{912DE961-C7DA-4332-9F31-BD204D4CDB4A}" type="sibTrans" cxnId="{4142FDEB-4F8C-4CDB-BB9C-55C58946146E}">
      <dgm:prSet/>
      <dgm:spPr/>
      <dgm:t>
        <a:bodyPr/>
        <a:lstStyle/>
        <a:p>
          <a:endParaRPr lang="en-GB"/>
        </a:p>
      </dgm:t>
    </dgm:pt>
    <dgm:pt modelId="{49AE7F61-E3FE-4F36-AAF4-D77F02237668}">
      <dgm:prSet/>
      <dgm:spPr/>
      <dgm:t>
        <a:bodyPr/>
        <a:lstStyle/>
        <a:p>
          <a:r>
            <a:rPr lang="en-GB" b="1" dirty="0">
              <a:solidFill>
                <a:srgbClr val="002060"/>
              </a:solidFill>
            </a:rPr>
            <a:t>3</a:t>
          </a:r>
          <a:r>
            <a:rPr lang="en-GB" dirty="0">
              <a:solidFill>
                <a:srgbClr val="002060"/>
              </a:solidFill>
            </a:rPr>
            <a:t>. To carry out a </a:t>
          </a:r>
          <a:r>
            <a:rPr lang="en-GB" dirty="0">
              <a:solidFill>
                <a:srgbClr val="002060"/>
              </a:solidFill>
              <a:highlight>
                <a:srgbClr val="FFFF00"/>
              </a:highlight>
            </a:rPr>
            <a:t>questionnaire survey</a:t>
          </a:r>
          <a:r>
            <a:rPr lang="en-GB" dirty="0">
              <a:solidFill>
                <a:srgbClr val="002060"/>
              </a:solidFill>
            </a:rPr>
            <a:t> to ascertain patterns of co-smoking, motivation to quit, history of quit attempts, interest in intervention and interest in type of intervention (i.e. digital or face to face, or group)</a:t>
          </a:r>
        </a:p>
      </dgm:t>
    </dgm:pt>
    <dgm:pt modelId="{0A9A0429-D09C-49DD-8312-7EF6EDE61DF4}" type="parTrans" cxnId="{49B94DF4-CFB6-4971-AFF1-D331C8D29446}">
      <dgm:prSet/>
      <dgm:spPr/>
      <dgm:t>
        <a:bodyPr/>
        <a:lstStyle/>
        <a:p>
          <a:endParaRPr lang="en-GB"/>
        </a:p>
      </dgm:t>
    </dgm:pt>
    <dgm:pt modelId="{012F1000-74AC-4168-8C79-B2B4E4C2F8AC}" type="sibTrans" cxnId="{49B94DF4-CFB6-4971-AFF1-D331C8D29446}">
      <dgm:prSet/>
      <dgm:spPr/>
      <dgm:t>
        <a:bodyPr/>
        <a:lstStyle/>
        <a:p>
          <a:endParaRPr lang="en-GB"/>
        </a:p>
      </dgm:t>
    </dgm:pt>
    <dgm:pt modelId="{A9808717-AFA3-494F-96E3-FD9ED2CB921C}">
      <dgm:prSet/>
      <dgm:spPr/>
      <dgm:t>
        <a:bodyPr/>
        <a:lstStyle/>
        <a:p>
          <a:r>
            <a:rPr lang="en-GB" b="1" dirty="0">
              <a:solidFill>
                <a:srgbClr val="002060"/>
              </a:solidFill>
            </a:rPr>
            <a:t>4</a:t>
          </a:r>
          <a:r>
            <a:rPr lang="en-GB" dirty="0">
              <a:solidFill>
                <a:srgbClr val="002060"/>
              </a:solidFill>
            </a:rPr>
            <a:t>. To carry out </a:t>
          </a:r>
          <a:r>
            <a:rPr lang="en-GB" dirty="0">
              <a:solidFill>
                <a:srgbClr val="002060"/>
              </a:solidFill>
              <a:highlight>
                <a:srgbClr val="FFFF00"/>
              </a:highlight>
            </a:rPr>
            <a:t>qualitative interviews </a:t>
          </a:r>
          <a:r>
            <a:rPr lang="en-GB" dirty="0">
              <a:solidFill>
                <a:srgbClr val="002060"/>
              </a:solidFill>
            </a:rPr>
            <a:t>with co-smokers, to further explore similar questions as above</a:t>
          </a:r>
        </a:p>
      </dgm:t>
    </dgm:pt>
    <dgm:pt modelId="{CA935B30-8F15-4555-BE08-772E5D8E246A}" type="parTrans" cxnId="{2655E3F3-4691-47B6-866C-0C0C418DBD19}">
      <dgm:prSet/>
      <dgm:spPr/>
      <dgm:t>
        <a:bodyPr/>
        <a:lstStyle/>
        <a:p>
          <a:endParaRPr lang="en-GB"/>
        </a:p>
      </dgm:t>
    </dgm:pt>
    <dgm:pt modelId="{4D5A9F38-7FFD-4D48-A3F7-78440362513E}" type="sibTrans" cxnId="{2655E3F3-4691-47B6-866C-0C0C418DBD19}">
      <dgm:prSet/>
      <dgm:spPr/>
      <dgm:t>
        <a:bodyPr/>
        <a:lstStyle/>
        <a:p>
          <a:endParaRPr lang="en-GB"/>
        </a:p>
      </dgm:t>
    </dgm:pt>
    <dgm:pt modelId="{B607D8B2-86A2-4E0B-9200-7D1EEABC21CC}">
      <dgm:prSet/>
      <dgm:spPr/>
      <dgm:t>
        <a:bodyPr/>
        <a:lstStyle/>
        <a:p>
          <a:r>
            <a:rPr lang="en-GB" b="1" dirty="0">
              <a:solidFill>
                <a:srgbClr val="002060"/>
              </a:solidFill>
            </a:rPr>
            <a:t>5</a:t>
          </a:r>
          <a:r>
            <a:rPr lang="en-GB" dirty="0">
              <a:solidFill>
                <a:srgbClr val="002060"/>
              </a:solidFill>
            </a:rPr>
            <a:t>. </a:t>
          </a:r>
          <a:r>
            <a:rPr lang="en-GB" dirty="0">
              <a:solidFill>
                <a:srgbClr val="002060"/>
              </a:solidFill>
              <a:highlight>
                <a:srgbClr val="FFFF00"/>
              </a:highlight>
            </a:rPr>
            <a:t>Develop a logic model</a:t>
          </a:r>
          <a:r>
            <a:rPr lang="en-GB" dirty="0">
              <a:solidFill>
                <a:srgbClr val="002060"/>
              </a:solidFill>
            </a:rPr>
            <a:t> which could form the basis of intervention development (post PhD)</a:t>
          </a:r>
        </a:p>
      </dgm:t>
    </dgm:pt>
    <dgm:pt modelId="{114BE1AF-9DC0-435D-A541-E4AC5E3F6812}" type="parTrans" cxnId="{FAC9482C-48C9-41E6-BD8B-72DB7BC9015F}">
      <dgm:prSet/>
      <dgm:spPr/>
      <dgm:t>
        <a:bodyPr/>
        <a:lstStyle/>
        <a:p>
          <a:endParaRPr lang="en-GB"/>
        </a:p>
      </dgm:t>
    </dgm:pt>
    <dgm:pt modelId="{D9908A2F-2B94-4958-AACF-DBD54D9586FF}" type="sibTrans" cxnId="{FAC9482C-48C9-41E6-BD8B-72DB7BC9015F}">
      <dgm:prSet/>
      <dgm:spPr/>
      <dgm:t>
        <a:bodyPr/>
        <a:lstStyle/>
        <a:p>
          <a:endParaRPr lang="en-GB"/>
        </a:p>
      </dgm:t>
    </dgm:pt>
    <dgm:pt modelId="{7DBF340B-51CC-4B25-A182-E9703F68E644}" type="pres">
      <dgm:prSet presAssocID="{733F6903-3B55-4990-BAEF-F8936690FA37}" presName="diagram" presStyleCnt="0">
        <dgm:presLayoutVars>
          <dgm:dir/>
          <dgm:resizeHandles val="exact"/>
        </dgm:presLayoutVars>
      </dgm:prSet>
      <dgm:spPr/>
    </dgm:pt>
    <dgm:pt modelId="{AC3A21F7-E1EA-432D-B8B7-DE071DA39CCF}" type="pres">
      <dgm:prSet presAssocID="{46290539-1190-4D58-BD50-3CA0D0B196F5}" presName="node" presStyleLbl="node1" presStyleIdx="0" presStyleCnt="6">
        <dgm:presLayoutVars>
          <dgm:bulletEnabled val="1"/>
        </dgm:presLayoutVars>
      </dgm:prSet>
      <dgm:spPr/>
    </dgm:pt>
    <dgm:pt modelId="{4EE702A1-5C01-4FE8-BA37-1ACF2EE892F6}" type="pres">
      <dgm:prSet presAssocID="{4E2309CE-86C9-45FA-862C-94FD294418A8}" presName="sibTrans" presStyleCnt="0"/>
      <dgm:spPr/>
    </dgm:pt>
    <dgm:pt modelId="{ACF70AAB-E33D-4B6D-938A-402B06F2FA94}" type="pres">
      <dgm:prSet presAssocID="{013FA228-6B11-47D0-9306-32AED3DDFB52}" presName="node" presStyleLbl="node1" presStyleIdx="1" presStyleCnt="6">
        <dgm:presLayoutVars>
          <dgm:bulletEnabled val="1"/>
        </dgm:presLayoutVars>
      </dgm:prSet>
      <dgm:spPr/>
    </dgm:pt>
    <dgm:pt modelId="{37E77437-B718-4627-BDBB-4F393EABB91F}" type="pres">
      <dgm:prSet presAssocID="{28082B9C-B71B-4541-ACD0-57879D1C10DF}" presName="sibTrans" presStyleCnt="0"/>
      <dgm:spPr/>
    </dgm:pt>
    <dgm:pt modelId="{8D8C93A4-3FB5-476A-B41D-E67BDABEAE9E}" type="pres">
      <dgm:prSet presAssocID="{CC6BCBEE-6F86-48E4-8A6F-5104B78BE4F4}" presName="node" presStyleLbl="node1" presStyleIdx="2" presStyleCnt="6">
        <dgm:presLayoutVars>
          <dgm:bulletEnabled val="1"/>
        </dgm:presLayoutVars>
      </dgm:prSet>
      <dgm:spPr/>
    </dgm:pt>
    <dgm:pt modelId="{99D521AF-9078-4047-8432-D159744CB253}" type="pres">
      <dgm:prSet presAssocID="{912DE961-C7DA-4332-9F31-BD204D4CDB4A}" presName="sibTrans" presStyleCnt="0"/>
      <dgm:spPr/>
    </dgm:pt>
    <dgm:pt modelId="{4AEAE195-C088-4C96-83E4-1C498F90ACB1}" type="pres">
      <dgm:prSet presAssocID="{49AE7F61-E3FE-4F36-AAF4-D77F02237668}" presName="node" presStyleLbl="node1" presStyleIdx="3" presStyleCnt="6">
        <dgm:presLayoutVars>
          <dgm:bulletEnabled val="1"/>
        </dgm:presLayoutVars>
      </dgm:prSet>
      <dgm:spPr/>
    </dgm:pt>
    <dgm:pt modelId="{290F1036-778D-466E-A296-3467B0732C36}" type="pres">
      <dgm:prSet presAssocID="{012F1000-74AC-4168-8C79-B2B4E4C2F8AC}" presName="sibTrans" presStyleCnt="0"/>
      <dgm:spPr/>
    </dgm:pt>
    <dgm:pt modelId="{8A3870C2-9885-4A79-AAA4-B1744D6E0749}" type="pres">
      <dgm:prSet presAssocID="{A9808717-AFA3-494F-96E3-FD9ED2CB921C}" presName="node" presStyleLbl="node1" presStyleIdx="4" presStyleCnt="6">
        <dgm:presLayoutVars>
          <dgm:bulletEnabled val="1"/>
        </dgm:presLayoutVars>
      </dgm:prSet>
      <dgm:spPr/>
    </dgm:pt>
    <dgm:pt modelId="{A3A51777-C5C0-4A5A-A08A-6ADFAE22E243}" type="pres">
      <dgm:prSet presAssocID="{4D5A9F38-7FFD-4D48-A3F7-78440362513E}" presName="sibTrans" presStyleCnt="0"/>
      <dgm:spPr/>
    </dgm:pt>
    <dgm:pt modelId="{0DAF062A-EB2D-40B2-A452-A0867FB567BC}" type="pres">
      <dgm:prSet presAssocID="{B607D8B2-86A2-4E0B-9200-7D1EEABC21CC}" presName="node" presStyleLbl="node1" presStyleIdx="5" presStyleCnt="6">
        <dgm:presLayoutVars>
          <dgm:bulletEnabled val="1"/>
        </dgm:presLayoutVars>
      </dgm:prSet>
      <dgm:spPr/>
    </dgm:pt>
  </dgm:ptLst>
  <dgm:cxnLst>
    <dgm:cxn modelId="{FAC9482C-48C9-41E6-BD8B-72DB7BC9015F}" srcId="{733F6903-3B55-4990-BAEF-F8936690FA37}" destId="{B607D8B2-86A2-4E0B-9200-7D1EEABC21CC}" srcOrd="5" destOrd="0" parTransId="{114BE1AF-9DC0-435D-A541-E4AC5E3F6812}" sibTransId="{D9908A2F-2B94-4958-AACF-DBD54D9586FF}"/>
    <dgm:cxn modelId="{EC840A44-C56C-4D4E-AA01-1AE285B12D21}" type="presOf" srcId="{013FA228-6B11-47D0-9306-32AED3DDFB52}" destId="{ACF70AAB-E33D-4B6D-938A-402B06F2FA94}" srcOrd="0" destOrd="0" presId="urn:microsoft.com/office/officeart/2005/8/layout/default"/>
    <dgm:cxn modelId="{687D346E-A4CC-4C83-A9A8-00643AA4BDB3}" type="presOf" srcId="{733F6903-3B55-4990-BAEF-F8936690FA37}" destId="{7DBF340B-51CC-4B25-A182-E9703F68E644}" srcOrd="0" destOrd="0" presId="urn:microsoft.com/office/officeart/2005/8/layout/default"/>
    <dgm:cxn modelId="{B2163450-FC45-4134-941E-C1FDD358E85F}" type="presOf" srcId="{CC6BCBEE-6F86-48E4-8A6F-5104B78BE4F4}" destId="{8D8C93A4-3FB5-476A-B41D-E67BDABEAE9E}" srcOrd="0" destOrd="0" presId="urn:microsoft.com/office/officeart/2005/8/layout/default"/>
    <dgm:cxn modelId="{83F3B652-9028-472C-A829-11DB2807B68F}" srcId="{733F6903-3B55-4990-BAEF-F8936690FA37}" destId="{013FA228-6B11-47D0-9306-32AED3DDFB52}" srcOrd="1" destOrd="0" parTransId="{C9BCAF8D-0113-4EFE-972E-0DBEB718062D}" sibTransId="{28082B9C-B71B-4541-ACD0-57879D1C10DF}"/>
    <dgm:cxn modelId="{83C79884-A101-4498-BD9E-20FDD3873155}" srcId="{733F6903-3B55-4990-BAEF-F8936690FA37}" destId="{46290539-1190-4D58-BD50-3CA0D0B196F5}" srcOrd="0" destOrd="0" parTransId="{3A8A50B5-C1D3-444D-A7AC-9EE7273D4FDC}" sibTransId="{4E2309CE-86C9-45FA-862C-94FD294418A8}"/>
    <dgm:cxn modelId="{EB78E488-6F24-4768-94B5-EE30CAA788AC}" type="presOf" srcId="{49AE7F61-E3FE-4F36-AAF4-D77F02237668}" destId="{4AEAE195-C088-4C96-83E4-1C498F90ACB1}" srcOrd="0" destOrd="0" presId="urn:microsoft.com/office/officeart/2005/8/layout/default"/>
    <dgm:cxn modelId="{148BF6B0-71A6-4E9B-AE91-4CED08BDA43D}" type="presOf" srcId="{B607D8B2-86A2-4E0B-9200-7D1EEABC21CC}" destId="{0DAF062A-EB2D-40B2-A452-A0867FB567BC}" srcOrd="0" destOrd="0" presId="urn:microsoft.com/office/officeart/2005/8/layout/default"/>
    <dgm:cxn modelId="{EDE737C9-23B3-41D9-A862-4EE861874E72}" type="presOf" srcId="{46290539-1190-4D58-BD50-3CA0D0B196F5}" destId="{AC3A21F7-E1EA-432D-B8B7-DE071DA39CCF}" srcOrd="0" destOrd="0" presId="urn:microsoft.com/office/officeart/2005/8/layout/default"/>
    <dgm:cxn modelId="{4142FDEB-4F8C-4CDB-BB9C-55C58946146E}" srcId="{733F6903-3B55-4990-BAEF-F8936690FA37}" destId="{CC6BCBEE-6F86-48E4-8A6F-5104B78BE4F4}" srcOrd="2" destOrd="0" parTransId="{8E80A9FD-D4A7-4BA8-8BEB-A9D61D150842}" sibTransId="{912DE961-C7DA-4332-9F31-BD204D4CDB4A}"/>
    <dgm:cxn modelId="{2655E3F3-4691-47B6-866C-0C0C418DBD19}" srcId="{733F6903-3B55-4990-BAEF-F8936690FA37}" destId="{A9808717-AFA3-494F-96E3-FD9ED2CB921C}" srcOrd="4" destOrd="0" parTransId="{CA935B30-8F15-4555-BE08-772E5D8E246A}" sibTransId="{4D5A9F38-7FFD-4D48-A3F7-78440362513E}"/>
    <dgm:cxn modelId="{49B94DF4-CFB6-4971-AFF1-D331C8D29446}" srcId="{733F6903-3B55-4990-BAEF-F8936690FA37}" destId="{49AE7F61-E3FE-4F36-AAF4-D77F02237668}" srcOrd="3" destOrd="0" parTransId="{0A9A0429-D09C-49DD-8312-7EF6EDE61DF4}" sibTransId="{012F1000-74AC-4168-8C79-B2B4E4C2F8AC}"/>
    <dgm:cxn modelId="{785749FE-8740-4ECE-8C1D-3EEE84DEE3E8}" type="presOf" srcId="{A9808717-AFA3-494F-96E3-FD9ED2CB921C}" destId="{8A3870C2-9885-4A79-AAA4-B1744D6E0749}" srcOrd="0" destOrd="0" presId="urn:microsoft.com/office/officeart/2005/8/layout/default"/>
    <dgm:cxn modelId="{17F5DB94-57CF-46E4-89A8-4B381A50D4F2}" type="presParOf" srcId="{7DBF340B-51CC-4B25-A182-E9703F68E644}" destId="{AC3A21F7-E1EA-432D-B8B7-DE071DA39CCF}" srcOrd="0" destOrd="0" presId="urn:microsoft.com/office/officeart/2005/8/layout/default"/>
    <dgm:cxn modelId="{8DFD42D2-7F98-4ADF-9EA3-6DC2B89F8B6B}" type="presParOf" srcId="{7DBF340B-51CC-4B25-A182-E9703F68E644}" destId="{4EE702A1-5C01-4FE8-BA37-1ACF2EE892F6}" srcOrd="1" destOrd="0" presId="urn:microsoft.com/office/officeart/2005/8/layout/default"/>
    <dgm:cxn modelId="{178CEA3A-655B-4B37-837D-C98909D86CC1}" type="presParOf" srcId="{7DBF340B-51CC-4B25-A182-E9703F68E644}" destId="{ACF70AAB-E33D-4B6D-938A-402B06F2FA94}" srcOrd="2" destOrd="0" presId="urn:microsoft.com/office/officeart/2005/8/layout/default"/>
    <dgm:cxn modelId="{CD2AA808-105A-4DB8-A660-655D95ADB08A}" type="presParOf" srcId="{7DBF340B-51CC-4B25-A182-E9703F68E644}" destId="{37E77437-B718-4627-BDBB-4F393EABB91F}" srcOrd="3" destOrd="0" presId="urn:microsoft.com/office/officeart/2005/8/layout/default"/>
    <dgm:cxn modelId="{E843B0BD-5D8B-4CB4-987F-633278FC06D3}" type="presParOf" srcId="{7DBF340B-51CC-4B25-A182-E9703F68E644}" destId="{8D8C93A4-3FB5-476A-B41D-E67BDABEAE9E}" srcOrd="4" destOrd="0" presId="urn:microsoft.com/office/officeart/2005/8/layout/default"/>
    <dgm:cxn modelId="{FD4BE38D-6175-4B06-A798-F3A66322B3CE}" type="presParOf" srcId="{7DBF340B-51CC-4B25-A182-E9703F68E644}" destId="{99D521AF-9078-4047-8432-D159744CB253}" srcOrd="5" destOrd="0" presId="urn:microsoft.com/office/officeart/2005/8/layout/default"/>
    <dgm:cxn modelId="{2786D42F-194E-48CE-9997-6B2AF8E609F2}" type="presParOf" srcId="{7DBF340B-51CC-4B25-A182-E9703F68E644}" destId="{4AEAE195-C088-4C96-83E4-1C498F90ACB1}" srcOrd="6" destOrd="0" presId="urn:microsoft.com/office/officeart/2005/8/layout/default"/>
    <dgm:cxn modelId="{FBC7DDCA-1735-4AB0-9480-E8491E1CA93C}" type="presParOf" srcId="{7DBF340B-51CC-4B25-A182-E9703F68E644}" destId="{290F1036-778D-466E-A296-3467B0732C36}" srcOrd="7" destOrd="0" presId="urn:microsoft.com/office/officeart/2005/8/layout/default"/>
    <dgm:cxn modelId="{C2B2022D-9F2A-402C-9178-450F4E64AAE0}" type="presParOf" srcId="{7DBF340B-51CC-4B25-A182-E9703F68E644}" destId="{8A3870C2-9885-4A79-AAA4-B1744D6E0749}" srcOrd="8" destOrd="0" presId="urn:microsoft.com/office/officeart/2005/8/layout/default"/>
    <dgm:cxn modelId="{F543294F-2C22-4899-A20D-5E66C78E1777}" type="presParOf" srcId="{7DBF340B-51CC-4B25-A182-E9703F68E644}" destId="{A3A51777-C5C0-4A5A-A08A-6ADFAE22E243}" srcOrd="9" destOrd="0" presId="urn:microsoft.com/office/officeart/2005/8/layout/default"/>
    <dgm:cxn modelId="{8AA58419-DC33-4C6E-B3C6-F3D9D8225A12}" type="presParOf" srcId="{7DBF340B-51CC-4B25-A182-E9703F68E644}" destId="{0DAF062A-EB2D-40B2-A452-A0867FB567B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D5820-0BE8-4F9C-AFF2-23A6D1096A5B}">
      <dsp:nvSpPr>
        <dsp:cNvPr id="0" name=""/>
        <dsp:cNvSpPr/>
      </dsp:nvSpPr>
      <dsp:spPr>
        <a:xfrm>
          <a:off x="754379" y="0"/>
          <a:ext cx="8549640" cy="40227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727EF1-A4F8-4A45-B966-C06D69DC5544}">
      <dsp:nvSpPr>
        <dsp:cNvPr id="0" name=""/>
        <dsp:cNvSpPr/>
      </dsp:nvSpPr>
      <dsp:spPr>
        <a:xfrm>
          <a:off x="340846" y="1206817"/>
          <a:ext cx="3017520" cy="1609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To describe topographies of co-smokers, co-quitters and trying-to-quitters</a:t>
          </a:r>
        </a:p>
      </dsp:txBody>
      <dsp:txXfrm>
        <a:off x="419395" y="1285366"/>
        <a:ext cx="2860422" cy="1451992"/>
      </dsp:txXfrm>
    </dsp:sp>
    <dsp:sp modelId="{090E32EA-1A13-4849-A980-62D229F1824F}">
      <dsp:nvSpPr>
        <dsp:cNvPr id="0" name=""/>
        <dsp:cNvSpPr/>
      </dsp:nvSpPr>
      <dsp:spPr>
        <a:xfrm>
          <a:off x="3520439" y="1206817"/>
          <a:ext cx="3017520" cy="1609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To build up the evidence and background theory to support an intervention</a:t>
          </a:r>
        </a:p>
      </dsp:txBody>
      <dsp:txXfrm>
        <a:off x="3598988" y="1285366"/>
        <a:ext cx="2860422" cy="1451992"/>
      </dsp:txXfrm>
    </dsp:sp>
    <dsp:sp modelId="{BEED59EA-E0C5-4C50-8815-E154E3A433D8}">
      <dsp:nvSpPr>
        <dsp:cNvPr id="0" name=""/>
        <dsp:cNvSpPr/>
      </dsp:nvSpPr>
      <dsp:spPr>
        <a:xfrm>
          <a:off x="6700033" y="1206817"/>
          <a:ext cx="3017520" cy="1609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To develop the logic model for intervention which </a:t>
          </a:r>
          <a:r>
            <a:rPr lang="en-GB" sz="2200" u="none" kern="1200" dirty="0">
              <a:solidFill>
                <a:schemeClr val="bg1"/>
              </a:solidFill>
            </a:rPr>
            <a:t>addresses</a:t>
          </a:r>
          <a:r>
            <a:rPr lang="en-GB" sz="2200" kern="1200" dirty="0"/>
            <a:t> both tobacco and cannabis</a:t>
          </a:r>
        </a:p>
      </dsp:txBody>
      <dsp:txXfrm>
        <a:off x="6778582" y="1285366"/>
        <a:ext cx="2860422" cy="14519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D7865-8743-4FB6-A7E5-CF246CE7AF7F}">
      <dsp:nvSpPr>
        <dsp:cNvPr id="0" name=""/>
        <dsp:cNvSpPr/>
      </dsp:nvSpPr>
      <dsp:spPr>
        <a:xfrm>
          <a:off x="792840" y="1068353"/>
          <a:ext cx="2274613" cy="2240972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l="-10000" r="-10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CAA7E0-24F7-4CAA-BFA7-561BACE7E802}">
      <dsp:nvSpPr>
        <dsp:cNvPr id="0" name=""/>
        <dsp:cNvSpPr/>
      </dsp:nvSpPr>
      <dsp:spPr>
        <a:xfrm>
          <a:off x="1118077" y="2150315"/>
          <a:ext cx="1052308" cy="542596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 dirty="0"/>
        </a:p>
      </dsp:txBody>
      <dsp:txXfrm>
        <a:off x="1118077" y="2150315"/>
        <a:ext cx="1052308" cy="5425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91AF6-ACBF-4252-932B-AD8B79FFA931}">
      <dsp:nvSpPr>
        <dsp:cNvPr id="0" name=""/>
        <dsp:cNvSpPr/>
      </dsp:nvSpPr>
      <dsp:spPr>
        <a:xfrm rot="2036420">
          <a:off x="2739203" y="3497076"/>
          <a:ext cx="442242" cy="70927"/>
        </a:xfrm>
        <a:custGeom>
          <a:avLst/>
          <a:gdLst/>
          <a:ahLst/>
          <a:cxnLst/>
          <a:rect l="0" t="0" r="0" b="0"/>
          <a:pathLst>
            <a:path>
              <a:moveTo>
                <a:pt x="0" y="35463"/>
              </a:moveTo>
              <a:lnTo>
                <a:pt x="442242" y="3546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2AC8C7-B36E-4896-8C7C-A4BAF6808A27}">
      <dsp:nvSpPr>
        <dsp:cNvPr id="0" name=""/>
        <dsp:cNvSpPr/>
      </dsp:nvSpPr>
      <dsp:spPr>
        <a:xfrm rot="20822419">
          <a:off x="2763947" y="2227518"/>
          <a:ext cx="1015319" cy="70927"/>
        </a:xfrm>
        <a:custGeom>
          <a:avLst/>
          <a:gdLst/>
          <a:ahLst/>
          <a:cxnLst/>
          <a:rect l="0" t="0" r="0" b="0"/>
          <a:pathLst>
            <a:path>
              <a:moveTo>
                <a:pt x="0" y="35463"/>
              </a:moveTo>
              <a:lnTo>
                <a:pt x="1015319" y="3546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34A166-5D46-4781-9570-45CD6BE6957E}">
      <dsp:nvSpPr>
        <dsp:cNvPr id="0" name=""/>
        <dsp:cNvSpPr/>
      </dsp:nvSpPr>
      <dsp:spPr>
        <a:xfrm>
          <a:off x="135290" y="1001549"/>
          <a:ext cx="3265654" cy="326565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5F6CE2-B599-466A-BCF7-8B535DBF3B10}">
      <dsp:nvSpPr>
        <dsp:cNvPr id="0" name=""/>
        <dsp:cNvSpPr/>
      </dsp:nvSpPr>
      <dsp:spPr>
        <a:xfrm>
          <a:off x="3743052" y="1030068"/>
          <a:ext cx="1828138" cy="182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Treatment seekers</a:t>
          </a:r>
        </a:p>
      </dsp:txBody>
      <dsp:txXfrm>
        <a:off x="4010777" y="1297793"/>
        <a:ext cx="1292688" cy="1292688"/>
      </dsp:txXfrm>
    </dsp:sp>
    <dsp:sp modelId="{9928772D-309B-4A7C-8796-76DA03F5BB57}">
      <dsp:nvSpPr>
        <dsp:cNvPr id="0" name=""/>
        <dsp:cNvSpPr/>
      </dsp:nvSpPr>
      <dsp:spPr>
        <a:xfrm>
          <a:off x="5754004" y="1030068"/>
          <a:ext cx="2742207" cy="1828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100" kern="1200" dirty="0"/>
            <a:t>Cannabis treatment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100" kern="1200" dirty="0"/>
            <a:t>Tobacco treatment</a:t>
          </a:r>
        </a:p>
      </dsp:txBody>
      <dsp:txXfrm>
        <a:off x="5754004" y="1030068"/>
        <a:ext cx="2742207" cy="1828138"/>
      </dsp:txXfrm>
    </dsp:sp>
    <dsp:sp modelId="{25D7F925-C691-4569-B7DB-EC6BC56D0088}">
      <dsp:nvSpPr>
        <dsp:cNvPr id="0" name=""/>
        <dsp:cNvSpPr/>
      </dsp:nvSpPr>
      <dsp:spPr>
        <a:xfrm>
          <a:off x="2988031" y="3252281"/>
          <a:ext cx="1828138" cy="182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General population</a:t>
          </a:r>
        </a:p>
      </dsp:txBody>
      <dsp:txXfrm>
        <a:off x="3255756" y="3520006"/>
        <a:ext cx="1292688" cy="1292688"/>
      </dsp:txXfrm>
    </dsp:sp>
    <dsp:sp modelId="{EABCB76E-286B-47AB-AF4A-912856B1C08A}">
      <dsp:nvSpPr>
        <dsp:cNvPr id="0" name=""/>
        <dsp:cNvSpPr/>
      </dsp:nvSpPr>
      <dsp:spPr>
        <a:xfrm>
          <a:off x="4998983" y="3252281"/>
          <a:ext cx="2742207" cy="1828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100" kern="1200" dirty="0"/>
            <a:t>What age range?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100" kern="1200" dirty="0"/>
            <a:t>Where? </a:t>
          </a:r>
        </a:p>
      </dsp:txBody>
      <dsp:txXfrm>
        <a:off x="4998983" y="3252281"/>
        <a:ext cx="2742207" cy="18281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3A21F7-E1EA-432D-B8B7-DE071DA39CCF}">
      <dsp:nvSpPr>
        <dsp:cNvPr id="0" name=""/>
        <dsp:cNvSpPr/>
      </dsp:nvSpPr>
      <dsp:spPr>
        <a:xfrm>
          <a:off x="78581" y="491"/>
          <a:ext cx="3094136" cy="185648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chemeClr val="tx2"/>
              </a:solidFill>
            </a:rPr>
            <a:t>1</a:t>
          </a:r>
          <a:r>
            <a:rPr lang="en-GB" sz="1700" kern="1200" dirty="0">
              <a:solidFill>
                <a:schemeClr val="tx2"/>
              </a:solidFill>
            </a:rPr>
            <a:t>. To carry out a </a:t>
          </a:r>
          <a:r>
            <a:rPr lang="en-GB" sz="1700" kern="1200" dirty="0">
              <a:solidFill>
                <a:schemeClr val="tx2"/>
              </a:solidFill>
              <a:highlight>
                <a:srgbClr val="FFFF00"/>
              </a:highlight>
            </a:rPr>
            <a:t>systematic review </a:t>
          </a:r>
          <a:r>
            <a:rPr lang="en-GB" sz="1700" kern="1200" dirty="0">
              <a:solidFill>
                <a:schemeClr val="tx2"/>
              </a:solidFill>
            </a:rPr>
            <a:t>of interventions which address both substances</a:t>
          </a:r>
        </a:p>
      </dsp:txBody>
      <dsp:txXfrm>
        <a:off x="78581" y="491"/>
        <a:ext cx="3094136" cy="1856482"/>
      </dsp:txXfrm>
    </dsp:sp>
    <dsp:sp modelId="{ACF70AAB-E33D-4B6D-938A-402B06F2FA94}">
      <dsp:nvSpPr>
        <dsp:cNvPr id="0" name=""/>
        <dsp:cNvSpPr/>
      </dsp:nvSpPr>
      <dsp:spPr>
        <a:xfrm>
          <a:off x="3482131" y="491"/>
          <a:ext cx="3094136" cy="185648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i="1" kern="1200" dirty="0">
              <a:solidFill>
                <a:schemeClr val="tx2"/>
              </a:solidFill>
            </a:rPr>
            <a:t>Findings</a:t>
          </a:r>
          <a:r>
            <a:rPr lang="en-GB" sz="1700" i="1" kern="1200" dirty="0">
              <a:solidFill>
                <a:schemeClr val="tx2"/>
              </a:solidFill>
            </a:rPr>
            <a:t>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i="1" kern="1200" dirty="0">
              <a:solidFill>
                <a:schemeClr val="tx2"/>
              </a:solidFill>
            </a:rPr>
            <a:t>RCTs needed; cannabis cessation more likely than tobacco cessation; inconsistent measurement</a:t>
          </a:r>
        </a:p>
      </dsp:txBody>
      <dsp:txXfrm>
        <a:off x="3482131" y="491"/>
        <a:ext cx="3094136" cy="1856482"/>
      </dsp:txXfrm>
    </dsp:sp>
    <dsp:sp modelId="{8D8C93A4-3FB5-476A-B41D-E67BDABEAE9E}">
      <dsp:nvSpPr>
        <dsp:cNvPr id="0" name=""/>
        <dsp:cNvSpPr/>
      </dsp:nvSpPr>
      <dsp:spPr>
        <a:xfrm>
          <a:off x="6885682" y="491"/>
          <a:ext cx="3094136" cy="185648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chemeClr val="tx2"/>
              </a:solidFill>
            </a:rPr>
            <a:t>2</a:t>
          </a:r>
          <a:r>
            <a:rPr lang="en-GB" sz="1700" kern="1200" dirty="0">
              <a:solidFill>
                <a:schemeClr val="tx2"/>
              </a:solidFill>
            </a:rPr>
            <a:t>. To carry out a review of existing literature to </a:t>
          </a:r>
          <a:r>
            <a:rPr lang="en-GB" sz="1700" kern="1200" dirty="0">
              <a:solidFill>
                <a:schemeClr val="tx2"/>
              </a:solidFill>
              <a:highlight>
                <a:srgbClr val="FFFF00"/>
              </a:highlight>
            </a:rPr>
            <a:t>develop a theoretical basis </a:t>
          </a:r>
          <a:r>
            <a:rPr lang="en-GB" sz="1700" kern="1200" dirty="0">
              <a:solidFill>
                <a:schemeClr val="tx2"/>
              </a:solidFill>
            </a:rPr>
            <a:t>for a simultaneous or sequential intervention</a:t>
          </a:r>
        </a:p>
      </dsp:txBody>
      <dsp:txXfrm>
        <a:off x="6885682" y="491"/>
        <a:ext cx="3094136" cy="1856482"/>
      </dsp:txXfrm>
    </dsp:sp>
    <dsp:sp modelId="{4AEAE195-C088-4C96-83E4-1C498F90ACB1}">
      <dsp:nvSpPr>
        <dsp:cNvPr id="0" name=""/>
        <dsp:cNvSpPr/>
      </dsp:nvSpPr>
      <dsp:spPr>
        <a:xfrm>
          <a:off x="78581" y="2166386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rgbClr val="002060"/>
              </a:solidFill>
            </a:rPr>
            <a:t>3</a:t>
          </a:r>
          <a:r>
            <a:rPr lang="en-GB" sz="1700" kern="1200" dirty="0">
              <a:solidFill>
                <a:srgbClr val="002060"/>
              </a:solidFill>
            </a:rPr>
            <a:t>. To carry out a </a:t>
          </a:r>
          <a:r>
            <a:rPr lang="en-GB" sz="1700" kern="1200" dirty="0">
              <a:solidFill>
                <a:srgbClr val="002060"/>
              </a:solidFill>
              <a:highlight>
                <a:srgbClr val="FFFF00"/>
              </a:highlight>
            </a:rPr>
            <a:t>questionnaire survey</a:t>
          </a:r>
          <a:r>
            <a:rPr lang="en-GB" sz="1700" kern="1200" dirty="0">
              <a:solidFill>
                <a:srgbClr val="002060"/>
              </a:solidFill>
            </a:rPr>
            <a:t> to ascertain patterns of co-smoking, motivation to quit, history of quit attempts, interest in intervention and interest in type of intervention (i.e. digital or face to face, or group)</a:t>
          </a:r>
        </a:p>
      </dsp:txBody>
      <dsp:txXfrm>
        <a:off x="78581" y="2166386"/>
        <a:ext cx="3094136" cy="1856482"/>
      </dsp:txXfrm>
    </dsp:sp>
    <dsp:sp modelId="{8A3870C2-9885-4A79-AAA4-B1744D6E0749}">
      <dsp:nvSpPr>
        <dsp:cNvPr id="0" name=""/>
        <dsp:cNvSpPr/>
      </dsp:nvSpPr>
      <dsp:spPr>
        <a:xfrm>
          <a:off x="3482131" y="2166386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rgbClr val="002060"/>
              </a:solidFill>
            </a:rPr>
            <a:t>4</a:t>
          </a:r>
          <a:r>
            <a:rPr lang="en-GB" sz="1700" kern="1200" dirty="0">
              <a:solidFill>
                <a:srgbClr val="002060"/>
              </a:solidFill>
            </a:rPr>
            <a:t>. To carry out </a:t>
          </a:r>
          <a:r>
            <a:rPr lang="en-GB" sz="1700" kern="1200" dirty="0">
              <a:solidFill>
                <a:srgbClr val="002060"/>
              </a:solidFill>
              <a:highlight>
                <a:srgbClr val="FFFF00"/>
              </a:highlight>
            </a:rPr>
            <a:t>qualitative interviews </a:t>
          </a:r>
          <a:r>
            <a:rPr lang="en-GB" sz="1700" kern="1200" dirty="0">
              <a:solidFill>
                <a:srgbClr val="002060"/>
              </a:solidFill>
            </a:rPr>
            <a:t>with co-smokers, to further explore similar questions as above</a:t>
          </a:r>
        </a:p>
      </dsp:txBody>
      <dsp:txXfrm>
        <a:off x="3482131" y="2166386"/>
        <a:ext cx="3094136" cy="1856482"/>
      </dsp:txXfrm>
    </dsp:sp>
    <dsp:sp modelId="{0DAF062A-EB2D-40B2-A452-A0867FB567BC}">
      <dsp:nvSpPr>
        <dsp:cNvPr id="0" name=""/>
        <dsp:cNvSpPr/>
      </dsp:nvSpPr>
      <dsp:spPr>
        <a:xfrm>
          <a:off x="6885682" y="2166386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rgbClr val="002060"/>
              </a:solidFill>
            </a:rPr>
            <a:t>5</a:t>
          </a:r>
          <a:r>
            <a:rPr lang="en-GB" sz="1700" kern="1200" dirty="0">
              <a:solidFill>
                <a:srgbClr val="002060"/>
              </a:solidFill>
            </a:rPr>
            <a:t>. </a:t>
          </a:r>
          <a:r>
            <a:rPr lang="en-GB" sz="1700" kern="1200" dirty="0">
              <a:solidFill>
                <a:srgbClr val="002060"/>
              </a:solidFill>
              <a:highlight>
                <a:srgbClr val="FFFF00"/>
              </a:highlight>
            </a:rPr>
            <a:t>Develop a logic model</a:t>
          </a:r>
          <a:r>
            <a:rPr lang="en-GB" sz="1700" kern="1200" dirty="0">
              <a:solidFill>
                <a:srgbClr val="002060"/>
              </a:solidFill>
            </a:rPr>
            <a:t> which could form the basis of intervention development (post PhD)</a:t>
          </a:r>
        </a:p>
      </dsp:txBody>
      <dsp:txXfrm>
        <a:off x="6885682" y="2166386"/>
        <a:ext cx="3094136" cy="1856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D61DF-E476-49F1-BC49-4AA9CB9D1A04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ADF84B-E797-4835-A3FA-8FAE10AEA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429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8660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24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1323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10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8249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0899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9209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04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7414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586B75A-687E-405C-8A0B-8D00578BA2C3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67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708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898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  <p:sldLayoutId id="2147484289" r:id="rId9"/>
    <p:sldLayoutId id="2147484290" r:id="rId10"/>
    <p:sldLayoutId id="214748429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Hannah.walsh@kcl.ac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8">
            <a:extLst>
              <a:ext uri="{FF2B5EF4-FFF2-40B4-BE49-F238E27FC236}">
                <a16:creationId xmlns:a16="http://schemas.microsoft.com/office/drawing/2014/main" id="{B7D1EFAA-7858-42D7-9544-98A552ADF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30000" y="639097"/>
            <a:ext cx="4813072" cy="3686015"/>
          </a:xfrm>
        </p:spPr>
        <p:txBody>
          <a:bodyPr>
            <a:normAutofit/>
          </a:bodyPr>
          <a:lstStyle/>
          <a:p>
            <a:r>
              <a:rPr lang="en-GB" sz="5000"/>
              <a:t>Developing the evidence base for an intervention to address tobacco and cannabis use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29999" y="4455621"/>
            <a:ext cx="4829101" cy="1238616"/>
          </a:xfrm>
        </p:spPr>
        <p:txBody>
          <a:bodyPr>
            <a:normAutofit fontScale="77500" lnSpcReduction="20000"/>
          </a:bodyPr>
          <a:lstStyle/>
          <a:p>
            <a:r>
              <a:rPr lang="en-GB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Hannah Walsh RMN</a:t>
            </a:r>
          </a:p>
          <a:p>
            <a:r>
              <a:rPr lang="en-GB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PhD student</a:t>
            </a:r>
          </a:p>
          <a:p>
            <a:r>
              <a:rPr lang="en-GB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King’s College London</a:t>
            </a:r>
          </a:p>
          <a:p>
            <a:r>
              <a:rPr lang="en-GB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SSA </a:t>
            </a:r>
            <a:r>
              <a:rPr lang="en-GB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phD</a:t>
            </a:r>
            <a:r>
              <a:rPr lang="en-GB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symposium 2018</a:t>
            </a:r>
          </a:p>
          <a:p>
            <a:endParaRPr lang="en-GB" sz="1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9057" r="21164" b="-2"/>
          <a:stretch/>
        </p:blipFill>
        <p:spPr>
          <a:xfrm>
            <a:off x="632900" y="209086"/>
            <a:ext cx="5361499" cy="6031684"/>
          </a:xfrm>
          <a:prstGeom prst="rect">
            <a:avLst/>
          </a:prstGeom>
        </p:spPr>
      </p:pic>
      <p:cxnSp>
        <p:nvCxnSpPr>
          <p:cNvPr id="37" name="Straight Connector 10">
            <a:extLst>
              <a:ext uri="{FF2B5EF4-FFF2-40B4-BE49-F238E27FC236}">
                <a16:creationId xmlns:a16="http://schemas.microsoft.com/office/drawing/2014/main" id="{F04961BF-6DD2-4525-8611-2B21957DBE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12">
            <a:extLst>
              <a:ext uri="{FF2B5EF4-FFF2-40B4-BE49-F238E27FC236}">
                <a16:creationId xmlns:a16="http://schemas.microsoft.com/office/drawing/2014/main" id="{8F34D2C8-D65B-47C7-91F2-331661DBC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Rectangle 14">
            <a:extLst>
              <a:ext uri="{FF2B5EF4-FFF2-40B4-BE49-F238E27FC236}">
                <a16:creationId xmlns:a16="http://schemas.microsoft.com/office/drawing/2014/main" id="{B0064D8A-32C8-44B3-9941-291A5A21C3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62629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4E1804E-8568-49A8-9CA3-26BAD274F99D}"/>
              </a:ext>
            </a:extLst>
          </p:cNvPr>
          <p:cNvSpPr/>
          <p:nvPr/>
        </p:nvSpPr>
        <p:spPr>
          <a:xfrm>
            <a:off x="7628177" y="1335472"/>
            <a:ext cx="3474024" cy="380706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3C29D08-9574-4704-BF0D-BB3AF1B373FE}"/>
              </a:ext>
            </a:extLst>
          </p:cNvPr>
          <p:cNvSpPr/>
          <p:nvPr/>
        </p:nvSpPr>
        <p:spPr>
          <a:xfrm>
            <a:off x="1114185" y="1335472"/>
            <a:ext cx="3449639" cy="3807069"/>
          </a:xfrm>
          <a:prstGeom prst="round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1361078" y="1400867"/>
            <a:ext cx="3473450" cy="808038"/>
          </a:xfrm>
        </p:spPr>
        <p:txBody>
          <a:bodyPr>
            <a:normAutofit/>
          </a:bodyPr>
          <a:lstStyle/>
          <a:p>
            <a:r>
              <a:rPr lang="en-GB" sz="3600" dirty="0"/>
              <a:t>TOBACCO	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8007061" y="1306513"/>
            <a:ext cx="4184939" cy="812800"/>
          </a:xfrm>
        </p:spPr>
        <p:txBody>
          <a:bodyPr>
            <a:normAutofit/>
          </a:bodyPr>
          <a:lstStyle/>
          <a:p>
            <a:r>
              <a:rPr lang="en-GB" sz="3600" dirty="0"/>
              <a:t>CANNABIS</a:t>
            </a:r>
          </a:p>
        </p:txBody>
      </p:sp>
      <p:sp>
        <p:nvSpPr>
          <p:cNvPr id="8" name="Arrow: Up 7"/>
          <p:cNvSpPr/>
          <p:nvPr/>
        </p:nvSpPr>
        <p:spPr>
          <a:xfrm rot="10800000">
            <a:off x="1227076" y="3552712"/>
            <a:ext cx="876735" cy="1386965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Up 8"/>
          <p:cNvSpPr/>
          <p:nvPr/>
        </p:nvSpPr>
        <p:spPr>
          <a:xfrm>
            <a:off x="8757217" y="2906525"/>
            <a:ext cx="1027522" cy="1781666"/>
          </a:xfrm>
          <a:prstGeom prst="upArrow">
            <a:avLst/>
          </a:prstGeom>
          <a:solidFill>
            <a:srgbClr val="FF69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Arrow: Up 9"/>
          <p:cNvSpPr/>
          <p:nvPr/>
        </p:nvSpPr>
        <p:spPr>
          <a:xfrm rot="10800000">
            <a:off x="1761707" y="2105933"/>
            <a:ext cx="1036581" cy="1243915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 rot="5400000">
            <a:off x="1639624" y="2600098"/>
            <a:ext cx="1243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Use</a:t>
            </a:r>
          </a:p>
        </p:txBody>
      </p:sp>
      <p:sp>
        <p:nvSpPr>
          <p:cNvPr id="13" name="TextBox 12"/>
          <p:cNvSpPr txBox="1"/>
          <p:nvPr/>
        </p:nvSpPr>
        <p:spPr>
          <a:xfrm rot="5400000">
            <a:off x="915117" y="4129007"/>
            <a:ext cx="1546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Demand for </a:t>
            </a:r>
            <a:r>
              <a:rPr lang="en-GB" sz="1600" dirty="0" err="1"/>
              <a:t>tx</a:t>
            </a:r>
            <a:endParaRPr lang="en-GB" sz="1600" dirty="0"/>
          </a:p>
        </p:txBody>
      </p:sp>
      <p:sp>
        <p:nvSpPr>
          <p:cNvPr id="15" name="TextBox 14"/>
          <p:cNvSpPr txBox="1"/>
          <p:nvPr/>
        </p:nvSpPr>
        <p:spPr>
          <a:xfrm rot="5400000">
            <a:off x="8503980" y="3712947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Demand for </a:t>
            </a:r>
            <a:r>
              <a:rPr lang="en-GB" dirty="0" err="1"/>
              <a:t>tx</a:t>
            </a:r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B6EF185-7098-4AED-9D77-E7AFE8CF886D}"/>
              </a:ext>
            </a:extLst>
          </p:cNvPr>
          <p:cNvSpPr/>
          <p:nvPr/>
        </p:nvSpPr>
        <p:spPr>
          <a:xfrm>
            <a:off x="3771101" y="3967376"/>
            <a:ext cx="4586492" cy="2141196"/>
          </a:xfrm>
          <a:prstGeom prst="ellipse">
            <a:avLst/>
          </a:prstGeom>
          <a:gradFill>
            <a:gsLst>
              <a:gs pos="0">
                <a:srgbClr val="FFCA7D"/>
              </a:gs>
              <a:gs pos="48000">
                <a:schemeClr val="accent1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CO-USE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co-administration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concurrent</a:t>
            </a:r>
          </a:p>
        </p:txBody>
      </p:sp>
      <p:sp>
        <p:nvSpPr>
          <p:cNvPr id="25" name="Arrow: Up 24">
            <a:extLst>
              <a:ext uri="{FF2B5EF4-FFF2-40B4-BE49-F238E27FC236}">
                <a16:creationId xmlns:a16="http://schemas.microsoft.com/office/drawing/2014/main" id="{0CC6AFF5-3CD3-4910-8940-B5E852CC824E}"/>
              </a:ext>
            </a:extLst>
          </p:cNvPr>
          <p:cNvSpPr/>
          <p:nvPr/>
        </p:nvSpPr>
        <p:spPr>
          <a:xfrm rot="10800000">
            <a:off x="2376094" y="3581198"/>
            <a:ext cx="876735" cy="1386965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Arrow: Up 25">
            <a:extLst>
              <a:ext uri="{FF2B5EF4-FFF2-40B4-BE49-F238E27FC236}">
                <a16:creationId xmlns:a16="http://schemas.microsoft.com/office/drawing/2014/main" id="{476E4DD5-03EE-4500-88B5-CC8272A02638}"/>
              </a:ext>
            </a:extLst>
          </p:cNvPr>
          <p:cNvSpPr/>
          <p:nvPr/>
        </p:nvSpPr>
        <p:spPr>
          <a:xfrm>
            <a:off x="7835029" y="2569769"/>
            <a:ext cx="1027522" cy="1781666"/>
          </a:xfrm>
          <a:prstGeom prst="upArrow">
            <a:avLst/>
          </a:prstGeom>
          <a:solidFill>
            <a:srgbClr val="FF69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6" name="Arrow: Left-Right 15">
            <a:extLst>
              <a:ext uri="{FF2B5EF4-FFF2-40B4-BE49-F238E27FC236}">
                <a16:creationId xmlns:a16="http://schemas.microsoft.com/office/drawing/2014/main" id="{D769C022-575D-4C80-9E53-40BED94B3C03}"/>
              </a:ext>
            </a:extLst>
          </p:cNvPr>
          <p:cNvSpPr/>
          <p:nvPr/>
        </p:nvSpPr>
        <p:spPr>
          <a:xfrm>
            <a:off x="7898881" y="1980238"/>
            <a:ext cx="1058841" cy="541722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29705" y="2057893"/>
            <a:ext cx="1293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335C5D7-5685-46CA-B0F5-297C1BBB7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8261" y="3690130"/>
            <a:ext cx="1158065" cy="998061"/>
          </a:xfrm>
          <a:prstGeom prst="rect">
            <a:avLst/>
          </a:prstGeom>
        </p:spPr>
      </p:pic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A0925A22-32DB-4C1D-9E61-A20B7C424140}"/>
              </a:ext>
            </a:extLst>
          </p:cNvPr>
          <p:cNvSpPr/>
          <p:nvPr/>
        </p:nvSpPr>
        <p:spPr>
          <a:xfrm>
            <a:off x="3355597" y="1552641"/>
            <a:ext cx="2656945" cy="1525307"/>
          </a:xfrm>
          <a:prstGeom prst="wedgeEllipseCallout">
            <a:avLst>
              <a:gd name="adj1" fmla="val -86176"/>
              <a:gd name="adj2" fmla="val 49091"/>
            </a:avLst>
          </a:prstGeom>
          <a:solidFill>
            <a:srgbClr val="FF69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rgbClr val="FF0000"/>
              </a:solidFill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</a:rPr>
              <a:t>…</a:t>
            </a:r>
            <a:r>
              <a:rPr lang="en-GB" sz="1400" dirty="0">
                <a:solidFill>
                  <a:schemeClr val="tx1"/>
                </a:solidFill>
              </a:rPr>
              <a:t>EXCEPT for people living with mental health problems, substance use disorder, manual workers, low SES </a:t>
            </a:r>
            <a:r>
              <a:rPr lang="en-GB" dirty="0">
                <a:solidFill>
                  <a:schemeClr val="tx1"/>
                </a:solidFill>
              </a:rPr>
              <a:t>…</a:t>
            </a:r>
          </a:p>
          <a:p>
            <a:pPr algn="ctr"/>
            <a:endParaRPr lang="en-GB" dirty="0"/>
          </a:p>
        </p:txBody>
      </p:sp>
      <p:pic>
        <p:nvPicPr>
          <p:cNvPr id="14" name="Content Placeholder 13" descr="Coins">
            <a:extLst>
              <a:ext uri="{FF2B5EF4-FFF2-40B4-BE49-F238E27FC236}">
                <a16:creationId xmlns:a16="http://schemas.microsoft.com/office/drawing/2014/main" id="{2EC69C26-4BE3-4812-89FB-7ECECD3B9CB0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53639" y="3596819"/>
            <a:ext cx="771525" cy="771525"/>
          </a:xfrm>
        </p:spPr>
      </p:pic>
    </p:spTree>
    <p:extLst>
      <p:ext uri="{BB962C8B-B14F-4D97-AF65-F5344CB8AC3E}">
        <p14:creationId xmlns:p14="http://schemas.microsoft.com/office/powerpoint/2010/main" val="96927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	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09144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4212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B544539-A628-43F0-909C-654D3F9C7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to target?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9788943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E00B72C-23ED-4531-8BF6-2C6A120DC8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1305464"/>
              </p:ext>
            </p:extLst>
          </p:nvPr>
        </p:nvGraphicFramePr>
        <p:xfrm>
          <a:off x="21" y="2659310"/>
          <a:ext cx="3288463" cy="4198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A8B8E4A-308E-448A-A748-B90AB024DC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8623751"/>
              </p:ext>
            </p:extLst>
          </p:nvPr>
        </p:nvGraphicFramePr>
        <p:xfrm>
          <a:off x="3682768" y="788565"/>
          <a:ext cx="8287560" cy="5279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172250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53006"/>
            <a:ext cx="10058400" cy="1627464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sz="4400" dirty="0"/>
              <a:t>MRC complex intervention framework &amp; COM-B</a:t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CA8E30E-6AF7-4FBB-A837-1535707E89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571388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2420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4FA0C-99C9-4A51-9775-7A46B215E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 for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84516-A2F2-47FA-9709-0509F9F7B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GB" sz="4400" dirty="0">
              <a:solidFill>
                <a:schemeClr val="tx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GB" sz="44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Hannah.walsh@kcl.ac.uk</a:t>
            </a:r>
            <a:endParaRPr lang="en-GB" sz="4400" dirty="0">
              <a:solidFill>
                <a:schemeClr val="tx1"/>
              </a:solidFill>
            </a:endParaRPr>
          </a:p>
          <a:p>
            <a:pPr algn="ctr"/>
            <a:endParaRPr lang="en-GB" sz="4400" dirty="0"/>
          </a:p>
          <a:p>
            <a:pPr algn="ctr"/>
            <a:r>
              <a:rPr lang="en-GB" sz="4400" dirty="0"/>
              <a:t>@</a:t>
            </a:r>
            <a:r>
              <a:rPr lang="en-GB" sz="4400" dirty="0" err="1"/>
              <a:t>hannaheawalsh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8942085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249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Retrospect</vt:lpstr>
      <vt:lpstr>Developing the evidence base for an intervention to address tobacco and cannabis use</vt:lpstr>
      <vt:lpstr>PowerPoint Presentation</vt:lpstr>
      <vt:lpstr>Aims </vt:lpstr>
      <vt:lpstr>Who to target?</vt:lpstr>
      <vt:lpstr>     MRC complex intervention framework &amp; COM-B </vt:lpstr>
      <vt:lpstr>Thank you for listening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the evidence base for an intervention to address tobacco and cannabis use</dc:title>
  <dc:creator>Walsh, Hannah</dc:creator>
  <cp:lastModifiedBy>Walsh, Hannah</cp:lastModifiedBy>
  <cp:revision>60</cp:revision>
  <dcterms:created xsi:type="dcterms:W3CDTF">2018-10-25T16:40:53Z</dcterms:created>
  <dcterms:modified xsi:type="dcterms:W3CDTF">2018-10-30T12:15:00Z</dcterms:modified>
</cp:coreProperties>
</file>