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60" r:id="rId1"/>
  </p:sldMasterIdLst>
  <p:notesMasterIdLst>
    <p:notesMasterId r:id="rId3"/>
  </p:notesMasterIdLst>
  <p:handoutMasterIdLst>
    <p:handoutMasterId r:id="rId4"/>
  </p:handoutMasterIdLst>
  <p:sldIdLst>
    <p:sldId id="256" r:id="rId2"/>
  </p:sldIdLst>
  <p:sldSz cx="30267275" cy="42794238"/>
  <p:notesSz cx="9926638" cy="14355763"/>
  <p:defaultTextStyle>
    <a:defPPr>
      <a:defRPr lang="en-US"/>
    </a:defPPr>
    <a:lvl1pPr marL="0" algn="l" defTabSz="3573084" rtl="0" eaLnBrk="1" latinLnBrk="0" hangingPunct="1">
      <a:defRPr sz="7000" kern="1200">
        <a:solidFill>
          <a:schemeClr val="tx1"/>
        </a:solidFill>
        <a:latin typeface="+mn-lt"/>
        <a:ea typeface="+mn-ea"/>
        <a:cs typeface="+mn-cs"/>
      </a:defRPr>
    </a:lvl1pPr>
    <a:lvl2pPr marL="1786542" algn="l" defTabSz="3573084" rtl="0" eaLnBrk="1" latinLnBrk="0" hangingPunct="1">
      <a:defRPr sz="7000" kern="1200">
        <a:solidFill>
          <a:schemeClr val="tx1"/>
        </a:solidFill>
        <a:latin typeface="+mn-lt"/>
        <a:ea typeface="+mn-ea"/>
        <a:cs typeface="+mn-cs"/>
      </a:defRPr>
    </a:lvl2pPr>
    <a:lvl3pPr marL="3573084" algn="l" defTabSz="3573084" rtl="0" eaLnBrk="1" latinLnBrk="0" hangingPunct="1">
      <a:defRPr sz="7000" kern="1200">
        <a:solidFill>
          <a:schemeClr val="tx1"/>
        </a:solidFill>
        <a:latin typeface="+mn-lt"/>
        <a:ea typeface="+mn-ea"/>
        <a:cs typeface="+mn-cs"/>
      </a:defRPr>
    </a:lvl3pPr>
    <a:lvl4pPr marL="5359626" algn="l" defTabSz="3573084" rtl="0" eaLnBrk="1" latinLnBrk="0" hangingPunct="1">
      <a:defRPr sz="7000" kern="1200">
        <a:solidFill>
          <a:schemeClr val="tx1"/>
        </a:solidFill>
        <a:latin typeface="+mn-lt"/>
        <a:ea typeface="+mn-ea"/>
        <a:cs typeface="+mn-cs"/>
      </a:defRPr>
    </a:lvl4pPr>
    <a:lvl5pPr marL="7146173" algn="l" defTabSz="3573084" rtl="0" eaLnBrk="1" latinLnBrk="0" hangingPunct="1">
      <a:defRPr sz="7000" kern="1200">
        <a:solidFill>
          <a:schemeClr val="tx1"/>
        </a:solidFill>
        <a:latin typeface="+mn-lt"/>
        <a:ea typeface="+mn-ea"/>
        <a:cs typeface="+mn-cs"/>
      </a:defRPr>
    </a:lvl5pPr>
    <a:lvl6pPr marL="8932714" algn="l" defTabSz="3573084" rtl="0" eaLnBrk="1" latinLnBrk="0" hangingPunct="1">
      <a:defRPr sz="7000" kern="1200">
        <a:solidFill>
          <a:schemeClr val="tx1"/>
        </a:solidFill>
        <a:latin typeface="+mn-lt"/>
        <a:ea typeface="+mn-ea"/>
        <a:cs typeface="+mn-cs"/>
      </a:defRPr>
    </a:lvl6pPr>
    <a:lvl7pPr marL="10719260" algn="l" defTabSz="3573084" rtl="0" eaLnBrk="1" latinLnBrk="0" hangingPunct="1">
      <a:defRPr sz="7000" kern="1200">
        <a:solidFill>
          <a:schemeClr val="tx1"/>
        </a:solidFill>
        <a:latin typeface="+mn-lt"/>
        <a:ea typeface="+mn-ea"/>
        <a:cs typeface="+mn-cs"/>
      </a:defRPr>
    </a:lvl7pPr>
    <a:lvl8pPr marL="12505802" algn="l" defTabSz="3573084" rtl="0" eaLnBrk="1" latinLnBrk="0" hangingPunct="1">
      <a:defRPr sz="7000" kern="1200">
        <a:solidFill>
          <a:schemeClr val="tx1"/>
        </a:solidFill>
        <a:latin typeface="+mn-lt"/>
        <a:ea typeface="+mn-ea"/>
        <a:cs typeface="+mn-cs"/>
      </a:defRPr>
    </a:lvl8pPr>
    <a:lvl9pPr marL="14292344" algn="l" defTabSz="3573084" rtl="0" eaLnBrk="1" latinLnBrk="0" hangingPunct="1">
      <a:defRPr sz="7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AEE0"/>
    <a:srgbClr val="353535"/>
    <a:srgbClr val="51253A"/>
    <a:srgbClr val="03495C"/>
    <a:srgbClr val="ECEDD1"/>
    <a:srgbClr val="613318"/>
    <a:srgbClr val="ADD632"/>
    <a:srgbClr val="FFCC00"/>
    <a:srgbClr val="000000"/>
    <a:srgbClr val="0033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718" autoAdjust="0"/>
    <p:restoredTop sz="98191" autoAdjust="0"/>
  </p:normalViewPr>
  <p:slideViewPr>
    <p:cSldViewPr snapToGrid="0">
      <p:cViewPr>
        <p:scale>
          <a:sx n="30" d="100"/>
          <a:sy n="30" d="100"/>
        </p:scale>
        <p:origin x="-1872" y="-72"/>
      </p:cViewPr>
      <p:guideLst>
        <p:guide orient="horz" pos="3241"/>
        <p:guide pos="132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08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3" cy="717788"/>
          </a:xfrm>
          <a:prstGeom prst="rect">
            <a:avLst/>
          </a:prstGeom>
        </p:spPr>
        <p:txBody>
          <a:bodyPr vert="horz" lIns="135274" tIns="67637" rIns="135274" bIns="67637" rtlCol="0"/>
          <a:lstStyle>
            <a:lvl1pPr algn="l">
              <a:defRPr sz="1700"/>
            </a:lvl1pPr>
          </a:lstStyle>
          <a:p>
            <a:endParaRPr lang="en-US" dirty="0"/>
          </a:p>
        </p:txBody>
      </p:sp>
      <p:sp>
        <p:nvSpPr>
          <p:cNvPr id="3" name="Date Placeholder 2"/>
          <p:cNvSpPr>
            <a:spLocks noGrp="1"/>
          </p:cNvSpPr>
          <p:nvPr>
            <p:ph type="dt" sz="quarter" idx="1"/>
          </p:nvPr>
        </p:nvSpPr>
        <p:spPr>
          <a:xfrm>
            <a:off x="5622799" y="0"/>
            <a:ext cx="4301543" cy="717788"/>
          </a:xfrm>
          <a:prstGeom prst="rect">
            <a:avLst/>
          </a:prstGeom>
        </p:spPr>
        <p:txBody>
          <a:bodyPr vert="horz" lIns="135274" tIns="67637" rIns="135274" bIns="67637" rtlCol="0"/>
          <a:lstStyle>
            <a:lvl1pPr algn="r">
              <a:defRPr sz="1700"/>
            </a:lvl1pPr>
          </a:lstStyle>
          <a:p>
            <a:fld id="{302F586B-0015-43FB-918D-31E1A09780E3}" type="datetimeFigureOut">
              <a:rPr lang="en-US" smtClean="0"/>
              <a:t>10/7/2016</a:t>
            </a:fld>
            <a:endParaRPr lang="en-US" dirty="0"/>
          </a:p>
        </p:txBody>
      </p:sp>
      <p:sp>
        <p:nvSpPr>
          <p:cNvPr id="4" name="Footer Placeholder 3"/>
          <p:cNvSpPr>
            <a:spLocks noGrp="1"/>
          </p:cNvSpPr>
          <p:nvPr>
            <p:ph type="ftr" sz="quarter" idx="2"/>
          </p:nvPr>
        </p:nvSpPr>
        <p:spPr>
          <a:xfrm>
            <a:off x="1" y="13635485"/>
            <a:ext cx="4301543" cy="717788"/>
          </a:xfrm>
          <a:prstGeom prst="rect">
            <a:avLst/>
          </a:prstGeom>
        </p:spPr>
        <p:txBody>
          <a:bodyPr vert="horz" lIns="135274" tIns="67637" rIns="135274" bIns="67637" rtlCol="0" anchor="b"/>
          <a:lstStyle>
            <a:lvl1pPr algn="l">
              <a:defRPr sz="1700"/>
            </a:lvl1pPr>
          </a:lstStyle>
          <a:p>
            <a:endParaRPr lang="en-US" dirty="0"/>
          </a:p>
        </p:txBody>
      </p:sp>
      <p:sp>
        <p:nvSpPr>
          <p:cNvPr id="5" name="Slide Number Placeholder 4"/>
          <p:cNvSpPr>
            <a:spLocks noGrp="1"/>
          </p:cNvSpPr>
          <p:nvPr>
            <p:ph type="sldNum" sz="quarter" idx="3"/>
          </p:nvPr>
        </p:nvSpPr>
        <p:spPr>
          <a:xfrm>
            <a:off x="5622799" y="13635485"/>
            <a:ext cx="4301543" cy="717788"/>
          </a:xfrm>
          <a:prstGeom prst="rect">
            <a:avLst/>
          </a:prstGeom>
        </p:spPr>
        <p:txBody>
          <a:bodyPr vert="horz" lIns="135274" tIns="67637" rIns="135274" bIns="67637" rtlCol="0" anchor="b"/>
          <a:lstStyle>
            <a:lvl1pPr algn="r">
              <a:defRPr sz="1700"/>
            </a:lvl1pPr>
          </a:lstStyle>
          <a:p>
            <a:fld id="{5F29C2D4-4424-41A2-A90C-29D31B733A95}" type="slidenum">
              <a:rPr lang="en-US" smtClean="0"/>
              <a:t>‹#›</a:t>
            </a:fld>
            <a:endParaRPr lang="en-US" dirty="0"/>
          </a:p>
        </p:txBody>
      </p:sp>
    </p:spTree>
    <p:extLst>
      <p:ext uri="{BB962C8B-B14F-4D97-AF65-F5344CB8AC3E}">
        <p14:creationId xmlns:p14="http://schemas.microsoft.com/office/powerpoint/2010/main" val="39555133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442" cy="718279"/>
          </a:xfrm>
          <a:prstGeom prst="rect">
            <a:avLst/>
          </a:prstGeom>
        </p:spPr>
        <p:txBody>
          <a:bodyPr vert="horz" lIns="132762" tIns="66381" rIns="132762" bIns="66381" rtlCol="0"/>
          <a:lstStyle>
            <a:lvl1pPr algn="l">
              <a:defRPr sz="1700"/>
            </a:lvl1pPr>
          </a:lstStyle>
          <a:p>
            <a:endParaRPr lang="en-US" dirty="0"/>
          </a:p>
        </p:txBody>
      </p:sp>
      <p:sp>
        <p:nvSpPr>
          <p:cNvPr id="3" name="Date Placeholder 2"/>
          <p:cNvSpPr>
            <a:spLocks noGrp="1"/>
          </p:cNvSpPr>
          <p:nvPr>
            <p:ph type="dt" idx="1"/>
          </p:nvPr>
        </p:nvSpPr>
        <p:spPr>
          <a:xfrm>
            <a:off x="5621951" y="0"/>
            <a:ext cx="4302442" cy="718279"/>
          </a:xfrm>
          <a:prstGeom prst="rect">
            <a:avLst/>
          </a:prstGeom>
        </p:spPr>
        <p:txBody>
          <a:bodyPr vert="horz" lIns="132762" tIns="66381" rIns="132762" bIns="66381" rtlCol="0"/>
          <a:lstStyle>
            <a:lvl1pPr algn="r">
              <a:defRPr sz="1700"/>
            </a:lvl1pPr>
          </a:lstStyle>
          <a:p>
            <a:fld id="{7CEAF96C-0DD1-4DCA-AB4B-687076CBD6E7}" type="datetimeFigureOut">
              <a:rPr lang="en-US" smtClean="0"/>
              <a:t>10/7/2016</a:t>
            </a:fld>
            <a:endParaRPr lang="en-US" dirty="0"/>
          </a:p>
        </p:txBody>
      </p:sp>
      <p:sp>
        <p:nvSpPr>
          <p:cNvPr id="4" name="Slide Image Placeholder 3"/>
          <p:cNvSpPr>
            <a:spLocks noGrp="1" noRot="1" noChangeAspect="1"/>
          </p:cNvSpPr>
          <p:nvPr>
            <p:ph type="sldImg" idx="2"/>
          </p:nvPr>
        </p:nvSpPr>
        <p:spPr>
          <a:xfrm>
            <a:off x="3059113" y="1076325"/>
            <a:ext cx="3808412" cy="5384800"/>
          </a:xfrm>
          <a:prstGeom prst="rect">
            <a:avLst/>
          </a:prstGeom>
          <a:noFill/>
          <a:ln w="12700">
            <a:solidFill>
              <a:prstClr val="black"/>
            </a:solidFill>
          </a:ln>
        </p:spPr>
        <p:txBody>
          <a:bodyPr vert="horz" lIns="132762" tIns="66381" rIns="132762" bIns="66381" rtlCol="0" anchor="ctr"/>
          <a:lstStyle/>
          <a:p>
            <a:endParaRPr lang="en-US" dirty="0"/>
          </a:p>
        </p:txBody>
      </p:sp>
      <p:sp>
        <p:nvSpPr>
          <p:cNvPr id="5" name="Notes Placeholder 4"/>
          <p:cNvSpPr>
            <a:spLocks noGrp="1"/>
          </p:cNvSpPr>
          <p:nvPr>
            <p:ph type="body" sz="quarter" idx="3"/>
          </p:nvPr>
        </p:nvSpPr>
        <p:spPr>
          <a:xfrm>
            <a:off x="993563" y="6819969"/>
            <a:ext cx="7939513" cy="6459604"/>
          </a:xfrm>
          <a:prstGeom prst="rect">
            <a:avLst/>
          </a:prstGeom>
        </p:spPr>
        <p:txBody>
          <a:bodyPr vert="horz" lIns="132762" tIns="66381" rIns="132762" bIns="6638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13635034"/>
            <a:ext cx="4302442" cy="718279"/>
          </a:xfrm>
          <a:prstGeom prst="rect">
            <a:avLst/>
          </a:prstGeom>
        </p:spPr>
        <p:txBody>
          <a:bodyPr vert="horz" lIns="132762" tIns="66381" rIns="132762" bIns="66381" rtlCol="0" anchor="b"/>
          <a:lstStyle>
            <a:lvl1pPr algn="l">
              <a:defRPr sz="1700"/>
            </a:lvl1pPr>
          </a:lstStyle>
          <a:p>
            <a:endParaRPr lang="en-US" dirty="0"/>
          </a:p>
        </p:txBody>
      </p:sp>
      <p:sp>
        <p:nvSpPr>
          <p:cNvPr id="7" name="Slide Number Placeholder 6"/>
          <p:cNvSpPr>
            <a:spLocks noGrp="1"/>
          </p:cNvSpPr>
          <p:nvPr>
            <p:ph type="sldNum" sz="quarter" idx="5"/>
          </p:nvPr>
        </p:nvSpPr>
        <p:spPr>
          <a:xfrm>
            <a:off x="5621951" y="13635034"/>
            <a:ext cx="4302442" cy="718279"/>
          </a:xfrm>
          <a:prstGeom prst="rect">
            <a:avLst/>
          </a:prstGeom>
        </p:spPr>
        <p:txBody>
          <a:bodyPr vert="horz" lIns="132762" tIns="66381" rIns="132762" bIns="66381" rtlCol="0" anchor="b"/>
          <a:lstStyle>
            <a:lvl1pPr algn="r">
              <a:defRPr sz="1700"/>
            </a:lvl1pPr>
          </a:lstStyle>
          <a:p>
            <a:fld id="{39DA5243-CE1B-4274-BAA7-73DD5174F0FC}" type="slidenum">
              <a:rPr lang="en-US" smtClean="0"/>
              <a:t>‹#›</a:t>
            </a:fld>
            <a:endParaRPr lang="en-US" dirty="0"/>
          </a:p>
        </p:txBody>
      </p:sp>
    </p:spTree>
    <p:extLst>
      <p:ext uri="{BB962C8B-B14F-4D97-AF65-F5344CB8AC3E}">
        <p14:creationId xmlns:p14="http://schemas.microsoft.com/office/powerpoint/2010/main" val="3507094979"/>
      </p:ext>
    </p:extLst>
  </p:cSld>
  <p:clrMap bg1="lt1" tx1="dk1" bg2="lt2" tx2="dk2" accent1="accent1" accent2="accent2" accent3="accent3" accent4="accent4" accent5="accent5" accent6="accent6" hlink="hlink" folHlink="folHlink"/>
  <p:notesStyle>
    <a:lvl1pPr marL="0" algn="l" defTabSz="869777" rtl="0" eaLnBrk="1" latinLnBrk="0" hangingPunct="1">
      <a:defRPr sz="1100" kern="1200">
        <a:solidFill>
          <a:schemeClr val="tx1"/>
        </a:solidFill>
        <a:latin typeface="+mn-lt"/>
        <a:ea typeface="+mn-ea"/>
        <a:cs typeface="+mn-cs"/>
      </a:defRPr>
    </a:lvl1pPr>
    <a:lvl2pPr marL="434889" algn="l" defTabSz="869777" rtl="0" eaLnBrk="1" latinLnBrk="0" hangingPunct="1">
      <a:defRPr sz="1100" kern="1200">
        <a:solidFill>
          <a:schemeClr val="tx1"/>
        </a:solidFill>
        <a:latin typeface="+mn-lt"/>
        <a:ea typeface="+mn-ea"/>
        <a:cs typeface="+mn-cs"/>
      </a:defRPr>
    </a:lvl2pPr>
    <a:lvl3pPr marL="869777" algn="l" defTabSz="869777" rtl="0" eaLnBrk="1" latinLnBrk="0" hangingPunct="1">
      <a:defRPr sz="1100" kern="1200">
        <a:solidFill>
          <a:schemeClr val="tx1"/>
        </a:solidFill>
        <a:latin typeface="+mn-lt"/>
        <a:ea typeface="+mn-ea"/>
        <a:cs typeface="+mn-cs"/>
      </a:defRPr>
    </a:lvl3pPr>
    <a:lvl4pPr marL="1304666" algn="l" defTabSz="869777" rtl="0" eaLnBrk="1" latinLnBrk="0" hangingPunct="1">
      <a:defRPr sz="1100" kern="1200">
        <a:solidFill>
          <a:schemeClr val="tx1"/>
        </a:solidFill>
        <a:latin typeface="+mn-lt"/>
        <a:ea typeface="+mn-ea"/>
        <a:cs typeface="+mn-cs"/>
      </a:defRPr>
    </a:lvl4pPr>
    <a:lvl5pPr marL="1739555" algn="l" defTabSz="869777" rtl="0" eaLnBrk="1" latinLnBrk="0" hangingPunct="1">
      <a:defRPr sz="1100" kern="1200">
        <a:solidFill>
          <a:schemeClr val="tx1"/>
        </a:solidFill>
        <a:latin typeface="+mn-lt"/>
        <a:ea typeface="+mn-ea"/>
        <a:cs typeface="+mn-cs"/>
      </a:defRPr>
    </a:lvl5pPr>
    <a:lvl6pPr marL="2174443" algn="l" defTabSz="869777" rtl="0" eaLnBrk="1" latinLnBrk="0" hangingPunct="1">
      <a:defRPr sz="1100" kern="1200">
        <a:solidFill>
          <a:schemeClr val="tx1"/>
        </a:solidFill>
        <a:latin typeface="+mn-lt"/>
        <a:ea typeface="+mn-ea"/>
        <a:cs typeface="+mn-cs"/>
      </a:defRPr>
    </a:lvl6pPr>
    <a:lvl7pPr marL="2609332" algn="l" defTabSz="869777" rtl="0" eaLnBrk="1" latinLnBrk="0" hangingPunct="1">
      <a:defRPr sz="1100" kern="1200">
        <a:solidFill>
          <a:schemeClr val="tx1"/>
        </a:solidFill>
        <a:latin typeface="+mn-lt"/>
        <a:ea typeface="+mn-ea"/>
        <a:cs typeface="+mn-cs"/>
      </a:defRPr>
    </a:lvl7pPr>
    <a:lvl8pPr marL="3044220" algn="l" defTabSz="869777" rtl="0" eaLnBrk="1" latinLnBrk="0" hangingPunct="1">
      <a:defRPr sz="1100" kern="1200">
        <a:solidFill>
          <a:schemeClr val="tx1"/>
        </a:solidFill>
        <a:latin typeface="+mn-lt"/>
        <a:ea typeface="+mn-ea"/>
        <a:cs typeface="+mn-cs"/>
      </a:defRPr>
    </a:lvl8pPr>
    <a:lvl9pPr marL="3479109" algn="l" defTabSz="869777"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59113" y="1076325"/>
            <a:ext cx="3808412" cy="53848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DA5243-CE1B-4274-BAA7-73DD5174F0FC}" type="slidenum">
              <a:rPr lang="en-US" smtClean="0"/>
              <a:t>1</a:t>
            </a:fld>
            <a:endParaRPr lang="en-US" dirty="0"/>
          </a:p>
        </p:txBody>
      </p:sp>
    </p:spTree>
    <p:extLst>
      <p:ext uri="{BB962C8B-B14F-4D97-AF65-F5344CB8AC3E}">
        <p14:creationId xmlns:p14="http://schemas.microsoft.com/office/powerpoint/2010/main" val="2760740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Text Placeholder 5"/>
          <p:cNvSpPr>
            <a:spLocks noGrp="1"/>
          </p:cNvSpPr>
          <p:nvPr>
            <p:ph type="body" sz="quarter" idx="15" hasCustomPrompt="1"/>
          </p:nvPr>
        </p:nvSpPr>
        <p:spPr>
          <a:xfrm>
            <a:off x="-25813" y="306469"/>
            <a:ext cx="30293088" cy="3789073"/>
          </a:xfrm>
        </p:spPr>
        <p:txBody>
          <a:bodyPr>
            <a:noAutofit/>
          </a:bodyPr>
          <a:lstStyle>
            <a:lvl1pPr marL="0" marR="0" indent="0" algn="ctr" defTabSz="3577545" rtl="0" eaLnBrk="1" fontAlgn="auto" latinLnBrk="0" hangingPunct="1">
              <a:lnSpc>
                <a:spcPct val="100000"/>
              </a:lnSpc>
              <a:spcBef>
                <a:spcPts val="1427"/>
              </a:spcBef>
              <a:spcAft>
                <a:spcPts val="0"/>
              </a:spcAft>
              <a:buClrTx/>
              <a:buSzTx/>
              <a:buFontTx/>
              <a:buNone/>
              <a:tabLst/>
              <a:defRPr sz="5800" baseline="0">
                <a:solidFill>
                  <a:schemeClr val="tx2">
                    <a:lumMod val="50000"/>
                  </a:schemeClr>
                </a:solidFill>
                <a:latin typeface="Arial" pitchFamily="34" charset="0"/>
                <a:cs typeface="Arial" pitchFamily="34" charset="0"/>
              </a:defRPr>
            </a:lvl1pPr>
            <a:lvl2pPr marL="1788773" indent="0">
              <a:buFontTx/>
              <a:buNone/>
              <a:defRPr/>
            </a:lvl2pPr>
            <a:lvl3pPr marL="3577545" indent="0">
              <a:buFontTx/>
              <a:buNone/>
              <a:defRPr/>
            </a:lvl3pPr>
            <a:lvl4pPr marL="5366318" indent="0">
              <a:buFontTx/>
              <a:buNone/>
              <a:defRPr/>
            </a:lvl4pPr>
            <a:lvl5pPr marL="7155090" indent="0">
              <a:buFontTx/>
              <a:buNone/>
              <a:defRPr/>
            </a:lvl5pPr>
          </a:lstStyle>
          <a:p>
            <a:pPr marL="0" marR="0" lvl="0" indent="0" algn="ctr" defTabSz="3577545" rtl="0" eaLnBrk="1" fontAlgn="auto" latinLnBrk="0" hangingPunct="1">
              <a:lnSpc>
                <a:spcPct val="100000"/>
              </a:lnSpc>
              <a:spcBef>
                <a:spcPct val="20000"/>
              </a:spcBef>
              <a:spcAft>
                <a:spcPts val="0"/>
              </a:spcAft>
              <a:buClrTx/>
              <a:buSzTx/>
              <a:buFontTx/>
              <a:buNone/>
              <a:tabLst/>
              <a:defRPr/>
            </a:pPr>
            <a:r>
              <a:rPr lang="en-US" dirty="0" smtClean="0"/>
              <a:t>This is a Scientific Poster Template created by </a:t>
            </a:r>
            <a:r>
              <a:rPr lang="en-US" dirty="0" err="1" smtClean="0"/>
              <a:t>Graphicsland</a:t>
            </a:r>
            <a:r>
              <a:rPr lang="en-US" dirty="0" smtClean="0"/>
              <a:t> </a:t>
            </a:r>
            <a:br>
              <a:rPr lang="en-US" dirty="0" smtClean="0"/>
            </a:br>
            <a:r>
              <a:rPr lang="en-US" dirty="0" smtClean="0"/>
              <a:t>&amp; MakeSigns.com. Your poster title would go on these lines. </a:t>
            </a:r>
          </a:p>
        </p:txBody>
      </p:sp>
      <p:sp>
        <p:nvSpPr>
          <p:cNvPr id="3" name="Text Placeholder 5"/>
          <p:cNvSpPr>
            <a:spLocks noGrp="1"/>
          </p:cNvSpPr>
          <p:nvPr>
            <p:ph type="body" sz="quarter" idx="16" hasCustomPrompt="1"/>
          </p:nvPr>
        </p:nvSpPr>
        <p:spPr>
          <a:xfrm>
            <a:off x="-25813" y="3461300"/>
            <a:ext cx="30293088" cy="2202645"/>
          </a:xfrm>
        </p:spPr>
        <p:txBody>
          <a:bodyPr>
            <a:noAutofit/>
          </a:bodyPr>
          <a:lstStyle>
            <a:lvl1pPr marL="0" marR="0" indent="0" algn="ctr" defTabSz="3577545" rtl="0" eaLnBrk="1" fontAlgn="auto" latinLnBrk="0" hangingPunct="1">
              <a:lnSpc>
                <a:spcPct val="100000"/>
              </a:lnSpc>
              <a:spcBef>
                <a:spcPts val="571"/>
              </a:spcBef>
              <a:spcAft>
                <a:spcPts val="0"/>
              </a:spcAft>
              <a:buClrTx/>
              <a:buSzTx/>
              <a:buFontTx/>
              <a:buNone/>
              <a:tabLst/>
              <a:defRPr sz="6300" baseline="0">
                <a:solidFill>
                  <a:schemeClr val="tx2">
                    <a:lumMod val="50000"/>
                  </a:schemeClr>
                </a:solidFill>
                <a:latin typeface="Arial" pitchFamily="34" charset="0"/>
                <a:cs typeface="Arial" pitchFamily="34" charset="0"/>
              </a:defRPr>
            </a:lvl1pPr>
            <a:lvl2pPr marL="1788773" indent="0">
              <a:buFontTx/>
              <a:buNone/>
              <a:defRPr/>
            </a:lvl2pPr>
            <a:lvl3pPr marL="3577545" indent="0">
              <a:buFontTx/>
              <a:buNone/>
              <a:defRPr/>
            </a:lvl3pPr>
            <a:lvl4pPr marL="5366318" indent="0">
              <a:buFontTx/>
              <a:buNone/>
              <a:defRPr/>
            </a:lvl4pPr>
            <a:lvl5pPr marL="7155090" indent="0">
              <a:buFontTx/>
              <a:buNone/>
              <a:defRPr/>
            </a:lvl5pPr>
          </a:lstStyle>
          <a:p>
            <a:pPr algn="ctr">
              <a:spcBef>
                <a:spcPts val="600"/>
              </a:spcBef>
            </a:pPr>
            <a:r>
              <a:rPr lang="en-US" sz="5700" dirty="0" smtClean="0">
                <a:solidFill>
                  <a:schemeClr val="tx2">
                    <a:lumMod val="50000"/>
                  </a:schemeClr>
                </a:solidFill>
                <a:latin typeface="Franklin Gothic Medium" pitchFamily="34" charset="0"/>
              </a:rPr>
              <a:t>Author’s Name Here</a:t>
            </a:r>
            <a:br>
              <a:rPr lang="en-US" sz="5700" dirty="0" smtClean="0">
                <a:solidFill>
                  <a:schemeClr val="tx2">
                    <a:lumMod val="50000"/>
                  </a:schemeClr>
                </a:solidFill>
                <a:latin typeface="Franklin Gothic Medium" pitchFamily="34" charset="0"/>
              </a:rPr>
            </a:br>
            <a:r>
              <a:rPr lang="en-US" sz="5700" dirty="0" smtClean="0">
                <a:solidFill>
                  <a:schemeClr val="tx2">
                    <a:lumMod val="50000"/>
                  </a:schemeClr>
                </a:solidFill>
                <a:latin typeface="Arial" pitchFamily="34" charset="0"/>
                <a:cs typeface="Arial" pitchFamily="34" charset="0"/>
              </a:rPr>
              <a:t>University</a:t>
            </a:r>
            <a:r>
              <a:rPr lang="en-US" sz="5700" dirty="0" smtClean="0">
                <a:solidFill>
                  <a:schemeClr val="tx2">
                    <a:lumMod val="50000"/>
                  </a:schemeClr>
                </a:solidFill>
                <a:latin typeface="Franklin Gothic Medium" pitchFamily="34" charset="0"/>
              </a:rPr>
              <a:t> Name Here</a:t>
            </a:r>
            <a:endParaRPr lang="en-US" sz="5700" dirty="0">
              <a:solidFill>
                <a:schemeClr val="tx2">
                  <a:lumMod val="50000"/>
                </a:schemeClr>
              </a:solidFill>
              <a:latin typeface="Franklin Gothic Medium" pitchFamily="34" charset="0"/>
            </a:endParaRPr>
          </a:p>
        </p:txBody>
      </p:sp>
    </p:spTree>
    <p:extLst>
      <p:ext uri="{BB962C8B-B14F-4D97-AF65-F5344CB8AC3E}">
        <p14:creationId xmlns:p14="http://schemas.microsoft.com/office/powerpoint/2010/main" val="256955731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3EE5B7-680E-44FF-962F-3113FAB5030E}" type="datetimeFigureOut">
              <a:rPr lang="en-US" smtClean="0"/>
              <a:t>10/7/2016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FB6C12-88B7-467E-AE43-45481E628990}" type="slidenum">
              <a:rPr lang="en-US" smtClean="0"/>
              <a:t>‹#›</a:t>
            </a:fld>
            <a:endParaRPr lang="en-US" dirty="0"/>
          </a:p>
        </p:txBody>
      </p:sp>
    </p:spTree>
    <p:extLst>
      <p:ext uri="{BB962C8B-B14F-4D97-AF65-F5344CB8AC3E}">
        <p14:creationId xmlns:p14="http://schemas.microsoft.com/office/powerpoint/2010/main" val="3005524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43774" y="1713757"/>
            <a:ext cx="6810137" cy="36513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13364" y="1713757"/>
            <a:ext cx="19925956" cy="36513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3EE5B7-680E-44FF-962F-3113FAB5030E}" type="datetimeFigureOut">
              <a:rPr lang="en-US" smtClean="0"/>
              <a:t>10/7/2016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FB6C12-88B7-467E-AE43-45481E628990}" type="slidenum">
              <a:rPr lang="en-US" smtClean="0"/>
              <a:t>‹#›</a:t>
            </a:fld>
            <a:endParaRPr lang="en-US" dirty="0"/>
          </a:p>
        </p:txBody>
      </p:sp>
    </p:spTree>
    <p:extLst>
      <p:ext uri="{BB962C8B-B14F-4D97-AF65-F5344CB8AC3E}">
        <p14:creationId xmlns:p14="http://schemas.microsoft.com/office/powerpoint/2010/main" val="434872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3EE5B7-680E-44FF-962F-3113FAB5030E}" type="datetimeFigureOut">
              <a:rPr lang="en-US" smtClean="0"/>
              <a:t>10/7/2016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FB6C12-88B7-467E-AE43-45481E628990}" type="slidenum">
              <a:rPr lang="en-US" smtClean="0"/>
              <a:t>‹#›</a:t>
            </a:fld>
            <a:endParaRPr lang="en-US" dirty="0"/>
          </a:p>
        </p:txBody>
      </p:sp>
    </p:spTree>
    <p:extLst>
      <p:ext uri="{BB962C8B-B14F-4D97-AF65-F5344CB8AC3E}">
        <p14:creationId xmlns:p14="http://schemas.microsoft.com/office/powerpoint/2010/main" val="2995312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0905" y="27499270"/>
            <a:ext cx="25727184" cy="8499411"/>
          </a:xfrm>
        </p:spPr>
        <p:txBody>
          <a:bodyPr anchor="t"/>
          <a:lstStyle>
            <a:lvl1pPr algn="l">
              <a:defRPr sz="15700" b="1" cap="all"/>
            </a:lvl1pPr>
          </a:lstStyle>
          <a:p>
            <a:r>
              <a:rPr lang="en-US" smtClean="0"/>
              <a:t>Click to edit Master title style</a:t>
            </a:r>
            <a:endParaRPr lang="en-US"/>
          </a:p>
        </p:txBody>
      </p:sp>
      <p:sp>
        <p:nvSpPr>
          <p:cNvPr id="3" name="Text Placeholder 2"/>
          <p:cNvSpPr>
            <a:spLocks noGrp="1"/>
          </p:cNvSpPr>
          <p:nvPr>
            <p:ph type="body" idx="1"/>
          </p:nvPr>
        </p:nvSpPr>
        <p:spPr>
          <a:xfrm>
            <a:off x="2390905" y="18138026"/>
            <a:ext cx="25727184" cy="9361236"/>
          </a:xfrm>
        </p:spPr>
        <p:txBody>
          <a:bodyPr anchor="b"/>
          <a:lstStyle>
            <a:lvl1pPr marL="0" indent="0">
              <a:buNone/>
              <a:defRPr sz="7800">
                <a:solidFill>
                  <a:schemeClr val="tx1">
                    <a:tint val="75000"/>
                  </a:schemeClr>
                </a:solidFill>
              </a:defRPr>
            </a:lvl1pPr>
            <a:lvl2pPr marL="1788773" indent="0">
              <a:buNone/>
              <a:defRPr sz="7000">
                <a:solidFill>
                  <a:schemeClr val="tx1">
                    <a:tint val="75000"/>
                  </a:schemeClr>
                </a:solidFill>
              </a:defRPr>
            </a:lvl2pPr>
            <a:lvl3pPr marL="3577545" indent="0">
              <a:buNone/>
              <a:defRPr sz="6300">
                <a:solidFill>
                  <a:schemeClr val="tx1">
                    <a:tint val="75000"/>
                  </a:schemeClr>
                </a:solidFill>
              </a:defRPr>
            </a:lvl3pPr>
            <a:lvl4pPr marL="5366318" indent="0">
              <a:buNone/>
              <a:defRPr sz="5500">
                <a:solidFill>
                  <a:schemeClr val="tx1">
                    <a:tint val="75000"/>
                  </a:schemeClr>
                </a:solidFill>
              </a:defRPr>
            </a:lvl4pPr>
            <a:lvl5pPr marL="7155091" indent="0">
              <a:buNone/>
              <a:defRPr sz="5500">
                <a:solidFill>
                  <a:schemeClr val="tx1">
                    <a:tint val="75000"/>
                  </a:schemeClr>
                </a:solidFill>
              </a:defRPr>
            </a:lvl5pPr>
            <a:lvl6pPr marL="8943863" indent="0">
              <a:buNone/>
              <a:defRPr sz="5500">
                <a:solidFill>
                  <a:schemeClr val="tx1">
                    <a:tint val="75000"/>
                  </a:schemeClr>
                </a:solidFill>
              </a:defRPr>
            </a:lvl6pPr>
            <a:lvl7pPr marL="10732636" indent="0">
              <a:buNone/>
              <a:defRPr sz="5500">
                <a:solidFill>
                  <a:schemeClr val="tx1">
                    <a:tint val="75000"/>
                  </a:schemeClr>
                </a:solidFill>
              </a:defRPr>
            </a:lvl7pPr>
            <a:lvl8pPr marL="12521409" indent="0">
              <a:buNone/>
              <a:defRPr sz="5500">
                <a:solidFill>
                  <a:schemeClr val="tx1">
                    <a:tint val="75000"/>
                  </a:schemeClr>
                </a:solidFill>
              </a:defRPr>
            </a:lvl8pPr>
            <a:lvl9pPr marL="14310182" indent="0">
              <a:buNone/>
              <a:defRPr sz="5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3EE5B7-680E-44FF-962F-3113FAB5030E}" type="datetimeFigureOut">
              <a:rPr lang="en-US" smtClean="0"/>
              <a:t>10/7/2016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FB6C12-88B7-467E-AE43-45481E628990}" type="slidenum">
              <a:rPr lang="en-US" smtClean="0"/>
              <a:t>‹#›</a:t>
            </a:fld>
            <a:endParaRPr lang="en-US" dirty="0"/>
          </a:p>
        </p:txBody>
      </p:sp>
    </p:spTree>
    <p:extLst>
      <p:ext uri="{BB962C8B-B14F-4D97-AF65-F5344CB8AC3E}">
        <p14:creationId xmlns:p14="http://schemas.microsoft.com/office/powerpoint/2010/main" val="2149840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13364" y="9985324"/>
            <a:ext cx="13368046" cy="28242220"/>
          </a:xfrm>
        </p:spPr>
        <p:txBody>
          <a:bodyPr/>
          <a:lstStyle>
            <a:lvl1pPr>
              <a:defRPr sz="10900"/>
            </a:lvl1pPr>
            <a:lvl2pPr>
              <a:defRPr sz="9400"/>
            </a:lvl2pPr>
            <a:lvl3pPr>
              <a:defRPr sz="7800"/>
            </a:lvl3pPr>
            <a:lvl4pPr>
              <a:defRPr sz="7000"/>
            </a:lvl4pPr>
            <a:lvl5pPr>
              <a:defRPr sz="7000"/>
            </a:lvl5pPr>
            <a:lvl6pPr>
              <a:defRPr sz="7000"/>
            </a:lvl6pPr>
            <a:lvl7pPr>
              <a:defRPr sz="7000"/>
            </a:lvl7pPr>
            <a:lvl8pPr>
              <a:defRPr sz="7000"/>
            </a:lvl8pPr>
            <a:lvl9pPr>
              <a:defRPr sz="7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5385865" y="9985324"/>
            <a:ext cx="13368046" cy="28242220"/>
          </a:xfrm>
        </p:spPr>
        <p:txBody>
          <a:bodyPr/>
          <a:lstStyle>
            <a:lvl1pPr>
              <a:defRPr sz="10900"/>
            </a:lvl1pPr>
            <a:lvl2pPr>
              <a:defRPr sz="9400"/>
            </a:lvl2pPr>
            <a:lvl3pPr>
              <a:defRPr sz="7800"/>
            </a:lvl3pPr>
            <a:lvl4pPr>
              <a:defRPr sz="7000"/>
            </a:lvl4pPr>
            <a:lvl5pPr>
              <a:defRPr sz="7000"/>
            </a:lvl5pPr>
            <a:lvl6pPr>
              <a:defRPr sz="7000"/>
            </a:lvl6pPr>
            <a:lvl7pPr>
              <a:defRPr sz="7000"/>
            </a:lvl7pPr>
            <a:lvl8pPr>
              <a:defRPr sz="7000"/>
            </a:lvl8pPr>
            <a:lvl9pPr>
              <a:defRPr sz="7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3EE5B7-680E-44FF-962F-3113FAB5030E}" type="datetimeFigureOut">
              <a:rPr lang="en-US" smtClean="0"/>
              <a:t>10/7/2016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7FB6C12-88B7-467E-AE43-45481E628990}" type="slidenum">
              <a:rPr lang="en-US" smtClean="0"/>
              <a:t>‹#›</a:t>
            </a:fld>
            <a:endParaRPr lang="en-US" dirty="0"/>
          </a:p>
        </p:txBody>
      </p:sp>
    </p:spTree>
    <p:extLst>
      <p:ext uri="{BB962C8B-B14F-4D97-AF65-F5344CB8AC3E}">
        <p14:creationId xmlns:p14="http://schemas.microsoft.com/office/powerpoint/2010/main" val="2558327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13369" y="9579177"/>
            <a:ext cx="13373303" cy="3992144"/>
          </a:xfrm>
        </p:spPr>
        <p:txBody>
          <a:bodyPr anchor="b"/>
          <a:lstStyle>
            <a:lvl1pPr marL="0" indent="0">
              <a:buNone/>
              <a:defRPr sz="9400" b="1"/>
            </a:lvl1pPr>
            <a:lvl2pPr marL="1788773" indent="0">
              <a:buNone/>
              <a:defRPr sz="7800" b="1"/>
            </a:lvl2pPr>
            <a:lvl3pPr marL="3577545" indent="0">
              <a:buNone/>
              <a:defRPr sz="7000" b="1"/>
            </a:lvl3pPr>
            <a:lvl4pPr marL="5366318" indent="0">
              <a:buNone/>
              <a:defRPr sz="6300" b="1"/>
            </a:lvl4pPr>
            <a:lvl5pPr marL="7155091" indent="0">
              <a:buNone/>
              <a:defRPr sz="6300" b="1"/>
            </a:lvl5pPr>
            <a:lvl6pPr marL="8943863" indent="0">
              <a:buNone/>
              <a:defRPr sz="6300" b="1"/>
            </a:lvl6pPr>
            <a:lvl7pPr marL="10732636" indent="0">
              <a:buNone/>
              <a:defRPr sz="6300" b="1"/>
            </a:lvl7pPr>
            <a:lvl8pPr marL="12521409" indent="0">
              <a:buNone/>
              <a:defRPr sz="6300" b="1"/>
            </a:lvl8pPr>
            <a:lvl9pPr marL="14310182" indent="0">
              <a:buNone/>
              <a:defRPr sz="6300" b="1"/>
            </a:lvl9pPr>
          </a:lstStyle>
          <a:p>
            <a:pPr lvl="0"/>
            <a:r>
              <a:rPr lang="en-US" smtClean="0"/>
              <a:t>Click to edit Master text styles</a:t>
            </a:r>
          </a:p>
        </p:txBody>
      </p:sp>
      <p:sp>
        <p:nvSpPr>
          <p:cNvPr id="4" name="Content Placeholder 3"/>
          <p:cNvSpPr>
            <a:spLocks noGrp="1"/>
          </p:cNvSpPr>
          <p:nvPr>
            <p:ph sz="half" idx="2"/>
          </p:nvPr>
        </p:nvSpPr>
        <p:spPr>
          <a:xfrm>
            <a:off x="1513369" y="13571321"/>
            <a:ext cx="13373303" cy="24656221"/>
          </a:xfrm>
        </p:spPr>
        <p:txBody>
          <a:bodyPr/>
          <a:lstStyle>
            <a:lvl1pPr>
              <a:defRPr sz="9400"/>
            </a:lvl1pPr>
            <a:lvl2pPr>
              <a:defRPr sz="7800"/>
            </a:lvl2pPr>
            <a:lvl3pPr>
              <a:defRPr sz="7000"/>
            </a:lvl3pPr>
            <a:lvl4pPr>
              <a:defRPr sz="6300"/>
            </a:lvl4pPr>
            <a:lvl5pPr>
              <a:defRPr sz="6300"/>
            </a:lvl5pPr>
            <a:lvl6pPr>
              <a:defRPr sz="6300"/>
            </a:lvl6pPr>
            <a:lvl7pPr>
              <a:defRPr sz="6300"/>
            </a:lvl7pPr>
            <a:lvl8pPr>
              <a:defRPr sz="6300"/>
            </a:lvl8pPr>
            <a:lvl9pPr>
              <a:defRPr sz="6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5375356" y="9579177"/>
            <a:ext cx="13378556" cy="3992144"/>
          </a:xfrm>
        </p:spPr>
        <p:txBody>
          <a:bodyPr anchor="b"/>
          <a:lstStyle>
            <a:lvl1pPr marL="0" indent="0">
              <a:buNone/>
              <a:defRPr sz="9400" b="1"/>
            </a:lvl1pPr>
            <a:lvl2pPr marL="1788773" indent="0">
              <a:buNone/>
              <a:defRPr sz="7800" b="1"/>
            </a:lvl2pPr>
            <a:lvl3pPr marL="3577545" indent="0">
              <a:buNone/>
              <a:defRPr sz="7000" b="1"/>
            </a:lvl3pPr>
            <a:lvl4pPr marL="5366318" indent="0">
              <a:buNone/>
              <a:defRPr sz="6300" b="1"/>
            </a:lvl4pPr>
            <a:lvl5pPr marL="7155091" indent="0">
              <a:buNone/>
              <a:defRPr sz="6300" b="1"/>
            </a:lvl5pPr>
            <a:lvl6pPr marL="8943863" indent="0">
              <a:buNone/>
              <a:defRPr sz="6300" b="1"/>
            </a:lvl6pPr>
            <a:lvl7pPr marL="10732636" indent="0">
              <a:buNone/>
              <a:defRPr sz="6300" b="1"/>
            </a:lvl7pPr>
            <a:lvl8pPr marL="12521409" indent="0">
              <a:buNone/>
              <a:defRPr sz="6300" b="1"/>
            </a:lvl8pPr>
            <a:lvl9pPr marL="14310182" indent="0">
              <a:buNone/>
              <a:defRPr sz="6300" b="1"/>
            </a:lvl9pPr>
          </a:lstStyle>
          <a:p>
            <a:pPr lvl="0"/>
            <a:r>
              <a:rPr lang="en-US" smtClean="0"/>
              <a:t>Click to edit Master text styles</a:t>
            </a:r>
          </a:p>
        </p:txBody>
      </p:sp>
      <p:sp>
        <p:nvSpPr>
          <p:cNvPr id="6" name="Content Placeholder 5"/>
          <p:cNvSpPr>
            <a:spLocks noGrp="1"/>
          </p:cNvSpPr>
          <p:nvPr>
            <p:ph sz="quarter" idx="4"/>
          </p:nvPr>
        </p:nvSpPr>
        <p:spPr>
          <a:xfrm>
            <a:off x="15375356" y="13571321"/>
            <a:ext cx="13378556" cy="24656221"/>
          </a:xfrm>
        </p:spPr>
        <p:txBody>
          <a:bodyPr/>
          <a:lstStyle>
            <a:lvl1pPr>
              <a:defRPr sz="9400"/>
            </a:lvl1pPr>
            <a:lvl2pPr>
              <a:defRPr sz="7800"/>
            </a:lvl2pPr>
            <a:lvl3pPr>
              <a:defRPr sz="7000"/>
            </a:lvl3pPr>
            <a:lvl4pPr>
              <a:defRPr sz="6300"/>
            </a:lvl4pPr>
            <a:lvl5pPr>
              <a:defRPr sz="6300"/>
            </a:lvl5pPr>
            <a:lvl6pPr>
              <a:defRPr sz="6300"/>
            </a:lvl6pPr>
            <a:lvl7pPr>
              <a:defRPr sz="6300"/>
            </a:lvl7pPr>
            <a:lvl8pPr>
              <a:defRPr sz="6300"/>
            </a:lvl8pPr>
            <a:lvl9pPr>
              <a:defRPr sz="6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3EE5B7-680E-44FF-962F-3113FAB5030E}" type="datetimeFigureOut">
              <a:rPr lang="en-US" smtClean="0"/>
              <a:t>10/7/2016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7FB6C12-88B7-467E-AE43-45481E628990}" type="slidenum">
              <a:rPr lang="en-US" smtClean="0"/>
              <a:t>‹#›</a:t>
            </a:fld>
            <a:endParaRPr lang="en-US" dirty="0"/>
          </a:p>
        </p:txBody>
      </p:sp>
    </p:spTree>
    <p:extLst>
      <p:ext uri="{BB962C8B-B14F-4D97-AF65-F5344CB8AC3E}">
        <p14:creationId xmlns:p14="http://schemas.microsoft.com/office/powerpoint/2010/main" val="2134033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3EE5B7-680E-44FF-962F-3113FAB5030E}" type="datetimeFigureOut">
              <a:rPr lang="en-US" smtClean="0"/>
              <a:t>10/7/2016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7FB6C12-88B7-467E-AE43-45481E628990}" type="slidenum">
              <a:rPr lang="en-US" smtClean="0"/>
              <a:t>‹#›</a:t>
            </a:fld>
            <a:endParaRPr lang="en-US" dirty="0"/>
          </a:p>
        </p:txBody>
      </p:sp>
    </p:spTree>
    <p:extLst>
      <p:ext uri="{BB962C8B-B14F-4D97-AF65-F5344CB8AC3E}">
        <p14:creationId xmlns:p14="http://schemas.microsoft.com/office/powerpoint/2010/main" val="3335114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3EE5B7-680E-44FF-962F-3113FAB5030E}" type="datetimeFigureOut">
              <a:rPr lang="en-US" smtClean="0"/>
              <a:t>10/7/2016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7FB6C12-88B7-467E-AE43-45481E628990}" type="slidenum">
              <a:rPr lang="en-US" smtClean="0"/>
              <a:t>‹#›</a:t>
            </a:fld>
            <a:endParaRPr lang="en-US" dirty="0"/>
          </a:p>
        </p:txBody>
      </p:sp>
    </p:spTree>
    <p:extLst>
      <p:ext uri="{BB962C8B-B14F-4D97-AF65-F5344CB8AC3E}">
        <p14:creationId xmlns:p14="http://schemas.microsoft.com/office/powerpoint/2010/main" val="3984814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3372" y="1703845"/>
            <a:ext cx="9957725" cy="7251246"/>
          </a:xfrm>
        </p:spPr>
        <p:txBody>
          <a:bodyPr anchor="b"/>
          <a:lstStyle>
            <a:lvl1pPr algn="l">
              <a:defRPr sz="7800" b="1"/>
            </a:lvl1pPr>
          </a:lstStyle>
          <a:p>
            <a:r>
              <a:rPr lang="en-US" smtClean="0"/>
              <a:t>Click to edit Master title style</a:t>
            </a:r>
            <a:endParaRPr lang="en-US"/>
          </a:p>
        </p:txBody>
      </p:sp>
      <p:sp>
        <p:nvSpPr>
          <p:cNvPr id="3" name="Content Placeholder 2"/>
          <p:cNvSpPr>
            <a:spLocks noGrp="1"/>
          </p:cNvSpPr>
          <p:nvPr>
            <p:ph idx="1"/>
          </p:nvPr>
        </p:nvSpPr>
        <p:spPr>
          <a:xfrm>
            <a:off x="11833664" y="1703847"/>
            <a:ext cx="16920247" cy="36523697"/>
          </a:xfrm>
        </p:spPr>
        <p:txBody>
          <a:bodyPr/>
          <a:lstStyle>
            <a:lvl1pPr>
              <a:defRPr sz="12600"/>
            </a:lvl1pPr>
            <a:lvl2pPr>
              <a:defRPr sz="10900"/>
            </a:lvl2pPr>
            <a:lvl3pPr>
              <a:defRPr sz="9400"/>
            </a:lvl3pPr>
            <a:lvl4pPr>
              <a:defRPr sz="7800"/>
            </a:lvl4pPr>
            <a:lvl5pPr>
              <a:defRPr sz="7800"/>
            </a:lvl5pPr>
            <a:lvl6pPr>
              <a:defRPr sz="7800"/>
            </a:lvl6pPr>
            <a:lvl7pPr>
              <a:defRPr sz="7800"/>
            </a:lvl7pPr>
            <a:lvl8pPr>
              <a:defRPr sz="7800"/>
            </a:lvl8pPr>
            <a:lvl9pPr>
              <a:defRPr sz="7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513372" y="8955093"/>
            <a:ext cx="9957725" cy="29272451"/>
          </a:xfrm>
        </p:spPr>
        <p:txBody>
          <a:bodyPr/>
          <a:lstStyle>
            <a:lvl1pPr marL="0" indent="0">
              <a:buNone/>
              <a:defRPr sz="5500"/>
            </a:lvl1pPr>
            <a:lvl2pPr marL="1788773" indent="0">
              <a:buNone/>
              <a:defRPr sz="4700"/>
            </a:lvl2pPr>
            <a:lvl3pPr marL="3577545" indent="0">
              <a:buNone/>
              <a:defRPr sz="3900"/>
            </a:lvl3pPr>
            <a:lvl4pPr marL="5366318" indent="0">
              <a:buNone/>
              <a:defRPr sz="3500"/>
            </a:lvl4pPr>
            <a:lvl5pPr marL="7155091" indent="0">
              <a:buNone/>
              <a:defRPr sz="3500"/>
            </a:lvl5pPr>
            <a:lvl6pPr marL="8943863" indent="0">
              <a:buNone/>
              <a:defRPr sz="3500"/>
            </a:lvl6pPr>
            <a:lvl7pPr marL="10732636" indent="0">
              <a:buNone/>
              <a:defRPr sz="3500"/>
            </a:lvl7pPr>
            <a:lvl8pPr marL="12521409" indent="0">
              <a:buNone/>
              <a:defRPr sz="3500"/>
            </a:lvl8pPr>
            <a:lvl9pPr marL="14310182" indent="0">
              <a:buNone/>
              <a:defRPr sz="35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3EE5B7-680E-44FF-962F-3113FAB5030E}" type="datetimeFigureOut">
              <a:rPr lang="en-US" smtClean="0"/>
              <a:t>10/7/2016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7FB6C12-88B7-467E-AE43-45481E628990}" type="slidenum">
              <a:rPr lang="en-US" smtClean="0"/>
              <a:t>‹#›</a:t>
            </a:fld>
            <a:endParaRPr lang="en-US" dirty="0"/>
          </a:p>
        </p:txBody>
      </p:sp>
    </p:spTree>
    <p:extLst>
      <p:ext uri="{BB962C8B-B14F-4D97-AF65-F5344CB8AC3E}">
        <p14:creationId xmlns:p14="http://schemas.microsoft.com/office/powerpoint/2010/main" val="2636449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2598" y="29955967"/>
            <a:ext cx="18160365" cy="3536472"/>
          </a:xfrm>
        </p:spPr>
        <p:txBody>
          <a:bodyPr anchor="b"/>
          <a:lstStyle>
            <a:lvl1pPr algn="l">
              <a:defRPr sz="7800" b="1"/>
            </a:lvl1pPr>
          </a:lstStyle>
          <a:p>
            <a:r>
              <a:rPr lang="en-US" smtClean="0"/>
              <a:t>Click to edit Master title style</a:t>
            </a:r>
            <a:endParaRPr lang="en-US"/>
          </a:p>
        </p:txBody>
      </p:sp>
      <p:sp>
        <p:nvSpPr>
          <p:cNvPr id="3" name="Picture Placeholder 2"/>
          <p:cNvSpPr>
            <a:spLocks noGrp="1"/>
          </p:cNvSpPr>
          <p:nvPr>
            <p:ph type="pic" idx="1"/>
          </p:nvPr>
        </p:nvSpPr>
        <p:spPr>
          <a:xfrm>
            <a:off x="5932598" y="3823744"/>
            <a:ext cx="18160365" cy="25676543"/>
          </a:xfrm>
        </p:spPr>
        <p:txBody>
          <a:bodyPr/>
          <a:lstStyle>
            <a:lvl1pPr marL="0" indent="0">
              <a:buNone/>
              <a:defRPr sz="12600"/>
            </a:lvl1pPr>
            <a:lvl2pPr marL="1788773" indent="0">
              <a:buNone/>
              <a:defRPr sz="10900"/>
            </a:lvl2pPr>
            <a:lvl3pPr marL="3577545" indent="0">
              <a:buNone/>
              <a:defRPr sz="9400"/>
            </a:lvl3pPr>
            <a:lvl4pPr marL="5366318" indent="0">
              <a:buNone/>
              <a:defRPr sz="7800"/>
            </a:lvl4pPr>
            <a:lvl5pPr marL="7155091" indent="0">
              <a:buNone/>
              <a:defRPr sz="7800"/>
            </a:lvl5pPr>
            <a:lvl6pPr marL="8943863" indent="0">
              <a:buNone/>
              <a:defRPr sz="7800"/>
            </a:lvl6pPr>
            <a:lvl7pPr marL="10732636" indent="0">
              <a:buNone/>
              <a:defRPr sz="7800"/>
            </a:lvl7pPr>
            <a:lvl8pPr marL="12521409" indent="0">
              <a:buNone/>
              <a:defRPr sz="7800"/>
            </a:lvl8pPr>
            <a:lvl9pPr marL="14310182" indent="0">
              <a:buNone/>
              <a:defRPr sz="7800"/>
            </a:lvl9pPr>
          </a:lstStyle>
          <a:p>
            <a:endParaRPr lang="en-US" dirty="0"/>
          </a:p>
        </p:txBody>
      </p:sp>
      <p:sp>
        <p:nvSpPr>
          <p:cNvPr id="4" name="Text Placeholder 3"/>
          <p:cNvSpPr>
            <a:spLocks noGrp="1"/>
          </p:cNvSpPr>
          <p:nvPr>
            <p:ph type="body" sz="half" idx="2"/>
          </p:nvPr>
        </p:nvSpPr>
        <p:spPr>
          <a:xfrm>
            <a:off x="5932598" y="33492439"/>
            <a:ext cx="18160365" cy="5022375"/>
          </a:xfrm>
        </p:spPr>
        <p:txBody>
          <a:bodyPr/>
          <a:lstStyle>
            <a:lvl1pPr marL="0" indent="0">
              <a:buNone/>
              <a:defRPr sz="5500"/>
            </a:lvl1pPr>
            <a:lvl2pPr marL="1788773" indent="0">
              <a:buNone/>
              <a:defRPr sz="4700"/>
            </a:lvl2pPr>
            <a:lvl3pPr marL="3577545" indent="0">
              <a:buNone/>
              <a:defRPr sz="3900"/>
            </a:lvl3pPr>
            <a:lvl4pPr marL="5366318" indent="0">
              <a:buNone/>
              <a:defRPr sz="3500"/>
            </a:lvl4pPr>
            <a:lvl5pPr marL="7155091" indent="0">
              <a:buNone/>
              <a:defRPr sz="3500"/>
            </a:lvl5pPr>
            <a:lvl6pPr marL="8943863" indent="0">
              <a:buNone/>
              <a:defRPr sz="3500"/>
            </a:lvl6pPr>
            <a:lvl7pPr marL="10732636" indent="0">
              <a:buNone/>
              <a:defRPr sz="3500"/>
            </a:lvl7pPr>
            <a:lvl8pPr marL="12521409" indent="0">
              <a:buNone/>
              <a:defRPr sz="3500"/>
            </a:lvl8pPr>
            <a:lvl9pPr marL="14310182" indent="0">
              <a:buNone/>
              <a:defRPr sz="35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3EE5B7-680E-44FF-962F-3113FAB5030E}" type="datetimeFigureOut">
              <a:rPr lang="en-US" smtClean="0"/>
              <a:t>10/7/2016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7FB6C12-88B7-467E-AE43-45481E628990}" type="slidenum">
              <a:rPr lang="en-US" smtClean="0"/>
              <a:t>‹#›</a:t>
            </a:fld>
            <a:endParaRPr lang="en-US" dirty="0"/>
          </a:p>
        </p:txBody>
      </p:sp>
    </p:spTree>
    <p:extLst>
      <p:ext uri="{BB962C8B-B14F-4D97-AF65-F5344CB8AC3E}">
        <p14:creationId xmlns:p14="http://schemas.microsoft.com/office/powerpoint/2010/main" val="1096626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364" y="1713755"/>
            <a:ext cx="27240548" cy="7132373"/>
          </a:xfrm>
          <a:prstGeom prst="rect">
            <a:avLst/>
          </a:prstGeom>
        </p:spPr>
        <p:txBody>
          <a:bodyPr vert="horz" lIns="357754" tIns="178879" rIns="357754" bIns="17887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513364" y="9985324"/>
            <a:ext cx="27240548" cy="28242220"/>
          </a:xfrm>
          <a:prstGeom prst="rect">
            <a:avLst/>
          </a:prstGeom>
        </p:spPr>
        <p:txBody>
          <a:bodyPr vert="horz" lIns="357754" tIns="178879" rIns="357754" bIns="17887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513364" y="39663928"/>
            <a:ext cx="7062364" cy="2278397"/>
          </a:xfrm>
          <a:prstGeom prst="rect">
            <a:avLst/>
          </a:prstGeom>
        </p:spPr>
        <p:txBody>
          <a:bodyPr vert="horz" lIns="357754" tIns="178879" rIns="357754" bIns="178879" rtlCol="0" anchor="ctr"/>
          <a:lstStyle>
            <a:lvl1pPr algn="l">
              <a:defRPr sz="4700">
                <a:solidFill>
                  <a:schemeClr val="tx1">
                    <a:tint val="75000"/>
                  </a:schemeClr>
                </a:solidFill>
              </a:defRPr>
            </a:lvl1pPr>
          </a:lstStyle>
          <a:p>
            <a:fld id="{1D3EE5B7-680E-44FF-962F-3113FAB5030E}" type="datetimeFigureOut">
              <a:rPr lang="en-US" smtClean="0"/>
              <a:t>10/7/2016</a:t>
            </a:fld>
            <a:endParaRPr lang="en-US" dirty="0"/>
          </a:p>
        </p:txBody>
      </p:sp>
      <p:sp>
        <p:nvSpPr>
          <p:cNvPr id="5" name="Footer Placeholder 4"/>
          <p:cNvSpPr>
            <a:spLocks noGrp="1"/>
          </p:cNvSpPr>
          <p:nvPr>
            <p:ph type="ftr" sz="quarter" idx="3"/>
          </p:nvPr>
        </p:nvSpPr>
        <p:spPr>
          <a:xfrm>
            <a:off x="10341319" y="39663928"/>
            <a:ext cx="9584637" cy="2278397"/>
          </a:xfrm>
          <a:prstGeom prst="rect">
            <a:avLst/>
          </a:prstGeom>
        </p:spPr>
        <p:txBody>
          <a:bodyPr vert="horz" lIns="357754" tIns="178879" rIns="357754" bIns="178879" rtlCol="0" anchor="ctr"/>
          <a:lstStyle>
            <a:lvl1pPr algn="ctr">
              <a:defRPr sz="47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1691547" y="39663928"/>
            <a:ext cx="7062364" cy="2278397"/>
          </a:xfrm>
          <a:prstGeom prst="rect">
            <a:avLst/>
          </a:prstGeom>
        </p:spPr>
        <p:txBody>
          <a:bodyPr vert="horz" lIns="357754" tIns="178879" rIns="357754" bIns="178879" rtlCol="0" anchor="ctr"/>
          <a:lstStyle>
            <a:lvl1pPr algn="r">
              <a:defRPr sz="4700">
                <a:solidFill>
                  <a:schemeClr val="tx1">
                    <a:tint val="75000"/>
                  </a:schemeClr>
                </a:solidFill>
              </a:defRPr>
            </a:lvl1pPr>
          </a:lstStyle>
          <a:p>
            <a:fld id="{E7FB6C12-88B7-467E-AE43-45481E628990}" type="slidenum">
              <a:rPr lang="en-US" smtClean="0"/>
              <a:t>‹#›</a:t>
            </a:fld>
            <a:endParaRPr lang="en-US" dirty="0"/>
          </a:p>
        </p:txBody>
      </p:sp>
    </p:spTree>
    <p:extLst>
      <p:ext uri="{BB962C8B-B14F-4D97-AF65-F5344CB8AC3E}">
        <p14:creationId xmlns:p14="http://schemas.microsoft.com/office/powerpoint/2010/main" val="2659232896"/>
      </p:ext>
    </p:extLst>
  </p:cSld>
  <p:clrMap bg1="lt1" tx1="dk1" bg2="lt2" tx2="dk2" accent1="accent1" accent2="accent2" accent3="accent3" accent4="accent4" accent5="accent5" accent6="accent6" hlink="hlink" folHlink="folHlink"/>
  <p:sldLayoutIdLst>
    <p:sldLayoutId id="2147484261" r:id="rId1"/>
    <p:sldLayoutId id="2147484262" r:id="rId2"/>
    <p:sldLayoutId id="2147484263" r:id="rId3"/>
    <p:sldLayoutId id="2147484264" r:id="rId4"/>
    <p:sldLayoutId id="2147484265" r:id="rId5"/>
    <p:sldLayoutId id="2147484266" r:id="rId6"/>
    <p:sldLayoutId id="2147484267" r:id="rId7"/>
    <p:sldLayoutId id="2147484268" r:id="rId8"/>
    <p:sldLayoutId id="2147484269" r:id="rId9"/>
    <p:sldLayoutId id="2147484270" r:id="rId10"/>
    <p:sldLayoutId id="2147484271" r:id="rId11"/>
  </p:sldLayoutIdLst>
  <p:txStyles>
    <p:titleStyle>
      <a:lvl1pPr algn="ctr" defTabSz="3577545" rtl="0" eaLnBrk="1" latinLnBrk="0" hangingPunct="1">
        <a:spcBef>
          <a:spcPct val="0"/>
        </a:spcBef>
        <a:buNone/>
        <a:defRPr sz="17200" kern="1200">
          <a:solidFill>
            <a:schemeClr val="tx1"/>
          </a:solidFill>
          <a:latin typeface="+mj-lt"/>
          <a:ea typeface="+mj-ea"/>
          <a:cs typeface="+mj-cs"/>
        </a:defRPr>
      </a:lvl1pPr>
    </p:titleStyle>
    <p:bodyStyle>
      <a:lvl1pPr marL="1341577" indent="-1341577" algn="l" defTabSz="3577545" rtl="0" eaLnBrk="1" latinLnBrk="0" hangingPunct="1">
        <a:spcBef>
          <a:spcPct val="20000"/>
        </a:spcBef>
        <a:buFont typeface="Arial" pitchFamily="34" charset="0"/>
        <a:buChar char="•"/>
        <a:defRPr sz="12600" kern="1200">
          <a:solidFill>
            <a:schemeClr val="tx1"/>
          </a:solidFill>
          <a:latin typeface="+mn-lt"/>
          <a:ea typeface="+mn-ea"/>
          <a:cs typeface="+mn-cs"/>
        </a:defRPr>
      </a:lvl1pPr>
      <a:lvl2pPr marL="2906757" indent="-1117984" algn="l" defTabSz="3577545" rtl="0" eaLnBrk="1" latinLnBrk="0" hangingPunct="1">
        <a:spcBef>
          <a:spcPct val="20000"/>
        </a:spcBef>
        <a:buFont typeface="Arial" pitchFamily="34" charset="0"/>
        <a:buChar char="–"/>
        <a:defRPr sz="10900" kern="1200">
          <a:solidFill>
            <a:schemeClr val="tx1"/>
          </a:solidFill>
          <a:latin typeface="+mn-lt"/>
          <a:ea typeface="+mn-ea"/>
          <a:cs typeface="+mn-cs"/>
        </a:defRPr>
      </a:lvl2pPr>
      <a:lvl3pPr marL="4471932" indent="-894387" algn="l" defTabSz="3577545" rtl="0" eaLnBrk="1" latinLnBrk="0" hangingPunct="1">
        <a:spcBef>
          <a:spcPct val="20000"/>
        </a:spcBef>
        <a:buFont typeface="Arial" pitchFamily="34" charset="0"/>
        <a:buChar char="•"/>
        <a:defRPr sz="9400" kern="1200">
          <a:solidFill>
            <a:schemeClr val="tx1"/>
          </a:solidFill>
          <a:latin typeface="+mn-lt"/>
          <a:ea typeface="+mn-ea"/>
          <a:cs typeface="+mn-cs"/>
        </a:defRPr>
      </a:lvl3pPr>
      <a:lvl4pPr marL="6260704" indent="-894387" algn="l" defTabSz="3577545" rtl="0" eaLnBrk="1" latinLnBrk="0" hangingPunct="1">
        <a:spcBef>
          <a:spcPct val="20000"/>
        </a:spcBef>
        <a:buFont typeface="Arial" pitchFamily="34" charset="0"/>
        <a:buChar char="–"/>
        <a:defRPr sz="7800" kern="1200">
          <a:solidFill>
            <a:schemeClr val="tx1"/>
          </a:solidFill>
          <a:latin typeface="+mn-lt"/>
          <a:ea typeface="+mn-ea"/>
          <a:cs typeface="+mn-cs"/>
        </a:defRPr>
      </a:lvl4pPr>
      <a:lvl5pPr marL="8049477" indent="-894387" algn="l" defTabSz="3577545" rtl="0" eaLnBrk="1" latinLnBrk="0" hangingPunct="1">
        <a:spcBef>
          <a:spcPct val="20000"/>
        </a:spcBef>
        <a:buFont typeface="Arial" pitchFamily="34" charset="0"/>
        <a:buChar char="»"/>
        <a:defRPr sz="7800" kern="1200">
          <a:solidFill>
            <a:schemeClr val="tx1"/>
          </a:solidFill>
          <a:latin typeface="+mn-lt"/>
          <a:ea typeface="+mn-ea"/>
          <a:cs typeface="+mn-cs"/>
        </a:defRPr>
      </a:lvl5pPr>
      <a:lvl6pPr marL="9838250" indent="-894387" algn="l" defTabSz="3577545" rtl="0" eaLnBrk="1" latinLnBrk="0" hangingPunct="1">
        <a:spcBef>
          <a:spcPct val="20000"/>
        </a:spcBef>
        <a:buFont typeface="Arial" pitchFamily="34" charset="0"/>
        <a:buChar char="•"/>
        <a:defRPr sz="7800" kern="1200">
          <a:solidFill>
            <a:schemeClr val="tx1"/>
          </a:solidFill>
          <a:latin typeface="+mn-lt"/>
          <a:ea typeface="+mn-ea"/>
          <a:cs typeface="+mn-cs"/>
        </a:defRPr>
      </a:lvl6pPr>
      <a:lvl7pPr marL="11627023" indent="-894387" algn="l" defTabSz="3577545" rtl="0" eaLnBrk="1" latinLnBrk="0" hangingPunct="1">
        <a:spcBef>
          <a:spcPct val="20000"/>
        </a:spcBef>
        <a:buFont typeface="Arial" pitchFamily="34" charset="0"/>
        <a:buChar char="•"/>
        <a:defRPr sz="7800" kern="1200">
          <a:solidFill>
            <a:schemeClr val="tx1"/>
          </a:solidFill>
          <a:latin typeface="+mn-lt"/>
          <a:ea typeface="+mn-ea"/>
          <a:cs typeface="+mn-cs"/>
        </a:defRPr>
      </a:lvl7pPr>
      <a:lvl8pPr marL="13415795" indent="-894387" algn="l" defTabSz="3577545" rtl="0" eaLnBrk="1" latinLnBrk="0" hangingPunct="1">
        <a:spcBef>
          <a:spcPct val="20000"/>
        </a:spcBef>
        <a:buFont typeface="Arial" pitchFamily="34" charset="0"/>
        <a:buChar char="•"/>
        <a:defRPr sz="7800" kern="1200">
          <a:solidFill>
            <a:schemeClr val="tx1"/>
          </a:solidFill>
          <a:latin typeface="+mn-lt"/>
          <a:ea typeface="+mn-ea"/>
          <a:cs typeface="+mn-cs"/>
        </a:defRPr>
      </a:lvl8pPr>
      <a:lvl9pPr marL="15204568" indent="-894387" algn="l" defTabSz="3577545" rtl="0" eaLnBrk="1" latinLnBrk="0" hangingPunct="1">
        <a:spcBef>
          <a:spcPct val="20000"/>
        </a:spcBef>
        <a:buFont typeface="Arial" pitchFamily="34" charset="0"/>
        <a:buChar char="•"/>
        <a:defRPr sz="7800" kern="1200">
          <a:solidFill>
            <a:schemeClr val="tx1"/>
          </a:solidFill>
          <a:latin typeface="+mn-lt"/>
          <a:ea typeface="+mn-ea"/>
          <a:cs typeface="+mn-cs"/>
        </a:defRPr>
      </a:lvl9pPr>
    </p:bodyStyle>
    <p:otherStyle>
      <a:defPPr>
        <a:defRPr lang="en-US"/>
      </a:defPPr>
      <a:lvl1pPr marL="0" algn="l" defTabSz="3577545" rtl="0" eaLnBrk="1" latinLnBrk="0" hangingPunct="1">
        <a:defRPr sz="7000" kern="1200">
          <a:solidFill>
            <a:schemeClr val="tx1"/>
          </a:solidFill>
          <a:latin typeface="+mn-lt"/>
          <a:ea typeface="+mn-ea"/>
          <a:cs typeface="+mn-cs"/>
        </a:defRPr>
      </a:lvl1pPr>
      <a:lvl2pPr marL="1788773" algn="l" defTabSz="3577545" rtl="0" eaLnBrk="1" latinLnBrk="0" hangingPunct="1">
        <a:defRPr sz="7000" kern="1200">
          <a:solidFill>
            <a:schemeClr val="tx1"/>
          </a:solidFill>
          <a:latin typeface="+mn-lt"/>
          <a:ea typeface="+mn-ea"/>
          <a:cs typeface="+mn-cs"/>
        </a:defRPr>
      </a:lvl2pPr>
      <a:lvl3pPr marL="3577545" algn="l" defTabSz="3577545" rtl="0" eaLnBrk="1" latinLnBrk="0" hangingPunct="1">
        <a:defRPr sz="7000" kern="1200">
          <a:solidFill>
            <a:schemeClr val="tx1"/>
          </a:solidFill>
          <a:latin typeface="+mn-lt"/>
          <a:ea typeface="+mn-ea"/>
          <a:cs typeface="+mn-cs"/>
        </a:defRPr>
      </a:lvl3pPr>
      <a:lvl4pPr marL="5366318" algn="l" defTabSz="3577545" rtl="0" eaLnBrk="1" latinLnBrk="0" hangingPunct="1">
        <a:defRPr sz="7000" kern="1200">
          <a:solidFill>
            <a:schemeClr val="tx1"/>
          </a:solidFill>
          <a:latin typeface="+mn-lt"/>
          <a:ea typeface="+mn-ea"/>
          <a:cs typeface="+mn-cs"/>
        </a:defRPr>
      </a:lvl4pPr>
      <a:lvl5pPr marL="7155091" algn="l" defTabSz="3577545" rtl="0" eaLnBrk="1" latinLnBrk="0" hangingPunct="1">
        <a:defRPr sz="7000" kern="1200">
          <a:solidFill>
            <a:schemeClr val="tx1"/>
          </a:solidFill>
          <a:latin typeface="+mn-lt"/>
          <a:ea typeface="+mn-ea"/>
          <a:cs typeface="+mn-cs"/>
        </a:defRPr>
      </a:lvl5pPr>
      <a:lvl6pPr marL="8943863" algn="l" defTabSz="3577545" rtl="0" eaLnBrk="1" latinLnBrk="0" hangingPunct="1">
        <a:defRPr sz="7000" kern="1200">
          <a:solidFill>
            <a:schemeClr val="tx1"/>
          </a:solidFill>
          <a:latin typeface="+mn-lt"/>
          <a:ea typeface="+mn-ea"/>
          <a:cs typeface="+mn-cs"/>
        </a:defRPr>
      </a:lvl6pPr>
      <a:lvl7pPr marL="10732636" algn="l" defTabSz="3577545" rtl="0" eaLnBrk="1" latinLnBrk="0" hangingPunct="1">
        <a:defRPr sz="7000" kern="1200">
          <a:solidFill>
            <a:schemeClr val="tx1"/>
          </a:solidFill>
          <a:latin typeface="+mn-lt"/>
          <a:ea typeface="+mn-ea"/>
          <a:cs typeface="+mn-cs"/>
        </a:defRPr>
      </a:lvl7pPr>
      <a:lvl8pPr marL="12521409" algn="l" defTabSz="3577545" rtl="0" eaLnBrk="1" latinLnBrk="0" hangingPunct="1">
        <a:defRPr sz="7000" kern="1200">
          <a:solidFill>
            <a:schemeClr val="tx1"/>
          </a:solidFill>
          <a:latin typeface="+mn-lt"/>
          <a:ea typeface="+mn-ea"/>
          <a:cs typeface="+mn-cs"/>
        </a:defRPr>
      </a:lvl8pPr>
      <a:lvl9pPr marL="14310182" algn="l" defTabSz="3577545" rtl="0" eaLnBrk="1" latinLnBrk="0" hangingPunct="1">
        <a:defRPr sz="7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65" name="Picture 241"/>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4186" y="-103808"/>
            <a:ext cx="30213089" cy="4273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9" name="TextBox 19"/>
          <p:cNvSpPr txBox="1">
            <a:spLocks noChangeArrowheads="1"/>
          </p:cNvSpPr>
          <p:nvPr/>
        </p:nvSpPr>
        <p:spPr bwMode="auto">
          <a:xfrm>
            <a:off x="1512276" y="8704205"/>
            <a:ext cx="12500286" cy="1565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6957" tIns="43478" rIns="86957" bIns="43478">
            <a:spAutoFit/>
          </a:bodyPr>
          <a:lstStyle>
            <a:lvl1pPr eaLnBrk="0" hangingPunct="0">
              <a:defRPr sz="2000">
                <a:solidFill>
                  <a:schemeClr val="tx1"/>
                </a:solidFill>
                <a:latin typeface="Arial" charset="0"/>
                <a:ea typeface="ＭＳ Ｐゴシック" pitchFamily="-106" charset="-128"/>
              </a:defRPr>
            </a:lvl1pPr>
            <a:lvl2pPr eaLnBrk="0" hangingPunct="0">
              <a:defRPr sz="2000">
                <a:solidFill>
                  <a:schemeClr val="tx1"/>
                </a:solidFill>
                <a:latin typeface="Arial" charset="0"/>
                <a:ea typeface="ＭＳ Ｐゴシック" pitchFamily="-106" charset="-128"/>
              </a:defRPr>
            </a:lvl2pPr>
            <a:lvl3pPr marL="1143000" indent="-228600" eaLnBrk="0" hangingPunct="0">
              <a:defRPr sz="2000">
                <a:solidFill>
                  <a:schemeClr val="tx1"/>
                </a:solidFill>
                <a:latin typeface="Arial" charset="0"/>
                <a:ea typeface="ＭＳ Ｐゴシック" pitchFamily="-106" charset="-128"/>
              </a:defRPr>
            </a:lvl3pPr>
            <a:lvl4pPr marL="1600200" indent="-228600" eaLnBrk="0" hangingPunct="0">
              <a:defRPr sz="2000">
                <a:solidFill>
                  <a:schemeClr val="tx1"/>
                </a:solidFill>
                <a:latin typeface="Arial" charset="0"/>
                <a:ea typeface="ＭＳ Ｐゴシック" pitchFamily="-106" charset="-128"/>
              </a:defRPr>
            </a:lvl4pPr>
            <a:lvl5pPr marL="2057400" indent="-228600" eaLnBrk="0" hangingPunct="0">
              <a:defRPr sz="20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106" charset="-128"/>
              </a:defRPr>
            </a:lvl9pPr>
          </a:lstStyle>
          <a:p>
            <a:pPr>
              <a:spcAft>
                <a:spcPts val="1800"/>
              </a:spcAft>
            </a:pPr>
            <a:r>
              <a:rPr lang="en-GB" sz="3200" dirty="0">
                <a:latin typeface="Arial" pitchFamily="34" charset="0"/>
                <a:cs typeface="Arial" pitchFamily="34" charset="0"/>
              </a:rPr>
              <a:t>This is qualitative evaluation of the experience of the women attending this service with focus on advantages and disadvantages and how the service could be improved.</a:t>
            </a:r>
            <a:endParaRPr lang="en-US" sz="3000" b="1" dirty="0">
              <a:solidFill>
                <a:schemeClr val="tx2">
                  <a:lumMod val="50000"/>
                </a:schemeClr>
              </a:solidFill>
              <a:latin typeface="Arial" pitchFamily="34" charset="0"/>
              <a:cs typeface="Arial" pitchFamily="34" charset="0"/>
            </a:endParaRPr>
          </a:p>
        </p:txBody>
      </p:sp>
      <p:sp>
        <p:nvSpPr>
          <p:cNvPr id="52" name="Rectangle 51"/>
          <p:cNvSpPr/>
          <p:nvPr/>
        </p:nvSpPr>
        <p:spPr>
          <a:xfrm>
            <a:off x="1512274" y="21935793"/>
            <a:ext cx="12500287" cy="4750642"/>
          </a:xfrm>
          <a:prstGeom prst="rect">
            <a:avLst/>
          </a:prstGeom>
        </p:spPr>
        <p:txBody>
          <a:bodyPr wrap="square" lIns="86978" tIns="43489" rIns="86978" bIns="43489">
            <a:spAutoFit/>
          </a:bodyPr>
          <a:lstStyle/>
          <a:p>
            <a:pPr>
              <a:spcAft>
                <a:spcPts val="1800"/>
              </a:spcAft>
            </a:pPr>
            <a:r>
              <a:rPr lang="en-GB" sz="3200" dirty="0">
                <a:latin typeface="Arial" pitchFamily="34" charset="0"/>
                <a:cs typeface="Arial" pitchFamily="34" charset="0"/>
              </a:rPr>
              <a:t>There were 40 clients in the FMN clinic at the time of data collection. A convenient sampling was done and 10 clients were included in the qualitative survey. Demographics and treatment details were taken from paper, electronic notes and prescription logs.</a:t>
            </a:r>
          </a:p>
          <a:p>
            <a:pPr>
              <a:spcAft>
                <a:spcPts val="1800"/>
              </a:spcAft>
            </a:pPr>
            <a:r>
              <a:rPr lang="en-GB" sz="3200" dirty="0">
                <a:latin typeface="Arial" pitchFamily="34" charset="0"/>
                <a:cs typeface="Arial" pitchFamily="34" charset="0"/>
              </a:rPr>
              <a:t>The qualitative information was collected by a semi –structured interview for a duration of 15-25 minutes facilitated by the researcher. The interview focused on the aims and objectives and was transcribed verbatim and responses were manually analysed thematically.</a:t>
            </a:r>
          </a:p>
        </p:txBody>
      </p:sp>
      <p:sp>
        <p:nvSpPr>
          <p:cNvPr id="54" name="Rectangle 53"/>
          <p:cNvSpPr/>
          <p:nvPr/>
        </p:nvSpPr>
        <p:spPr>
          <a:xfrm>
            <a:off x="1518405" y="12208147"/>
            <a:ext cx="12500286" cy="8659405"/>
          </a:xfrm>
          <a:prstGeom prst="rect">
            <a:avLst/>
          </a:prstGeom>
        </p:spPr>
        <p:txBody>
          <a:bodyPr wrap="square" lIns="86978" tIns="43489" rIns="86978" bIns="43489">
            <a:spAutoFit/>
          </a:bodyPr>
          <a:lstStyle/>
          <a:p>
            <a:pPr>
              <a:spcAft>
                <a:spcPts val="1800"/>
              </a:spcAft>
            </a:pPr>
            <a:r>
              <a:rPr lang="en-GB" sz="3200" dirty="0">
                <a:latin typeface="Arial" pitchFamily="34" charset="0"/>
                <a:cs typeface="Arial" pitchFamily="34" charset="0"/>
              </a:rPr>
              <a:t>It has been studied when women’s biopsychosocial needs are addressed from the beginning then improved treatment engagement, retention, and outcomes are the result. There are many psychosocial factors and genetics that contribute to women developing addiction. The proportion of women in structured drug treatment (mostly for opioid and crack dependence) in UK has remained stable over the past five years, at around 25% of the adult treatment population (2). In 2014-2015 women in treatment for opioid use only were 27% (3). </a:t>
            </a:r>
          </a:p>
          <a:p>
            <a:pPr>
              <a:spcAft>
                <a:spcPts val="1800"/>
              </a:spcAft>
            </a:pPr>
            <a:r>
              <a:rPr lang="en-GB" sz="3200" b="1" dirty="0">
                <a:latin typeface="Arial" pitchFamily="34" charset="0"/>
                <a:cs typeface="Arial" pitchFamily="34" charset="0"/>
              </a:rPr>
              <a:t>History of Forget Me Not clinic (FMN)</a:t>
            </a:r>
          </a:p>
          <a:p>
            <a:pPr>
              <a:spcAft>
                <a:spcPts val="1800"/>
              </a:spcAft>
            </a:pPr>
            <a:r>
              <a:rPr lang="en-GB" sz="3200" dirty="0">
                <a:latin typeface="Arial" pitchFamily="34" charset="0"/>
                <a:cs typeface="Arial" pitchFamily="34" charset="0"/>
              </a:rPr>
              <a:t>Forget Me Not clinic was established in Nov 2013 in Hounslow with the aim of providing a safe and calm environment for women with opioid dependence and to engage in </a:t>
            </a:r>
            <a:r>
              <a:rPr lang="en-GB" sz="3200">
                <a:latin typeface="Arial" pitchFamily="34" charset="0"/>
                <a:cs typeface="Arial" pitchFamily="34" charset="0"/>
              </a:rPr>
              <a:t>opioid </a:t>
            </a:r>
            <a:r>
              <a:rPr lang="en-GB" sz="3200" smtClean="0">
                <a:latin typeface="Arial" pitchFamily="34" charset="0"/>
                <a:cs typeface="Arial" pitchFamily="34" charset="0"/>
              </a:rPr>
              <a:t>replacement </a:t>
            </a:r>
            <a:endParaRPr lang="en-GB" sz="3200" dirty="0">
              <a:latin typeface="Arial" pitchFamily="34" charset="0"/>
              <a:cs typeface="Arial" pitchFamily="34" charset="0"/>
            </a:endParaRPr>
          </a:p>
          <a:p>
            <a:pPr>
              <a:spcAft>
                <a:spcPts val="1800"/>
              </a:spcAft>
            </a:pPr>
            <a:r>
              <a:rPr lang="en-GB" sz="3200" dirty="0">
                <a:latin typeface="Arial" pitchFamily="34" charset="0"/>
                <a:cs typeface="Arial" pitchFamily="34" charset="0"/>
              </a:rPr>
              <a:t>treatment </a:t>
            </a:r>
            <a:r>
              <a:rPr lang="en-GB" sz="3200" dirty="0" smtClean="0">
                <a:latin typeface="Arial" pitchFamily="34" charset="0"/>
                <a:cs typeface="Arial" pitchFamily="34" charset="0"/>
              </a:rPr>
              <a:t>(ORT) while </a:t>
            </a:r>
            <a:r>
              <a:rPr lang="en-GB" sz="3200" dirty="0">
                <a:latin typeface="Arial" pitchFamily="34" charset="0"/>
                <a:cs typeface="Arial" pitchFamily="34" charset="0"/>
              </a:rPr>
              <a:t>also being able to address their contraception and sexual health needs. The aim was also to link women with other agencies like domestic violence.</a:t>
            </a:r>
          </a:p>
        </p:txBody>
      </p:sp>
      <p:sp>
        <p:nvSpPr>
          <p:cNvPr id="50" name="Rectangle 10"/>
          <p:cNvSpPr>
            <a:spLocks noChangeArrowheads="1"/>
          </p:cNvSpPr>
          <p:nvPr/>
        </p:nvSpPr>
        <p:spPr bwMode="auto">
          <a:xfrm>
            <a:off x="1512274" y="7303531"/>
            <a:ext cx="12500287" cy="920552"/>
          </a:xfrm>
          <a:prstGeom prst="rect">
            <a:avLst/>
          </a:prstGeom>
          <a:solidFill>
            <a:srgbClr val="20AEE0"/>
          </a:solidFill>
          <a:ln w="12700">
            <a:noFill/>
            <a:miter lim="800000"/>
            <a:headEnd/>
            <a:tailEnd/>
          </a:ln>
          <a:effectLst>
            <a:outerShdw blurRad="50800" dist="38100" dir="2700000" algn="tl" rotWithShape="0">
              <a:prstClr val="black">
                <a:alpha val="40000"/>
              </a:prstClr>
            </a:outerShdw>
          </a:effectLst>
        </p:spPr>
        <p:txBody>
          <a:bodyPr wrap="none" lIns="130434" tIns="0" rIns="130434" bIns="0" anchor="t" anchorCtr="0"/>
          <a:lstStyle/>
          <a:p>
            <a:pPr defTabSz="4473102">
              <a:defRPr/>
            </a:pPr>
            <a:r>
              <a:rPr lang="en-US" sz="5100" b="1" dirty="0" smtClean="0">
                <a:solidFill>
                  <a:srgbClr val="FFFFFF"/>
                </a:solidFill>
                <a:latin typeface="Arial" pitchFamily="34" charset="0"/>
                <a:cs typeface="Arial" pitchFamily="34" charset="0"/>
              </a:rPr>
              <a:t>Aims</a:t>
            </a:r>
            <a:endParaRPr lang="en-US" sz="5100" b="1" dirty="0">
              <a:solidFill>
                <a:srgbClr val="FFFFFF"/>
              </a:solidFill>
              <a:latin typeface="Arial" pitchFamily="34" charset="0"/>
              <a:cs typeface="Arial" pitchFamily="34" charset="0"/>
            </a:endParaRPr>
          </a:p>
        </p:txBody>
      </p:sp>
      <p:sp>
        <p:nvSpPr>
          <p:cNvPr id="68" name="TextBox 21"/>
          <p:cNvSpPr txBox="1">
            <a:spLocks noChangeArrowheads="1"/>
          </p:cNvSpPr>
          <p:nvPr/>
        </p:nvSpPr>
        <p:spPr bwMode="auto">
          <a:xfrm>
            <a:off x="16103648" y="30745171"/>
            <a:ext cx="12662393" cy="5735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6957" tIns="43478" rIns="86957" bIns="43478">
            <a:spAutoFit/>
          </a:bodyPr>
          <a:lstStyle>
            <a:lvl1pPr marL="342900" indent="-342900" eaLnBrk="0" hangingPunct="0">
              <a:defRPr sz="2000">
                <a:solidFill>
                  <a:schemeClr val="tx1"/>
                </a:solidFill>
                <a:latin typeface="Arial" charset="0"/>
                <a:ea typeface="ＭＳ Ｐゴシック" pitchFamily="-106" charset="-128"/>
              </a:defRPr>
            </a:lvl1pPr>
            <a:lvl2pPr eaLnBrk="0" hangingPunct="0">
              <a:defRPr sz="2000">
                <a:solidFill>
                  <a:schemeClr val="tx1"/>
                </a:solidFill>
                <a:latin typeface="Arial" charset="0"/>
                <a:ea typeface="ＭＳ Ｐゴシック" pitchFamily="-106" charset="-128"/>
              </a:defRPr>
            </a:lvl2pPr>
            <a:lvl3pPr marL="1143000" indent="-228600" eaLnBrk="0" hangingPunct="0">
              <a:defRPr sz="2000">
                <a:solidFill>
                  <a:schemeClr val="tx1"/>
                </a:solidFill>
                <a:latin typeface="Arial" charset="0"/>
                <a:ea typeface="ＭＳ Ｐゴシック" pitchFamily="-106" charset="-128"/>
              </a:defRPr>
            </a:lvl3pPr>
            <a:lvl4pPr marL="1600200" indent="-228600" eaLnBrk="0" hangingPunct="0">
              <a:defRPr sz="2000">
                <a:solidFill>
                  <a:schemeClr val="tx1"/>
                </a:solidFill>
                <a:latin typeface="Arial" charset="0"/>
                <a:ea typeface="ＭＳ Ｐゴシック" pitchFamily="-106" charset="-128"/>
              </a:defRPr>
            </a:lvl4pPr>
            <a:lvl5pPr marL="2057400" indent="-228600" eaLnBrk="0" hangingPunct="0">
              <a:defRPr sz="20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106" charset="-128"/>
              </a:defRPr>
            </a:lvl9pPr>
          </a:lstStyle>
          <a:p>
            <a:pPr marL="0" lvl="1" eaLnBrk="1" hangingPunct="1">
              <a:spcAft>
                <a:spcPts val="1800"/>
              </a:spcAft>
            </a:pPr>
            <a:r>
              <a:rPr lang="en-GB" sz="3200" dirty="0">
                <a:latin typeface="Arial" pitchFamily="34" charset="0"/>
                <a:cs typeface="Arial" pitchFamily="34" charset="0"/>
              </a:rPr>
              <a:t>The results of the study suggest that overall the female users of this service have a good experience and the clinic has helped them to address their opioid dependence by being supportive and informative. They appreciate the discreetness of the service and the one to one support. Most of them have mentioned it does not matter it is a women only service but the important factor is having an empathic keyworker and they are supported in a clinic away from other drug users. </a:t>
            </a:r>
          </a:p>
          <a:p>
            <a:pPr marL="0" lvl="1" eaLnBrk="1" hangingPunct="1">
              <a:spcAft>
                <a:spcPts val="1800"/>
              </a:spcAft>
            </a:pPr>
            <a:r>
              <a:rPr lang="en-GB" sz="3200" dirty="0">
                <a:latin typeface="Arial" pitchFamily="34" charset="0"/>
                <a:cs typeface="Arial" pitchFamily="34" charset="0"/>
              </a:rPr>
              <a:t>The improvement suggested was mainly in areas of more funding so more non-medical treatments like acupuncture can be provided and clinic can have its own administrative staff.</a:t>
            </a:r>
          </a:p>
        </p:txBody>
      </p:sp>
      <p:sp>
        <p:nvSpPr>
          <p:cNvPr id="75" name="Rectangle 10"/>
          <p:cNvSpPr>
            <a:spLocks noChangeArrowheads="1"/>
          </p:cNvSpPr>
          <p:nvPr/>
        </p:nvSpPr>
        <p:spPr bwMode="auto">
          <a:xfrm>
            <a:off x="1512274" y="10825169"/>
            <a:ext cx="12500287" cy="920552"/>
          </a:xfrm>
          <a:prstGeom prst="rect">
            <a:avLst/>
          </a:prstGeom>
          <a:solidFill>
            <a:srgbClr val="20AEE0"/>
          </a:solidFill>
          <a:ln w="12700">
            <a:noFill/>
            <a:miter lim="800000"/>
            <a:headEnd/>
            <a:tailEnd/>
          </a:ln>
          <a:effectLst>
            <a:outerShdw blurRad="50800" dist="38100" dir="2700000" algn="tl" rotWithShape="0">
              <a:prstClr val="black">
                <a:alpha val="40000"/>
              </a:prstClr>
            </a:outerShdw>
          </a:effectLst>
        </p:spPr>
        <p:txBody>
          <a:bodyPr wrap="none" lIns="130434" tIns="0" rIns="130434" bIns="0" anchor="t" anchorCtr="0"/>
          <a:lstStyle/>
          <a:p>
            <a:pPr defTabSz="4473102">
              <a:defRPr/>
            </a:pPr>
            <a:r>
              <a:rPr lang="en-US" sz="5100" b="1" dirty="0" smtClean="0">
                <a:solidFill>
                  <a:srgbClr val="FFFFFF"/>
                </a:solidFill>
                <a:latin typeface="Arial" pitchFamily="34" charset="0"/>
                <a:cs typeface="Arial" pitchFamily="34" charset="0"/>
              </a:rPr>
              <a:t>Background</a:t>
            </a:r>
            <a:endParaRPr lang="en-US" sz="5100" b="1" dirty="0">
              <a:solidFill>
                <a:srgbClr val="FFFFFF"/>
              </a:solidFill>
              <a:latin typeface="Arial" pitchFamily="34" charset="0"/>
              <a:cs typeface="Arial" pitchFamily="34" charset="0"/>
            </a:endParaRPr>
          </a:p>
        </p:txBody>
      </p:sp>
      <p:sp>
        <p:nvSpPr>
          <p:cNvPr id="76" name="Rectangle 10"/>
          <p:cNvSpPr>
            <a:spLocks noChangeArrowheads="1"/>
          </p:cNvSpPr>
          <p:nvPr/>
        </p:nvSpPr>
        <p:spPr bwMode="auto">
          <a:xfrm>
            <a:off x="16103648" y="29301513"/>
            <a:ext cx="12662393" cy="958800"/>
          </a:xfrm>
          <a:prstGeom prst="rect">
            <a:avLst/>
          </a:prstGeom>
          <a:solidFill>
            <a:srgbClr val="20AEE0"/>
          </a:solidFill>
          <a:ln w="12700">
            <a:noFill/>
            <a:miter lim="800000"/>
            <a:headEnd/>
            <a:tailEnd/>
          </a:ln>
          <a:effectLst>
            <a:outerShdw blurRad="50800" dist="38100" dir="2700000" algn="tl" rotWithShape="0">
              <a:prstClr val="black">
                <a:alpha val="40000"/>
              </a:prstClr>
            </a:outerShdw>
          </a:effectLst>
        </p:spPr>
        <p:txBody>
          <a:bodyPr wrap="none" lIns="130434" tIns="0" rIns="130434" bIns="0" anchor="t" anchorCtr="0"/>
          <a:lstStyle/>
          <a:p>
            <a:pPr defTabSz="4473102">
              <a:defRPr/>
            </a:pPr>
            <a:r>
              <a:rPr lang="en-US" sz="5100" b="1" dirty="0" smtClean="0">
                <a:solidFill>
                  <a:srgbClr val="FFFFFF"/>
                </a:solidFill>
                <a:latin typeface="Arial" pitchFamily="34" charset="0"/>
                <a:cs typeface="Arial" pitchFamily="34" charset="0"/>
              </a:rPr>
              <a:t>Conclusions</a:t>
            </a:r>
            <a:endParaRPr lang="en-US" sz="5100" b="1" dirty="0">
              <a:solidFill>
                <a:srgbClr val="FFFFFF"/>
              </a:solidFill>
              <a:latin typeface="Arial" pitchFamily="34" charset="0"/>
              <a:cs typeface="Arial" pitchFamily="34" charset="0"/>
            </a:endParaRPr>
          </a:p>
        </p:txBody>
      </p:sp>
      <p:sp>
        <p:nvSpPr>
          <p:cNvPr id="77" name="Rectangle 10"/>
          <p:cNvSpPr>
            <a:spLocks noChangeArrowheads="1"/>
          </p:cNvSpPr>
          <p:nvPr/>
        </p:nvSpPr>
        <p:spPr bwMode="auto">
          <a:xfrm>
            <a:off x="1512274" y="20708840"/>
            <a:ext cx="12500287" cy="920552"/>
          </a:xfrm>
          <a:prstGeom prst="rect">
            <a:avLst/>
          </a:prstGeom>
          <a:solidFill>
            <a:srgbClr val="20AEE0"/>
          </a:solidFill>
          <a:ln w="12700">
            <a:noFill/>
            <a:miter lim="800000"/>
            <a:headEnd/>
            <a:tailEnd/>
          </a:ln>
          <a:effectLst>
            <a:outerShdw blurRad="50800" dist="38100" dir="2700000" algn="tl" rotWithShape="0">
              <a:prstClr val="black">
                <a:alpha val="40000"/>
              </a:prstClr>
            </a:outerShdw>
          </a:effectLst>
        </p:spPr>
        <p:txBody>
          <a:bodyPr wrap="none" lIns="130434" tIns="0" rIns="130434" bIns="0" anchor="t" anchorCtr="0"/>
          <a:lstStyle/>
          <a:p>
            <a:pPr defTabSz="4473102">
              <a:defRPr/>
            </a:pPr>
            <a:r>
              <a:rPr lang="en-US" sz="5100" b="1" dirty="0">
                <a:solidFill>
                  <a:srgbClr val="FFFFFF"/>
                </a:solidFill>
                <a:latin typeface="Arial" pitchFamily="34" charset="0"/>
                <a:cs typeface="Arial" pitchFamily="34" charset="0"/>
              </a:rPr>
              <a:t>Methods</a:t>
            </a:r>
          </a:p>
        </p:txBody>
      </p:sp>
      <p:sp>
        <p:nvSpPr>
          <p:cNvPr id="3" name="Text Placeholder 2"/>
          <p:cNvSpPr>
            <a:spLocks noGrp="1"/>
          </p:cNvSpPr>
          <p:nvPr>
            <p:ph type="body" sz="quarter" idx="16"/>
          </p:nvPr>
        </p:nvSpPr>
        <p:spPr>
          <a:xfrm>
            <a:off x="1248439" y="5132612"/>
            <a:ext cx="27519992" cy="1641761"/>
          </a:xfrm>
        </p:spPr>
        <p:txBody>
          <a:bodyPr>
            <a:normAutofit/>
          </a:bodyPr>
          <a:lstStyle/>
          <a:p>
            <a:pPr algn="l"/>
            <a:r>
              <a:rPr lang="en-US" sz="3200" b="1" dirty="0" smtClean="0"/>
              <a:t>Authors names</a:t>
            </a:r>
          </a:p>
          <a:p>
            <a:pPr algn="l"/>
            <a:r>
              <a:rPr lang="en-US" sz="3200" dirty="0"/>
              <a:t>Dr Natasha Gupta, Ms Rea Wright, Ms Carla Silva, Dr Christos </a:t>
            </a:r>
            <a:r>
              <a:rPr lang="en-US" sz="3200" dirty="0" smtClean="0"/>
              <a:t>Kouimtsidis, </a:t>
            </a:r>
            <a:r>
              <a:rPr lang="en-US" sz="3200" dirty="0" err="1" smtClean="0"/>
              <a:t>iHEAR</a:t>
            </a:r>
            <a:r>
              <a:rPr lang="en-US" sz="3200" dirty="0" smtClean="0"/>
              <a:t> </a:t>
            </a:r>
            <a:r>
              <a:rPr lang="en-US" sz="3200" dirty="0"/>
              <a:t>Partnership</a:t>
            </a:r>
            <a:endParaRPr lang="en-US" sz="3200" b="1" dirty="0"/>
          </a:p>
        </p:txBody>
      </p:sp>
      <p:sp>
        <p:nvSpPr>
          <p:cNvPr id="28" name="Rectangle 10"/>
          <p:cNvSpPr>
            <a:spLocks noChangeArrowheads="1"/>
          </p:cNvSpPr>
          <p:nvPr/>
        </p:nvSpPr>
        <p:spPr bwMode="auto">
          <a:xfrm>
            <a:off x="1518405" y="27082998"/>
            <a:ext cx="12504666" cy="920552"/>
          </a:xfrm>
          <a:prstGeom prst="rect">
            <a:avLst/>
          </a:prstGeom>
          <a:solidFill>
            <a:srgbClr val="20AEE0"/>
          </a:solidFill>
          <a:ln w="12700">
            <a:noFill/>
            <a:miter lim="800000"/>
            <a:headEnd/>
            <a:tailEnd/>
          </a:ln>
          <a:effectLst>
            <a:outerShdw blurRad="50800" dist="38100" dir="2700000" algn="tl" rotWithShape="0">
              <a:prstClr val="black">
                <a:alpha val="40000"/>
              </a:prstClr>
            </a:outerShdw>
          </a:effectLst>
        </p:spPr>
        <p:txBody>
          <a:bodyPr wrap="none" lIns="130434" tIns="0" rIns="130434" bIns="0" anchor="t" anchorCtr="0"/>
          <a:lstStyle/>
          <a:p>
            <a:pPr defTabSz="4473102">
              <a:defRPr/>
            </a:pPr>
            <a:r>
              <a:rPr lang="en-US" sz="5100" b="1" dirty="0" smtClean="0">
                <a:solidFill>
                  <a:srgbClr val="FFFFFF"/>
                </a:solidFill>
                <a:latin typeface="Arial" pitchFamily="34" charset="0"/>
                <a:cs typeface="Arial" pitchFamily="34" charset="0"/>
              </a:rPr>
              <a:t>Results</a:t>
            </a:r>
            <a:endParaRPr lang="en-US" sz="5100" b="1" dirty="0">
              <a:solidFill>
                <a:srgbClr val="FFFFFF"/>
              </a:solidFill>
              <a:latin typeface="Arial" pitchFamily="34" charset="0"/>
              <a:cs typeface="Arial" pitchFamily="34" charset="0"/>
            </a:endParaRPr>
          </a:p>
        </p:txBody>
      </p:sp>
      <p:sp>
        <p:nvSpPr>
          <p:cNvPr id="71" name="Rectangle 70"/>
          <p:cNvSpPr/>
          <p:nvPr/>
        </p:nvSpPr>
        <p:spPr>
          <a:xfrm>
            <a:off x="1518405" y="28492291"/>
            <a:ext cx="12504669" cy="11383227"/>
          </a:xfrm>
          <a:prstGeom prst="rect">
            <a:avLst/>
          </a:prstGeom>
        </p:spPr>
        <p:txBody>
          <a:bodyPr wrap="square" lIns="86978" tIns="43489" rIns="86978" bIns="43489">
            <a:spAutoFit/>
          </a:bodyPr>
          <a:lstStyle/>
          <a:p>
            <a:pPr>
              <a:spcAft>
                <a:spcPts val="1800"/>
              </a:spcAft>
            </a:pPr>
            <a:r>
              <a:rPr lang="en-GB" sz="3200" b="1" dirty="0">
                <a:latin typeface="Arial" pitchFamily="34" charset="0"/>
                <a:cs typeface="Arial" pitchFamily="34" charset="0"/>
              </a:rPr>
              <a:t>Demographics</a:t>
            </a:r>
          </a:p>
          <a:p>
            <a:r>
              <a:rPr lang="en-GB" sz="3200" dirty="0">
                <a:latin typeface="Arial" pitchFamily="34" charset="0"/>
                <a:cs typeface="Arial" pitchFamily="34" charset="0"/>
              </a:rPr>
              <a:t>Eighty per cent of the women were white British.  The youngest was 25 years old and oldest was 54 years old. The majority were unemployed on benefits (90%) except one who was working part-time. They were mostly single (70%) and one was married and two had partners. These women lived in their own or </a:t>
            </a:r>
            <a:r>
              <a:rPr lang="en-GB" sz="3200" dirty="0" smtClean="0">
                <a:latin typeface="Arial" pitchFamily="34" charset="0"/>
                <a:cs typeface="Arial" pitchFamily="34" charset="0"/>
              </a:rPr>
              <a:t>rented accommodation </a:t>
            </a:r>
            <a:r>
              <a:rPr lang="en-GB" sz="3200" dirty="0">
                <a:latin typeface="Arial" pitchFamily="34" charset="0"/>
                <a:cs typeface="Arial" pitchFamily="34" charset="0"/>
              </a:rPr>
              <a:t>and 2 were homeless. They all had children who were living with them, family or in foster care. They had a history of using heroin and other drugs for a long time except two who used it for pain relief and then got dependent on them</a:t>
            </a:r>
            <a:r>
              <a:rPr lang="en-GB" sz="3200" dirty="0" smtClean="0">
                <a:latin typeface="Arial" pitchFamily="34" charset="0"/>
                <a:cs typeface="Arial" pitchFamily="34" charset="0"/>
              </a:rPr>
              <a:t>.</a:t>
            </a:r>
          </a:p>
          <a:p>
            <a:endParaRPr lang="en-GB" sz="3200" dirty="0">
              <a:latin typeface="Arial" pitchFamily="34" charset="0"/>
              <a:cs typeface="Arial" pitchFamily="34" charset="0"/>
            </a:endParaRPr>
          </a:p>
          <a:p>
            <a:pPr>
              <a:spcAft>
                <a:spcPts val="1800"/>
              </a:spcAft>
            </a:pPr>
            <a:r>
              <a:rPr lang="en-GB" sz="3200" b="1" dirty="0">
                <a:latin typeface="Arial" pitchFamily="34" charset="0"/>
                <a:cs typeface="Arial" pitchFamily="34" charset="0"/>
              </a:rPr>
              <a:t>Treatment details</a:t>
            </a:r>
          </a:p>
          <a:p>
            <a:r>
              <a:rPr lang="en-GB" sz="3200" dirty="0">
                <a:latin typeface="Arial" pitchFamily="34" charset="0"/>
                <a:cs typeface="Arial" pitchFamily="34" charset="0"/>
              </a:rPr>
              <a:t>Most of them were attending FMN for 1-2 years except 2 who were there for the last 6 months. In the last 6 months (Jun 2015- Nov 2015) out of the total 10, 3 had reduced dose of methadone or buprenorphine, 2 had increased and rest (5) had remained at the same dose</a:t>
            </a:r>
            <a:r>
              <a:rPr lang="en-GB" sz="3200" dirty="0" smtClean="0">
                <a:latin typeface="Arial" pitchFamily="34" charset="0"/>
                <a:cs typeface="Arial" pitchFamily="34" charset="0"/>
              </a:rPr>
              <a:t>.</a:t>
            </a:r>
          </a:p>
          <a:p>
            <a:endParaRPr lang="en-GB" sz="3200" dirty="0">
              <a:latin typeface="Arial" pitchFamily="34" charset="0"/>
              <a:cs typeface="Arial" pitchFamily="34" charset="0"/>
            </a:endParaRPr>
          </a:p>
          <a:p>
            <a:r>
              <a:rPr lang="en-GB" sz="3200" b="1" dirty="0" smtClean="0">
                <a:latin typeface="Arial" pitchFamily="34" charset="0"/>
                <a:cs typeface="Arial" pitchFamily="34" charset="0"/>
              </a:rPr>
              <a:t>The authors declare no </a:t>
            </a:r>
            <a:r>
              <a:rPr lang="en-GB" sz="3200" b="1" dirty="0">
                <a:latin typeface="Arial" pitchFamily="34" charset="0"/>
                <a:cs typeface="Arial" pitchFamily="34" charset="0"/>
              </a:rPr>
              <a:t>conflict of interests.</a:t>
            </a:r>
          </a:p>
          <a:p>
            <a:endParaRPr lang="en-GB" sz="3200" dirty="0" smtClean="0">
              <a:latin typeface="Arial" pitchFamily="34" charset="0"/>
              <a:cs typeface="Arial" pitchFamily="34" charset="0"/>
            </a:endParaRPr>
          </a:p>
          <a:p>
            <a:endParaRPr lang="en-GB" sz="3200" dirty="0">
              <a:latin typeface="Arial" pitchFamily="34" charset="0"/>
              <a:cs typeface="Arial" pitchFamily="34" charset="0"/>
            </a:endParaRPr>
          </a:p>
          <a:p>
            <a:endParaRPr lang="en-GB" sz="3200" dirty="0">
              <a:latin typeface="Arial" pitchFamily="34" charset="0"/>
              <a:cs typeface="Arial" pitchFamily="34" charset="0"/>
            </a:endParaRPr>
          </a:p>
        </p:txBody>
      </p:sp>
      <p:sp>
        <p:nvSpPr>
          <p:cNvPr id="53" name="Rectangle 10"/>
          <p:cNvSpPr>
            <a:spLocks noChangeArrowheads="1"/>
          </p:cNvSpPr>
          <p:nvPr/>
        </p:nvSpPr>
        <p:spPr bwMode="auto">
          <a:xfrm>
            <a:off x="1355778" y="3222641"/>
            <a:ext cx="27560481" cy="1769489"/>
          </a:xfrm>
          <a:prstGeom prst="rect">
            <a:avLst/>
          </a:prstGeom>
          <a:solidFill>
            <a:srgbClr val="20AEE0"/>
          </a:solidFill>
          <a:ln w="12700">
            <a:noFill/>
            <a:miter lim="800000"/>
            <a:headEnd/>
            <a:tailEnd/>
          </a:ln>
          <a:effectLst>
            <a:outerShdw blurRad="50800" dist="38100" dir="2700000" algn="tl" rotWithShape="0">
              <a:prstClr val="black">
                <a:alpha val="40000"/>
              </a:prstClr>
            </a:outerShdw>
          </a:effectLst>
        </p:spPr>
        <p:txBody>
          <a:bodyPr wrap="none" lIns="130434" tIns="0" rIns="130434" bIns="0" anchor="t" anchorCtr="0"/>
          <a:lstStyle/>
          <a:p>
            <a:r>
              <a:rPr lang="en-GB" sz="5400" b="1" dirty="0">
                <a:solidFill>
                  <a:schemeClr val="bg1"/>
                </a:solidFill>
              </a:rPr>
              <a:t>Evaluation of the effectiveness of “Forget me Not” clinic, a women only opioid replacement </a:t>
            </a:r>
            <a:endParaRPr lang="en-GB" sz="5400" b="1" dirty="0" smtClean="0">
              <a:solidFill>
                <a:schemeClr val="bg1"/>
              </a:solidFill>
            </a:endParaRPr>
          </a:p>
          <a:p>
            <a:r>
              <a:rPr lang="en-GB" sz="5400" b="1" dirty="0" smtClean="0">
                <a:solidFill>
                  <a:schemeClr val="bg1"/>
                </a:solidFill>
              </a:rPr>
              <a:t>treatment </a:t>
            </a:r>
            <a:r>
              <a:rPr lang="en-GB" sz="5400" b="1" dirty="0">
                <a:solidFill>
                  <a:schemeClr val="bg1"/>
                </a:solidFill>
              </a:rPr>
              <a:t>service</a:t>
            </a:r>
            <a:endParaRPr lang="en-US" sz="5400" b="1" dirty="0">
              <a:solidFill>
                <a:schemeClr val="bg1"/>
              </a:solidFill>
            </a:endParaRPr>
          </a:p>
        </p:txBody>
      </p:sp>
      <p:sp>
        <p:nvSpPr>
          <p:cNvPr id="55" name="Rectangle 10"/>
          <p:cNvSpPr>
            <a:spLocks noChangeArrowheads="1"/>
          </p:cNvSpPr>
          <p:nvPr/>
        </p:nvSpPr>
        <p:spPr bwMode="auto">
          <a:xfrm>
            <a:off x="16103648" y="37148792"/>
            <a:ext cx="8380886" cy="920552"/>
          </a:xfrm>
          <a:prstGeom prst="rect">
            <a:avLst/>
          </a:prstGeom>
          <a:noFill/>
          <a:ln w="12700">
            <a:noFill/>
            <a:miter lim="800000"/>
            <a:headEnd/>
            <a:tailEnd/>
          </a:ln>
          <a:effectLst/>
        </p:spPr>
        <p:txBody>
          <a:bodyPr wrap="none" lIns="130434" tIns="0" rIns="130434" bIns="0" anchor="t" anchorCtr="0"/>
          <a:lstStyle/>
          <a:p>
            <a:pPr defTabSz="4473102">
              <a:defRPr/>
            </a:pPr>
            <a:r>
              <a:rPr lang="en-US" sz="5100" b="1" dirty="0">
                <a:solidFill>
                  <a:srgbClr val="20AEE0"/>
                </a:solidFill>
                <a:latin typeface="Arial" pitchFamily="34" charset="0"/>
                <a:cs typeface="Arial" pitchFamily="34" charset="0"/>
              </a:rPr>
              <a:t>References</a:t>
            </a:r>
          </a:p>
        </p:txBody>
      </p:sp>
      <p:sp>
        <p:nvSpPr>
          <p:cNvPr id="56" name="TextBox 21"/>
          <p:cNvSpPr txBox="1">
            <a:spLocks noChangeArrowheads="1"/>
          </p:cNvSpPr>
          <p:nvPr/>
        </p:nvSpPr>
        <p:spPr bwMode="auto">
          <a:xfrm>
            <a:off x="16286204" y="37968337"/>
            <a:ext cx="13827915" cy="2503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6957" tIns="43478" rIns="86957" bIns="43478">
            <a:spAutoFit/>
          </a:bodyPr>
          <a:lstStyle>
            <a:lvl1pPr marL="342900" indent="-342900" eaLnBrk="0" hangingPunct="0">
              <a:defRPr sz="2000">
                <a:solidFill>
                  <a:schemeClr val="tx1"/>
                </a:solidFill>
                <a:latin typeface="Arial" charset="0"/>
                <a:ea typeface="ＭＳ Ｐゴシック" pitchFamily="-106" charset="-128"/>
              </a:defRPr>
            </a:lvl1pPr>
            <a:lvl2pPr eaLnBrk="0" hangingPunct="0">
              <a:defRPr sz="2000">
                <a:solidFill>
                  <a:schemeClr val="tx1"/>
                </a:solidFill>
                <a:latin typeface="Arial" charset="0"/>
                <a:ea typeface="ＭＳ Ｐゴシック" pitchFamily="-106" charset="-128"/>
              </a:defRPr>
            </a:lvl2pPr>
            <a:lvl3pPr marL="1143000" indent="-228600" eaLnBrk="0" hangingPunct="0">
              <a:defRPr sz="2000">
                <a:solidFill>
                  <a:schemeClr val="tx1"/>
                </a:solidFill>
                <a:latin typeface="Arial" charset="0"/>
                <a:ea typeface="ＭＳ Ｐゴシック" pitchFamily="-106" charset="-128"/>
              </a:defRPr>
            </a:lvl3pPr>
            <a:lvl4pPr marL="1600200" indent="-228600" eaLnBrk="0" hangingPunct="0">
              <a:defRPr sz="2000">
                <a:solidFill>
                  <a:schemeClr val="tx1"/>
                </a:solidFill>
                <a:latin typeface="Arial" charset="0"/>
                <a:ea typeface="ＭＳ Ｐゴシック" pitchFamily="-106" charset="-128"/>
              </a:defRPr>
            </a:lvl4pPr>
            <a:lvl5pPr marL="2057400" indent="-228600" eaLnBrk="0" hangingPunct="0">
              <a:defRPr sz="20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106" charset="-128"/>
              </a:defRPr>
            </a:lvl9pPr>
          </a:lstStyle>
          <a:p>
            <a:pPr>
              <a:spcAft>
                <a:spcPts val="1800"/>
              </a:spcAft>
            </a:pPr>
            <a:r>
              <a:rPr lang="en-GB" sz="2800" dirty="0">
                <a:latin typeface="Arial" pitchFamily="34" charset="0"/>
                <a:cs typeface="Arial" pitchFamily="34" charset="0"/>
              </a:rPr>
              <a:t>1 Substance Abuse and Mental Health Services Administration (SAMHSA</a:t>
            </a:r>
            <a:r>
              <a:rPr lang="en-GB" sz="2800" dirty="0" smtClean="0">
                <a:latin typeface="Arial" pitchFamily="34" charset="0"/>
                <a:cs typeface="Arial" pitchFamily="34" charset="0"/>
              </a:rPr>
              <a:t>)</a:t>
            </a:r>
          </a:p>
          <a:p>
            <a:pPr>
              <a:spcAft>
                <a:spcPts val="1800"/>
              </a:spcAft>
            </a:pPr>
            <a:r>
              <a:rPr lang="en-GB" sz="2800" dirty="0" smtClean="0">
                <a:latin typeface="Arial" pitchFamily="34" charset="0"/>
                <a:cs typeface="Arial" pitchFamily="34" charset="0"/>
              </a:rPr>
              <a:t>2</a:t>
            </a:r>
            <a:r>
              <a:rPr lang="en-GB" sz="2800" dirty="0">
                <a:latin typeface="Arial" pitchFamily="34" charset="0"/>
                <a:cs typeface="Arial" pitchFamily="34" charset="0"/>
              </a:rPr>
              <a:t>. Treatment Improvement Protocol (TIP) Series, No. 51 (2009</a:t>
            </a:r>
            <a:r>
              <a:rPr lang="en-GB" sz="2800" dirty="0" smtClean="0">
                <a:latin typeface="Arial" pitchFamily="34" charset="0"/>
                <a:cs typeface="Arial" pitchFamily="34" charset="0"/>
              </a:rPr>
              <a:t>)</a:t>
            </a:r>
          </a:p>
          <a:p>
            <a:pPr>
              <a:spcAft>
                <a:spcPts val="1800"/>
              </a:spcAft>
            </a:pPr>
            <a:r>
              <a:rPr lang="en-GB" sz="2800" dirty="0">
                <a:latin typeface="Arial" pitchFamily="34" charset="0"/>
                <a:cs typeface="Arial" pitchFamily="34" charset="0"/>
              </a:rPr>
              <a:t>3. The National Treatment Agency for Substance Misuse </a:t>
            </a:r>
            <a:r>
              <a:rPr lang="en-GB" sz="2800" dirty="0" smtClean="0">
                <a:latin typeface="Arial" pitchFamily="34" charset="0"/>
                <a:cs typeface="Arial" pitchFamily="34" charset="0"/>
              </a:rPr>
              <a:t>2014-2015</a:t>
            </a:r>
          </a:p>
          <a:p>
            <a:pPr>
              <a:spcAft>
                <a:spcPts val="1800"/>
              </a:spcAft>
            </a:pPr>
            <a:r>
              <a:rPr lang="en-GB" sz="2800" dirty="0">
                <a:latin typeface="Arial" pitchFamily="34" charset="0"/>
                <a:cs typeface="Arial" pitchFamily="34" charset="0"/>
              </a:rPr>
              <a:t>4. Journal of Addictions Nursing, 17:205–210, </a:t>
            </a:r>
            <a:r>
              <a:rPr lang="en-GB" sz="2800" dirty="0" smtClean="0">
                <a:latin typeface="Arial" pitchFamily="34" charset="0"/>
                <a:cs typeface="Arial" pitchFamily="34" charset="0"/>
              </a:rPr>
              <a:t>2006</a:t>
            </a:r>
            <a:endParaRPr lang="en-GB" sz="2800" dirty="0">
              <a:latin typeface="Arial" pitchFamily="34" charset="0"/>
              <a:cs typeface="Arial" pitchFamily="34" charset="0"/>
            </a:endParaRPr>
          </a:p>
        </p:txBody>
      </p:sp>
      <p:cxnSp>
        <p:nvCxnSpPr>
          <p:cNvPr id="57" name="Straight Connector 56"/>
          <p:cNvCxnSpPr/>
          <p:nvPr/>
        </p:nvCxnSpPr>
        <p:spPr>
          <a:xfrm>
            <a:off x="16286204" y="37001710"/>
            <a:ext cx="12479837" cy="0"/>
          </a:xfrm>
          <a:prstGeom prst="line">
            <a:avLst/>
          </a:prstGeom>
          <a:ln w="63500">
            <a:solidFill>
              <a:srgbClr val="00B0F0"/>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16286204" y="8791201"/>
            <a:ext cx="12479837" cy="20000971"/>
          </a:xfrm>
          <a:prstGeom prst="rect">
            <a:avLst/>
          </a:prstGeom>
          <a:ln w="12700">
            <a:noFill/>
            <a:prstDash val="sysDash"/>
          </a:ln>
        </p:spPr>
        <p:txBody>
          <a:bodyPr wrap="square" lIns="86978" tIns="43489" rIns="86978" bIns="43489">
            <a:spAutoFit/>
          </a:bodyPr>
          <a:lstStyle/>
          <a:p>
            <a:pPr>
              <a:spcAft>
                <a:spcPts val="600"/>
              </a:spcAft>
            </a:pPr>
            <a:r>
              <a:rPr lang="en-GB" sz="3200" b="1" i="1" dirty="0">
                <a:latin typeface="Arial" pitchFamily="34" charset="0"/>
                <a:cs typeface="Arial" pitchFamily="34" charset="0"/>
              </a:rPr>
              <a:t>Some of the questions and responses from the qualitative survey were as follows</a:t>
            </a:r>
            <a:r>
              <a:rPr lang="en-GB" sz="3200" b="1" i="1" dirty="0" smtClean="0">
                <a:latin typeface="Arial" pitchFamily="34" charset="0"/>
                <a:cs typeface="Arial" pitchFamily="34" charset="0"/>
              </a:rPr>
              <a:t>:</a:t>
            </a:r>
          </a:p>
          <a:p>
            <a:pPr>
              <a:spcAft>
                <a:spcPts val="600"/>
              </a:spcAft>
            </a:pPr>
            <a:endParaRPr lang="en-GB" sz="3200" b="1" i="1" dirty="0">
              <a:latin typeface="Arial" pitchFamily="34" charset="0"/>
              <a:cs typeface="Arial" pitchFamily="34" charset="0"/>
            </a:endParaRPr>
          </a:p>
          <a:p>
            <a:pPr>
              <a:spcAft>
                <a:spcPts val="1200"/>
              </a:spcAft>
            </a:pPr>
            <a:r>
              <a:rPr lang="en-GB" sz="3200" b="1" dirty="0">
                <a:latin typeface="Arial" pitchFamily="34" charset="0"/>
                <a:cs typeface="Arial" pitchFamily="34" charset="0"/>
              </a:rPr>
              <a:t>Q What has been your experience of the service?</a:t>
            </a:r>
          </a:p>
          <a:p>
            <a:pPr>
              <a:spcAft>
                <a:spcPts val="600"/>
              </a:spcAft>
            </a:pPr>
            <a:r>
              <a:rPr lang="en-GB" sz="3200" dirty="0">
                <a:latin typeface="Arial" pitchFamily="34" charset="0"/>
                <a:cs typeface="Arial" pitchFamily="34" charset="0"/>
              </a:rPr>
              <a:t>The experience of women attending the service was variable. Most of them found it supportive and encouraging and appreciated the privacy and time. </a:t>
            </a:r>
            <a:endParaRPr lang="en-GB" sz="3200" dirty="0" smtClean="0">
              <a:latin typeface="Arial" pitchFamily="34" charset="0"/>
              <a:cs typeface="Arial" pitchFamily="34" charset="0"/>
            </a:endParaRPr>
          </a:p>
          <a:p>
            <a:pPr>
              <a:spcAft>
                <a:spcPts val="600"/>
              </a:spcAft>
            </a:pPr>
            <a:endParaRPr lang="en-GB" sz="3200" dirty="0">
              <a:latin typeface="Arial" pitchFamily="34" charset="0"/>
              <a:cs typeface="Arial" pitchFamily="34" charset="0"/>
            </a:endParaRPr>
          </a:p>
          <a:p>
            <a:pPr>
              <a:spcAft>
                <a:spcPts val="600"/>
              </a:spcAft>
            </a:pPr>
            <a:r>
              <a:rPr lang="en-GB" sz="3200" dirty="0">
                <a:latin typeface="Arial" pitchFamily="34" charset="0"/>
                <a:cs typeface="Arial" pitchFamily="34" charset="0"/>
              </a:rPr>
              <a:t> “I normally come here, pour out all my problems and when I leave, I feel relaxed and well informed. Then I know where my life is going to go from there on.”</a:t>
            </a:r>
          </a:p>
          <a:p>
            <a:pPr>
              <a:spcAft>
                <a:spcPts val="600"/>
              </a:spcAft>
            </a:pPr>
            <a:r>
              <a:rPr lang="en-GB" sz="3200" dirty="0">
                <a:latin typeface="Arial" pitchFamily="34" charset="0"/>
                <a:cs typeface="Arial" pitchFamily="34" charset="0"/>
              </a:rPr>
              <a:t> “I found it quite difficult. I felt they didn’t care... But people do care, that’s why they are in this job in the first place. Until I wanted to change, I didn’t realise that</a:t>
            </a:r>
            <a:r>
              <a:rPr lang="en-GB" sz="3200" dirty="0" smtClean="0">
                <a:latin typeface="Arial" pitchFamily="34" charset="0"/>
                <a:cs typeface="Arial" pitchFamily="34" charset="0"/>
              </a:rPr>
              <a:t>”.</a:t>
            </a:r>
          </a:p>
          <a:p>
            <a:pPr>
              <a:spcAft>
                <a:spcPts val="600"/>
              </a:spcAft>
            </a:pPr>
            <a:endParaRPr lang="en-GB" sz="3200" dirty="0">
              <a:latin typeface="Arial" pitchFamily="34" charset="0"/>
              <a:cs typeface="Arial" pitchFamily="34" charset="0"/>
            </a:endParaRPr>
          </a:p>
          <a:p>
            <a:pPr>
              <a:spcAft>
                <a:spcPts val="1200"/>
              </a:spcAft>
            </a:pPr>
            <a:r>
              <a:rPr lang="en-GB" sz="3200" b="1" dirty="0">
                <a:latin typeface="Arial" pitchFamily="34" charset="0"/>
                <a:cs typeface="Arial" pitchFamily="34" charset="0"/>
              </a:rPr>
              <a:t>Q. What has been your experience as women only service as compared to mixed service? How do you think it is different?</a:t>
            </a:r>
          </a:p>
          <a:p>
            <a:pPr>
              <a:spcAft>
                <a:spcPts val="600"/>
              </a:spcAft>
            </a:pPr>
            <a:r>
              <a:rPr lang="en-GB" sz="3200" dirty="0">
                <a:latin typeface="Arial" pitchFamily="34" charset="0"/>
                <a:cs typeface="Arial" pitchFamily="34" charset="0"/>
              </a:rPr>
              <a:t>For some women it was a first experience so could not compare, for others it did not matter if it is a women only service but they like the privacy here and help with women specific issues like sexual health, domestic violence and others</a:t>
            </a:r>
            <a:r>
              <a:rPr lang="en-GB" sz="3200" dirty="0" smtClean="0">
                <a:latin typeface="Arial" pitchFamily="34" charset="0"/>
                <a:cs typeface="Arial" pitchFamily="34" charset="0"/>
              </a:rPr>
              <a:t>.</a:t>
            </a:r>
          </a:p>
          <a:p>
            <a:pPr>
              <a:spcAft>
                <a:spcPts val="600"/>
              </a:spcAft>
            </a:pPr>
            <a:endParaRPr lang="en-GB" sz="3200" dirty="0">
              <a:latin typeface="Arial" pitchFamily="34" charset="0"/>
              <a:cs typeface="Arial" pitchFamily="34" charset="0"/>
            </a:endParaRPr>
          </a:p>
          <a:p>
            <a:pPr>
              <a:spcAft>
                <a:spcPts val="1200"/>
              </a:spcAft>
            </a:pPr>
            <a:r>
              <a:rPr lang="en-GB" sz="3200" b="1" dirty="0">
                <a:latin typeface="Arial" pitchFamily="34" charset="0"/>
                <a:cs typeface="Arial" pitchFamily="34" charset="0"/>
              </a:rPr>
              <a:t>Q Did you think combining it with sexual health clinic made a difference?</a:t>
            </a:r>
          </a:p>
          <a:p>
            <a:pPr>
              <a:spcAft>
                <a:spcPts val="600"/>
              </a:spcAft>
            </a:pPr>
            <a:r>
              <a:rPr lang="en-GB" sz="3200" dirty="0">
                <a:latin typeface="Arial" pitchFamily="34" charset="0"/>
                <a:cs typeface="Arial" pitchFamily="34" charset="0"/>
              </a:rPr>
              <a:t>Five women had used the sexual health clinic and found it useful to have it combined with FMN. </a:t>
            </a:r>
            <a:endParaRPr lang="en-GB" sz="3200" dirty="0" smtClean="0">
              <a:latin typeface="Arial" pitchFamily="34" charset="0"/>
              <a:cs typeface="Arial" pitchFamily="34" charset="0"/>
            </a:endParaRPr>
          </a:p>
          <a:p>
            <a:pPr>
              <a:spcAft>
                <a:spcPts val="600"/>
              </a:spcAft>
            </a:pPr>
            <a:endParaRPr lang="en-GB" sz="3200" dirty="0">
              <a:latin typeface="Arial" pitchFamily="34" charset="0"/>
              <a:cs typeface="Arial" pitchFamily="34" charset="0"/>
            </a:endParaRPr>
          </a:p>
          <a:p>
            <a:pPr>
              <a:spcAft>
                <a:spcPts val="600"/>
              </a:spcAft>
            </a:pPr>
            <a:r>
              <a:rPr lang="en-GB" sz="3200" dirty="0">
                <a:latin typeface="Arial" pitchFamily="34" charset="0"/>
                <a:cs typeface="Arial" pitchFamily="34" charset="0"/>
              </a:rPr>
              <a:t>“It’s useful having it. I was due to have a smear test. If you go there to do anything, personally, I get really nervous. Sometimes, you may not want to go</a:t>
            </a:r>
            <a:r>
              <a:rPr lang="en-GB" sz="3200" dirty="0" smtClean="0">
                <a:latin typeface="Arial" pitchFamily="34" charset="0"/>
                <a:cs typeface="Arial" pitchFamily="34" charset="0"/>
              </a:rPr>
              <a:t>.”</a:t>
            </a:r>
          </a:p>
          <a:p>
            <a:pPr>
              <a:spcAft>
                <a:spcPts val="600"/>
              </a:spcAft>
            </a:pPr>
            <a:endParaRPr lang="en-GB" sz="3200" dirty="0">
              <a:latin typeface="Arial" pitchFamily="34" charset="0"/>
              <a:cs typeface="Arial" pitchFamily="34" charset="0"/>
            </a:endParaRPr>
          </a:p>
          <a:p>
            <a:pPr>
              <a:spcAft>
                <a:spcPts val="1200"/>
              </a:spcAft>
            </a:pPr>
            <a:r>
              <a:rPr lang="en-GB" sz="3200" b="1" dirty="0">
                <a:latin typeface="Arial" pitchFamily="34" charset="0"/>
                <a:cs typeface="Arial" pitchFamily="34" charset="0"/>
              </a:rPr>
              <a:t>Q Are there any ways to improve the service?</a:t>
            </a:r>
          </a:p>
          <a:p>
            <a:pPr>
              <a:spcAft>
                <a:spcPts val="600"/>
              </a:spcAft>
            </a:pPr>
            <a:r>
              <a:rPr lang="en-GB" sz="3200" dirty="0">
                <a:latin typeface="Arial" pitchFamily="34" charset="0"/>
                <a:cs typeface="Arial" pitchFamily="34" charset="0"/>
              </a:rPr>
              <a:t>The responses were mainly around being a supportive service and that requires more funding and staff, including alternative therapies</a:t>
            </a:r>
            <a:r>
              <a:rPr lang="en-GB" sz="3200" dirty="0" smtClean="0">
                <a:latin typeface="Arial" pitchFamily="34" charset="0"/>
                <a:cs typeface="Arial" pitchFamily="34" charset="0"/>
              </a:rPr>
              <a:t>.</a:t>
            </a:r>
          </a:p>
          <a:p>
            <a:pPr>
              <a:spcAft>
                <a:spcPts val="600"/>
              </a:spcAft>
            </a:pPr>
            <a:endParaRPr lang="en-GB" sz="3200" dirty="0">
              <a:latin typeface="Arial" pitchFamily="34" charset="0"/>
              <a:cs typeface="Arial" pitchFamily="34" charset="0"/>
            </a:endParaRPr>
          </a:p>
          <a:p>
            <a:pPr>
              <a:spcAft>
                <a:spcPts val="600"/>
              </a:spcAft>
            </a:pPr>
            <a:r>
              <a:rPr lang="en-GB" sz="3200" dirty="0">
                <a:latin typeface="Arial" pitchFamily="34" charset="0"/>
                <a:cs typeface="Arial" pitchFamily="34" charset="0"/>
              </a:rPr>
              <a:t> “… they really do need more funding. They need more counsellors. That’s not enough.”</a:t>
            </a:r>
          </a:p>
        </p:txBody>
      </p:sp>
      <p:sp>
        <p:nvSpPr>
          <p:cNvPr id="20" name="Rectangle 10"/>
          <p:cNvSpPr>
            <a:spLocks noChangeArrowheads="1"/>
          </p:cNvSpPr>
          <p:nvPr/>
        </p:nvSpPr>
        <p:spPr bwMode="auto">
          <a:xfrm>
            <a:off x="16103648" y="7303531"/>
            <a:ext cx="12504666" cy="920552"/>
          </a:xfrm>
          <a:prstGeom prst="rect">
            <a:avLst/>
          </a:prstGeom>
          <a:solidFill>
            <a:srgbClr val="20AEE0"/>
          </a:solidFill>
          <a:ln w="12700">
            <a:noFill/>
            <a:miter lim="800000"/>
            <a:headEnd/>
            <a:tailEnd/>
          </a:ln>
          <a:effectLst>
            <a:outerShdw blurRad="50800" dist="38100" dir="2700000" algn="tl" rotWithShape="0">
              <a:prstClr val="black">
                <a:alpha val="40000"/>
              </a:prstClr>
            </a:outerShdw>
          </a:effectLst>
        </p:spPr>
        <p:txBody>
          <a:bodyPr wrap="none" lIns="130434" tIns="0" rIns="130434" bIns="0" anchor="t" anchorCtr="0"/>
          <a:lstStyle/>
          <a:p>
            <a:pPr defTabSz="4473102">
              <a:defRPr/>
            </a:pPr>
            <a:r>
              <a:rPr lang="en-US" sz="5100" b="1" dirty="0" smtClean="0">
                <a:solidFill>
                  <a:srgbClr val="FFFFFF"/>
                </a:solidFill>
                <a:latin typeface="Arial" pitchFamily="34" charset="0"/>
                <a:cs typeface="Arial" pitchFamily="34" charset="0"/>
              </a:rPr>
              <a:t>Results (contd.)</a:t>
            </a:r>
            <a:endParaRPr lang="en-US" sz="5100" b="1" dirty="0">
              <a:solidFill>
                <a:srgbClr val="FFFFFF"/>
              </a:solidFill>
              <a:latin typeface="Arial" pitchFamily="34" charset="0"/>
              <a:cs typeface="Arial" pitchFamily="34" charset="0"/>
            </a:endParaRPr>
          </a:p>
        </p:txBody>
      </p:sp>
      <p:sp>
        <p:nvSpPr>
          <p:cNvPr id="22" name="TextBox 21"/>
          <p:cNvSpPr txBox="1">
            <a:spLocks noChangeArrowheads="1"/>
          </p:cNvSpPr>
          <p:nvPr/>
        </p:nvSpPr>
        <p:spPr bwMode="auto">
          <a:xfrm>
            <a:off x="16286204" y="40682662"/>
            <a:ext cx="12630056" cy="1657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6957" tIns="43478" rIns="86957" bIns="43478">
            <a:spAutoFit/>
          </a:bodyPr>
          <a:lstStyle>
            <a:lvl1pPr marL="342900" indent="-342900" eaLnBrk="0" hangingPunct="0">
              <a:defRPr sz="2000">
                <a:solidFill>
                  <a:schemeClr val="tx1"/>
                </a:solidFill>
                <a:latin typeface="Arial" charset="0"/>
                <a:ea typeface="ＭＳ Ｐゴシック" pitchFamily="-106" charset="-128"/>
              </a:defRPr>
            </a:lvl1pPr>
            <a:lvl2pPr eaLnBrk="0" hangingPunct="0">
              <a:defRPr sz="2000">
                <a:solidFill>
                  <a:schemeClr val="tx1"/>
                </a:solidFill>
                <a:latin typeface="Arial" charset="0"/>
                <a:ea typeface="ＭＳ Ｐゴシック" pitchFamily="-106" charset="-128"/>
              </a:defRPr>
            </a:lvl2pPr>
            <a:lvl3pPr marL="1143000" indent="-228600" eaLnBrk="0" hangingPunct="0">
              <a:defRPr sz="2000">
                <a:solidFill>
                  <a:schemeClr val="tx1"/>
                </a:solidFill>
                <a:latin typeface="Arial" charset="0"/>
                <a:ea typeface="ＭＳ Ｐゴシック" pitchFamily="-106" charset="-128"/>
              </a:defRPr>
            </a:lvl3pPr>
            <a:lvl4pPr marL="1600200" indent="-228600" eaLnBrk="0" hangingPunct="0">
              <a:defRPr sz="2000">
                <a:solidFill>
                  <a:schemeClr val="tx1"/>
                </a:solidFill>
                <a:latin typeface="Arial" charset="0"/>
                <a:ea typeface="ＭＳ Ｐゴシック" pitchFamily="-106" charset="-128"/>
              </a:defRPr>
            </a:lvl4pPr>
            <a:lvl5pPr marL="2057400" indent="-228600" eaLnBrk="0" hangingPunct="0">
              <a:defRPr sz="20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106" charset="-128"/>
              </a:defRPr>
            </a:lvl9pPr>
          </a:lstStyle>
          <a:p>
            <a:pPr>
              <a:spcAft>
                <a:spcPts val="1200"/>
              </a:spcAft>
            </a:pPr>
            <a:r>
              <a:rPr lang="en-GB" sz="3600" b="1" dirty="0">
                <a:solidFill>
                  <a:srgbClr val="20AEE0"/>
                </a:solidFill>
                <a:latin typeface="Arial" pitchFamily="34" charset="0"/>
                <a:cs typeface="Arial" pitchFamily="34" charset="0"/>
              </a:rPr>
              <a:t>Acknowledgement</a:t>
            </a:r>
          </a:p>
          <a:p>
            <a:pPr marL="0" indent="0">
              <a:spcAft>
                <a:spcPts val="1800"/>
              </a:spcAft>
            </a:pPr>
            <a:r>
              <a:rPr lang="en-GB" sz="2800" dirty="0">
                <a:latin typeface="Arial" pitchFamily="34" charset="0"/>
                <a:cs typeface="Arial" pitchFamily="34" charset="0"/>
              </a:rPr>
              <a:t>We would like to thank Ms Holly Case, librarian from Surrey &amp; Sussex Healthcare </a:t>
            </a:r>
            <a:r>
              <a:rPr lang="en-GB" sz="2800" dirty="0" smtClean="0">
                <a:latin typeface="Arial" pitchFamily="34" charset="0"/>
                <a:cs typeface="Arial" pitchFamily="34" charset="0"/>
              </a:rPr>
              <a:t>NHS Trust </a:t>
            </a:r>
            <a:r>
              <a:rPr lang="en-GB" sz="2800" dirty="0">
                <a:latin typeface="Arial" pitchFamily="34" charset="0"/>
                <a:cs typeface="Arial" pitchFamily="34" charset="0"/>
              </a:rPr>
              <a:t>for her help in accessing articles for this study.</a:t>
            </a: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18841" y="39875518"/>
            <a:ext cx="4603531" cy="2123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55779" y="2081049"/>
            <a:ext cx="6148607" cy="8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88710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12484</TotalTime>
  <Words>1026</Words>
  <Application>Microsoft Office PowerPoint</Application>
  <PresentationFormat>Custom</PresentationFormat>
  <Paragraphs>55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Free Poster Presentation Example</dc:subject>
  <dc:creator>Graphicsland/MakeSigns.com</dc:creator>
  <cp:keywords>scientific, research, template, custom, poster, presentation, symposium, printing, powerpoint, create, design, example, sample, download</cp:keywords>
  <dc:description>Download our scientific poster templates at no cost to you and get one step closer to making a great research poster.</dc:description>
  <cp:lastModifiedBy>Natasha Gupta</cp:lastModifiedBy>
  <cp:revision>97</cp:revision>
  <cp:lastPrinted>2013-06-26T10:12:30Z</cp:lastPrinted>
  <dcterms:created xsi:type="dcterms:W3CDTF">2011-01-12T16:45:58Z</dcterms:created>
  <dcterms:modified xsi:type="dcterms:W3CDTF">2016-10-07T12:34:12Z</dcterms:modified>
  <cp:category>templates for scientific poster</cp:category>
</cp:coreProperties>
</file>