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Lst>
  <p:notesMasterIdLst>
    <p:notesMasterId r:id="rId4"/>
  </p:notesMasterIdLst>
  <p:handoutMasterIdLst>
    <p:handoutMasterId r:id="rId5"/>
  </p:handoutMasterIdLst>
  <p:sldIdLst>
    <p:sldId id="256" r:id="rId3"/>
  </p:sldIdLst>
  <p:sldSz cx="30275213" cy="42803763"/>
  <p:notesSz cx="6858000" cy="9144000"/>
  <p:defaultTextStyle>
    <a:defPPr>
      <a:defRPr lang="en-US"/>
    </a:defPPr>
    <a:lvl1pPr algn="l" defTabSz="4297363" rtl="0" fontAlgn="base">
      <a:spcBef>
        <a:spcPct val="0"/>
      </a:spcBef>
      <a:spcAft>
        <a:spcPct val="0"/>
      </a:spcAft>
      <a:defRPr sz="8500" kern="1200">
        <a:solidFill>
          <a:schemeClr val="tx1"/>
        </a:solidFill>
        <a:latin typeface="Arial" charset="0"/>
        <a:ea typeface="+mn-ea"/>
        <a:cs typeface="+mn-cs"/>
      </a:defRPr>
    </a:lvl1pPr>
    <a:lvl2pPr marL="2147888" indent="-1690688" algn="l" defTabSz="4297363" rtl="0" fontAlgn="base">
      <a:spcBef>
        <a:spcPct val="0"/>
      </a:spcBef>
      <a:spcAft>
        <a:spcPct val="0"/>
      </a:spcAft>
      <a:defRPr sz="8500" kern="1200">
        <a:solidFill>
          <a:schemeClr val="tx1"/>
        </a:solidFill>
        <a:latin typeface="Arial" charset="0"/>
        <a:ea typeface="+mn-ea"/>
        <a:cs typeface="+mn-cs"/>
      </a:defRPr>
    </a:lvl2pPr>
    <a:lvl3pPr marL="4297363" indent="-3382963" algn="l" defTabSz="4297363" rtl="0" fontAlgn="base">
      <a:spcBef>
        <a:spcPct val="0"/>
      </a:spcBef>
      <a:spcAft>
        <a:spcPct val="0"/>
      </a:spcAft>
      <a:defRPr sz="8500" kern="1200">
        <a:solidFill>
          <a:schemeClr val="tx1"/>
        </a:solidFill>
        <a:latin typeface="Arial" charset="0"/>
        <a:ea typeface="+mn-ea"/>
        <a:cs typeface="+mn-cs"/>
      </a:defRPr>
    </a:lvl3pPr>
    <a:lvl4pPr marL="6446838" indent="-5075238" algn="l" defTabSz="4297363" rtl="0" fontAlgn="base">
      <a:spcBef>
        <a:spcPct val="0"/>
      </a:spcBef>
      <a:spcAft>
        <a:spcPct val="0"/>
      </a:spcAft>
      <a:defRPr sz="8500" kern="1200">
        <a:solidFill>
          <a:schemeClr val="tx1"/>
        </a:solidFill>
        <a:latin typeface="Arial" charset="0"/>
        <a:ea typeface="+mn-ea"/>
        <a:cs typeface="+mn-cs"/>
      </a:defRPr>
    </a:lvl4pPr>
    <a:lvl5pPr marL="8596313" indent="-6767513" algn="l" defTabSz="4297363" rtl="0" fontAlgn="base">
      <a:spcBef>
        <a:spcPct val="0"/>
      </a:spcBef>
      <a:spcAft>
        <a:spcPct val="0"/>
      </a:spcAft>
      <a:defRPr sz="8500" kern="1200">
        <a:solidFill>
          <a:schemeClr val="tx1"/>
        </a:solidFill>
        <a:latin typeface="Arial" charset="0"/>
        <a:ea typeface="+mn-ea"/>
        <a:cs typeface="+mn-cs"/>
      </a:defRPr>
    </a:lvl5pPr>
    <a:lvl6pPr marL="2286000" algn="l" defTabSz="914400" rtl="0" eaLnBrk="1" latinLnBrk="0" hangingPunct="1">
      <a:defRPr sz="8500" kern="1200">
        <a:solidFill>
          <a:schemeClr val="tx1"/>
        </a:solidFill>
        <a:latin typeface="Arial" charset="0"/>
        <a:ea typeface="+mn-ea"/>
        <a:cs typeface="+mn-cs"/>
      </a:defRPr>
    </a:lvl6pPr>
    <a:lvl7pPr marL="2743200" algn="l" defTabSz="914400" rtl="0" eaLnBrk="1" latinLnBrk="0" hangingPunct="1">
      <a:defRPr sz="8500" kern="1200">
        <a:solidFill>
          <a:schemeClr val="tx1"/>
        </a:solidFill>
        <a:latin typeface="Arial" charset="0"/>
        <a:ea typeface="+mn-ea"/>
        <a:cs typeface="+mn-cs"/>
      </a:defRPr>
    </a:lvl7pPr>
    <a:lvl8pPr marL="3200400" algn="l" defTabSz="914400" rtl="0" eaLnBrk="1" latinLnBrk="0" hangingPunct="1">
      <a:defRPr sz="8500" kern="1200">
        <a:solidFill>
          <a:schemeClr val="tx1"/>
        </a:solidFill>
        <a:latin typeface="Arial" charset="0"/>
        <a:ea typeface="+mn-ea"/>
        <a:cs typeface="+mn-cs"/>
      </a:defRPr>
    </a:lvl8pPr>
    <a:lvl9pPr marL="3657600" algn="l" defTabSz="914400" rtl="0" eaLnBrk="1" latinLnBrk="0" hangingPunct="1">
      <a:defRPr sz="85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 lastIdx="2" clrIdx="0"/>
  <p:cmAuthor id="1" name="PosterPresentations.com - 510.649.3001" initials=""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333399"/>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701" autoAdjust="0"/>
  </p:normalViewPr>
  <p:slideViewPr>
    <p:cSldViewPr snapToGrid="0" snapToObjects="1">
      <p:cViewPr>
        <p:scale>
          <a:sx n="33" d="100"/>
          <a:sy n="33" d="100"/>
        </p:scale>
        <p:origin x="378" y="-84"/>
      </p:cViewPr>
      <p:guideLst>
        <p:guide orient="horz" pos="4316"/>
        <p:guide orient="horz" pos="375"/>
        <p:guide orient="horz" pos="26214"/>
        <p:guide orient="horz"/>
        <p:guide pos="401"/>
        <p:guide pos="18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273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4"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4"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298410"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4298410" fontAlgn="auto">
              <a:spcBef>
                <a:spcPts val="0"/>
              </a:spcBef>
              <a:spcAft>
                <a:spcPts val="0"/>
              </a:spcAft>
              <a:defRPr sz="1200">
                <a:latin typeface="+mn-lt"/>
              </a:defRPr>
            </a:lvl1pPr>
          </a:lstStyle>
          <a:p>
            <a:pPr>
              <a:defRPr/>
            </a:pPr>
            <a:fld id="{E39D19D5-E287-4431-BE60-E085E233DBFD}" type="datetimeFigureOut">
              <a:rPr lang="en-US"/>
              <a:pPr>
                <a:defRPr/>
              </a:pPr>
              <a:t>2/17/2015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4298410"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4298410" fontAlgn="auto">
              <a:spcBef>
                <a:spcPts val="0"/>
              </a:spcBef>
              <a:spcAft>
                <a:spcPts val="0"/>
              </a:spcAft>
              <a:defRPr sz="1200">
                <a:latin typeface="+mn-lt"/>
              </a:defRPr>
            </a:lvl1pPr>
          </a:lstStyle>
          <a:p>
            <a:pPr>
              <a:defRPr/>
            </a:pPr>
            <a:fld id="{A4EE5092-BB4F-483E-A8A9-EC147479129E}" type="slidenum">
              <a:rPr lang="en-US"/>
              <a:pPr>
                <a:defRPr/>
              </a:pPr>
              <a:t>‹#›</a:t>
            </a:fld>
            <a:endParaRPr lang="en-US"/>
          </a:p>
        </p:txBody>
      </p:sp>
    </p:spTree>
    <p:extLst>
      <p:ext uri="{BB962C8B-B14F-4D97-AF65-F5344CB8AC3E}">
        <p14:creationId xmlns:p14="http://schemas.microsoft.com/office/powerpoint/2010/main" val="660384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298410"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4298410" fontAlgn="auto">
              <a:spcBef>
                <a:spcPts val="0"/>
              </a:spcBef>
              <a:spcAft>
                <a:spcPts val="0"/>
              </a:spcAft>
              <a:defRPr sz="1200">
                <a:latin typeface="+mn-lt"/>
              </a:defRPr>
            </a:lvl1pPr>
          </a:lstStyle>
          <a:p>
            <a:pPr>
              <a:defRPr/>
            </a:pPr>
            <a:fld id="{42906389-4B02-4C33-8D26-122B44DD0AF7}" type="datetimeFigureOut">
              <a:rPr lang="en-US"/>
              <a:pPr>
                <a:defRPr/>
              </a:pPr>
              <a:t>2/17/2015</a:t>
            </a:fld>
            <a:endParaRPr lang="en-US" dirty="0"/>
          </a:p>
        </p:txBody>
      </p:sp>
      <p:sp>
        <p:nvSpPr>
          <p:cNvPr id="4" name="Slide Image Placeholder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4298410"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4298410" fontAlgn="auto">
              <a:spcBef>
                <a:spcPts val="0"/>
              </a:spcBef>
              <a:spcAft>
                <a:spcPts val="0"/>
              </a:spcAft>
              <a:defRPr sz="1200">
                <a:latin typeface="+mn-lt"/>
              </a:defRPr>
            </a:lvl1pPr>
          </a:lstStyle>
          <a:p>
            <a:pPr>
              <a:defRPr/>
            </a:pPr>
            <a:fld id="{17C81218-9B1E-46DC-8DC8-8A62CB5509E7}" type="slidenum">
              <a:rPr lang="en-US"/>
              <a:pPr>
                <a:defRPr/>
              </a:pPr>
              <a:t>‹#›</a:t>
            </a:fld>
            <a:endParaRPr lang="en-US" dirty="0"/>
          </a:p>
        </p:txBody>
      </p:sp>
    </p:spTree>
    <p:extLst>
      <p:ext uri="{BB962C8B-B14F-4D97-AF65-F5344CB8AC3E}">
        <p14:creationId xmlns:p14="http://schemas.microsoft.com/office/powerpoint/2010/main" val="130593990"/>
      </p:ext>
    </p:extLst>
  </p:cSld>
  <p:clrMap bg1="lt1" tx1="dk1" bg2="lt2" tx2="dk2" accent1="accent1" accent2="accent2" accent3="accent3" accent4="accent4" accent5="accent5" accent6="accent6" hlink="hlink" folHlink="folHlink"/>
  <p:notesStyle>
    <a:lvl1pPr algn="l" defTabSz="4297363" rtl="0" eaLnBrk="0" fontAlgn="base" hangingPunct="0">
      <a:spcBef>
        <a:spcPct val="30000"/>
      </a:spcBef>
      <a:spcAft>
        <a:spcPct val="0"/>
      </a:spcAft>
      <a:defRPr sz="5800" kern="1200">
        <a:solidFill>
          <a:schemeClr val="tx1"/>
        </a:solidFill>
        <a:latin typeface="+mn-lt"/>
        <a:ea typeface="+mn-ea"/>
        <a:cs typeface="+mn-cs"/>
      </a:defRPr>
    </a:lvl1pPr>
    <a:lvl2pPr marL="2147888" algn="l" defTabSz="4297363" rtl="0" eaLnBrk="0" fontAlgn="base" hangingPunct="0">
      <a:spcBef>
        <a:spcPct val="30000"/>
      </a:spcBef>
      <a:spcAft>
        <a:spcPct val="0"/>
      </a:spcAft>
      <a:defRPr sz="5800" kern="1200">
        <a:solidFill>
          <a:schemeClr val="tx1"/>
        </a:solidFill>
        <a:latin typeface="+mn-lt"/>
        <a:ea typeface="+mn-ea"/>
        <a:cs typeface="+mn-cs"/>
      </a:defRPr>
    </a:lvl2pPr>
    <a:lvl3pPr marL="4297363" algn="l" defTabSz="4297363" rtl="0" eaLnBrk="0" fontAlgn="base" hangingPunct="0">
      <a:spcBef>
        <a:spcPct val="30000"/>
      </a:spcBef>
      <a:spcAft>
        <a:spcPct val="0"/>
      </a:spcAft>
      <a:defRPr sz="5800" kern="1200">
        <a:solidFill>
          <a:schemeClr val="tx1"/>
        </a:solidFill>
        <a:latin typeface="+mn-lt"/>
        <a:ea typeface="+mn-ea"/>
        <a:cs typeface="+mn-cs"/>
      </a:defRPr>
    </a:lvl3pPr>
    <a:lvl4pPr marL="6446838" algn="l" defTabSz="4297363" rtl="0" eaLnBrk="0" fontAlgn="base" hangingPunct="0">
      <a:spcBef>
        <a:spcPct val="30000"/>
      </a:spcBef>
      <a:spcAft>
        <a:spcPct val="0"/>
      </a:spcAft>
      <a:defRPr sz="5800" kern="1200">
        <a:solidFill>
          <a:schemeClr val="tx1"/>
        </a:solidFill>
        <a:latin typeface="+mn-lt"/>
        <a:ea typeface="+mn-ea"/>
        <a:cs typeface="+mn-cs"/>
      </a:defRPr>
    </a:lvl4pPr>
    <a:lvl5pPr marL="8596313" algn="l" defTabSz="4297363" rtl="0" eaLnBrk="0" fontAlgn="base" hangingPunct="0">
      <a:spcBef>
        <a:spcPct val="30000"/>
      </a:spcBef>
      <a:spcAft>
        <a:spcPct val="0"/>
      </a:spcAft>
      <a:defRPr sz="5800" kern="1200">
        <a:solidFill>
          <a:schemeClr val="tx1"/>
        </a:solidFill>
        <a:latin typeface="+mn-lt"/>
        <a:ea typeface="+mn-ea"/>
        <a:cs typeface="+mn-cs"/>
      </a:defRPr>
    </a:lvl5pPr>
    <a:lvl6pPr marL="10746023" algn="l" defTabSz="4298410" rtl="0" eaLnBrk="1" latinLnBrk="0" hangingPunct="1">
      <a:defRPr sz="5800" kern="1200">
        <a:solidFill>
          <a:schemeClr val="tx1"/>
        </a:solidFill>
        <a:latin typeface="+mn-lt"/>
        <a:ea typeface="+mn-ea"/>
        <a:cs typeface="+mn-cs"/>
      </a:defRPr>
    </a:lvl6pPr>
    <a:lvl7pPr marL="12895229" algn="l" defTabSz="4298410" rtl="0" eaLnBrk="1" latinLnBrk="0" hangingPunct="1">
      <a:defRPr sz="5800" kern="1200">
        <a:solidFill>
          <a:schemeClr val="tx1"/>
        </a:solidFill>
        <a:latin typeface="+mn-lt"/>
        <a:ea typeface="+mn-ea"/>
        <a:cs typeface="+mn-cs"/>
      </a:defRPr>
    </a:lvl7pPr>
    <a:lvl8pPr marL="15044432" algn="l" defTabSz="4298410" rtl="0" eaLnBrk="1" latinLnBrk="0" hangingPunct="1">
      <a:defRPr sz="5800" kern="1200">
        <a:solidFill>
          <a:schemeClr val="tx1"/>
        </a:solidFill>
        <a:latin typeface="+mn-lt"/>
        <a:ea typeface="+mn-ea"/>
        <a:cs typeface="+mn-cs"/>
      </a:defRPr>
    </a:lvl8pPr>
    <a:lvl9pPr marL="17193637" algn="l" defTabSz="429841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2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4297363" fontAlgn="base">
              <a:spcBef>
                <a:spcPct val="0"/>
              </a:spcBef>
              <a:spcAft>
                <a:spcPct val="0"/>
              </a:spcAft>
              <a:defRPr/>
            </a:pPr>
            <a:fld id="{787AE44B-CB94-4FDD-B077-F09773925C1D}" type="slidenum">
              <a:rPr lang="en-US"/>
              <a:pPr defTabSz="4297363" fontAlgn="base">
                <a:spcBef>
                  <a:spcPct val="0"/>
                </a:spcBef>
                <a:spcAft>
                  <a:spcPct val="0"/>
                </a:spcAft>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23691" y="7585962"/>
            <a:ext cx="14299153"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Click to edit Master text styles</a:t>
            </a:r>
          </a:p>
        </p:txBody>
      </p:sp>
      <p:sp>
        <p:nvSpPr>
          <p:cNvPr id="6" name="Text Placeholder 5"/>
          <p:cNvSpPr>
            <a:spLocks noGrp="1"/>
          </p:cNvSpPr>
          <p:nvPr>
            <p:ph type="body" sz="quarter" idx="11"/>
          </p:nvPr>
        </p:nvSpPr>
        <p:spPr>
          <a:xfrm>
            <a:off x="636213" y="6847036"/>
            <a:ext cx="14287866"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Master text styles</a:t>
            </a:r>
          </a:p>
        </p:txBody>
      </p:sp>
      <p:sp>
        <p:nvSpPr>
          <p:cNvPr id="20" name="Text Placeholder 5"/>
          <p:cNvSpPr>
            <a:spLocks noGrp="1"/>
          </p:cNvSpPr>
          <p:nvPr>
            <p:ph type="body" sz="quarter" idx="20"/>
          </p:nvPr>
        </p:nvSpPr>
        <p:spPr>
          <a:xfrm>
            <a:off x="636211" y="18480518"/>
            <a:ext cx="14291358"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Master text styles</a:t>
            </a:r>
          </a:p>
        </p:txBody>
      </p:sp>
      <p:sp>
        <p:nvSpPr>
          <p:cNvPr id="25" name="Text Placeholder 5"/>
          <p:cNvSpPr>
            <a:spLocks noGrp="1"/>
          </p:cNvSpPr>
          <p:nvPr>
            <p:ph type="body" sz="quarter" idx="25"/>
          </p:nvPr>
        </p:nvSpPr>
        <p:spPr>
          <a:xfrm>
            <a:off x="15353328" y="6847036"/>
            <a:ext cx="14287682"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Master text styles</a:t>
            </a:r>
          </a:p>
        </p:txBody>
      </p:sp>
      <p:sp>
        <p:nvSpPr>
          <p:cNvPr id="26" name="Text Placeholder 3"/>
          <p:cNvSpPr>
            <a:spLocks noGrp="1"/>
          </p:cNvSpPr>
          <p:nvPr>
            <p:ph type="body" sz="quarter" idx="26"/>
          </p:nvPr>
        </p:nvSpPr>
        <p:spPr>
          <a:xfrm>
            <a:off x="15353328" y="7585962"/>
            <a:ext cx="14287682"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Click to edit Master text styles</a:t>
            </a:r>
          </a:p>
        </p:txBody>
      </p:sp>
      <p:sp>
        <p:nvSpPr>
          <p:cNvPr id="27" name="Text Placeholder 5"/>
          <p:cNvSpPr>
            <a:spLocks noGrp="1"/>
          </p:cNvSpPr>
          <p:nvPr>
            <p:ph type="body" sz="quarter" idx="27"/>
          </p:nvPr>
        </p:nvSpPr>
        <p:spPr>
          <a:xfrm>
            <a:off x="15353329" y="18503095"/>
            <a:ext cx="14283756"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Master text styles</a:t>
            </a:r>
          </a:p>
        </p:txBody>
      </p:sp>
      <p:sp>
        <p:nvSpPr>
          <p:cNvPr id="28" name="Text Placeholder 3"/>
          <p:cNvSpPr>
            <a:spLocks noGrp="1"/>
          </p:cNvSpPr>
          <p:nvPr>
            <p:ph type="body" sz="quarter" idx="28"/>
          </p:nvPr>
        </p:nvSpPr>
        <p:spPr>
          <a:xfrm>
            <a:off x="15347853" y="19296378"/>
            <a:ext cx="14289232"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Click to edit Master text styles</a:t>
            </a:r>
          </a:p>
        </p:txBody>
      </p:sp>
      <p:sp>
        <p:nvSpPr>
          <p:cNvPr id="29" name="Text Placeholder 5"/>
          <p:cNvSpPr>
            <a:spLocks noGrp="1"/>
          </p:cNvSpPr>
          <p:nvPr>
            <p:ph type="body" sz="quarter" idx="29"/>
          </p:nvPr>
        </p:nvSpPr>
        <p:spPr>
          <a:xfrm>
            <a:off x="15364404" y="33390901"/>
            <a:ext cx="14276605"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Master text styles</a:t>
            </a:r>
          </a:p>
        </p:txBody>
      </p:sp>
      <p:sp>
        <p:nvSpPr>
          <p:cNvPr id="30" name="Text Placeholder 3"/>
          <p:cNvSpPr>
            <a:spLocks noGrp="1"/>
          </p:cNvSpPr>
          <p:nvPr>
            <p:ph type="body" sz="quarter" idx="30"/>
          </p:nvPr>
        </p:nvSpPr>
        <p:spPr>
          <a:xfrm>
            <a:off x="15353329" y="34204184"/>
            <a:ext cx="14283756"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Click to edit Master text styles</a:t>
            </a:r>
          </a:p>
        </p:txBody>
      </p:sp>
      <p:sp>
        <p:nvSpPr>
          <p:cNvPr id="60" name="Text Placeholder 3"/>
          <p:cNvSpPr>
            <a:spLocks noGrp="1"/>
          </p:cNvSpPr>
          <p:nvPr>
            <p:ph type="body" sz="quarter" idx="96"/>
          </p:nvPr>
        </p:nvSpPr>
        <p:spPr>
          <a:xfrm>
            <a:off x="623691" y="19275662"/>
            <a:ext cx="14300387"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Click to edit Master text styles</a:t>
            </a:r>
          </a:p>
        </p:txBody>
      </p:sp>
      <p:sp>
        <p:nvSpPr>
          <p:cNvPr id="76" name="Text Placeholder 76"/>
          <p:cNvSpPr>
            <a:spLocks noGrp="1"/>
          </p:cNvSpPr>
          <p:nvPr>
            <p:ph type="body" sz="quarter" idx="150"/>
          </p:nvPr>
        </p:nvSpPr>
        <p:spPr>
          <a:xfrm>
            <a:off x="4090899" y="4110875"/>
            <a:ext cx="22093415" cy="1087559"/>
          </a:xfrm>
          <a:prstGeom prst="rect">
            <a:avLst/>
          </a:prstGeom>
        </p:spPr>
        <p:txBody>
          <a:bodyPr lIns="77349" tIns="38675" rIns="77349" bIns="38675">
            <a:normAutofit/>
          </a:bodyPr>
          <a:lstStyle>
            <a:lvl1pPr marL="0" indent="0" algn="ctr">
              <a:buFontTx/>
              <a:buNone/>
              <a:defRPr sz="54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to edit Master text styles</a:t>
            </a:r>
          </a:p>
        </p:txBody>
      </p:sp>
      <p:sp>
        <p:nvSpPr>
          <p:cNvPr id="79" name="Text Placeholder 76"/>
          <p:cNvSpPr>
            <a:spLocks noGrp="1"/>
          </p:cNvSpPr>
          <p:nvPr>
            <p:ph type="body" sz="quarter" idx="151"/>
          </p:nvPr>
        </p:nvSpPr>
        <p:spPr>
          <a:xfrm>
            <a:off x="4090899" y="2558463"/>
            <a:ext cx="22093415" cy="1262156"/>
          </a:xfrm>
          <a:prstGeom prst="rect">
            <a:avLst/>
          </a:prstGeom>
        </p:spPr>
        <p:txBody>
          <a:bodyPr lIns="77349" tIns="38675" rIns="77349" bIns="38675" anchor="t" anchorCtr="1">
            <a:noAutofit/>
          </a:bodyPr>
          <a:lstStyle>
            <a:lvl1pPr marL="0" indent="0" algn="ctr">
              <a:buFontTx/>
              <a:buNone/>
              <a:defRPr sz="72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to edit Master text styles</a:t>
            </a:r>
          </a:p>
        </p:txBody>
      </p:sp>
      <p:sp>
        <p:nvSpPr>
          <p:cNvPr id="80" name="Text Placeholder 76"/>
          <p:cNvSpPr>
            <a:spLocks noGrp="1"/>
          </p:cNvSpPr>
          <p:nvPr>
            <p:ph type="body" sz="quarter" idx="153"/>
          </p:nvPr>
        </p:nvSpPr>
        <p:spPr>
          <a:xfrm>
            <a:off x="4090899" y="492940"/>
            <a:ext cx="22093415" cy="1775267"/>
          </a:xfrm>
          <a:prstGeom prst="rect">
            <a:avLst/>
          </a:prstGeom>
        </p:spPr>
        <p:txBody>
          <a:bodyPr lIns="77349" tIns="38675" rIns="77349" bIns="38675" anchor="t" anchorCtr="1">
            <a:normAutofit/>
          </a:bodyPr>
          <a:lstStyle>
            <a:lvl1pPr marL="0" indent="0" algn="ctr">
              <a:buFontTx/>
              <a:buNone/>
              <a:defRPr sz="98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23691" y="7880953"/>
            <a:ext cx="6936975"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Click to edit Master text styles</a:t>
            </a:r>
          </a:p>
        </p:txBody>
      </p:sp>
      <p:sp>
        <p:nvSpPr>
          <p:cNvPr id="6" name="Text Placeholder 5"/>
          <p:cNvSpPr>
            <a:spLocks noGrp="1"/>
          </p:cNvSpPr>
          <p:nvPr>
            <p:ph type="body" sz="quarter" idx="11"/>
          </p:nvPr>
        </p:nvSpPr>
        <p:spPr>
          <a:xfrm>
            <a:off x="636213" y="7087666"/>
            <a:ext cx="6931501" cy="783016"/>
          </a:xfrm>
          <a:prstGeom prst="rect">
            <a:avLst/>
          </a:prstGeom>
          <a:noFill/>
        </p:spPr>
        <p:txBody>
          <a:bodyPr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Master text styles</a:t>
            </a:r>
          </a:p>
        </p:txBody>
      </p:sp>
      <p:sp>
        <p:nvSpPr>
          <p:cNvPr id="19" name="Text Placeholder 3"/>
          <p:cNvSpPr>
            <a:spLocks noGrp="1"/>
          </p:cNvSpPr>
          <p:nvPr>
            <p:ph type="body" sz="quarter" idx="19"/>
          </p:nvPr>
        </p:nvSpPr>
        <p:spPr>
          <a:xfrm>
            <a:off x="622594" y="19232053"/>
            <a:ext cx="6938069"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Click to edit Master text styles</a:t>
            </a:r>
          </a:p>
        </p:txBody>
      </p:sp>
      <p:sp>
        <p:nvSpPr>
          <p:cNvPr id="20" name="Text Placeholder 5"/>
          <p:cNvSpPr>
            <a:spLocks noGrp="1"/>
          </p:cNvSpPr>
          <p:nvPr>
            <p:ph type="body" sz="quarter" idx="20"/>
          </p:nvPr>
        </p:nvSpPr>
        <p:spPr>
          <a:xfrm>
            <a:off x="636211" y="18480518"/>
            <a:ext cx="6932594"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Master text styles</a:t>
            </a:r>
          </a:p>
        </p:txBody>
      </p:sp>
      <p:sp>
        <p:nvSpPr>
          <p:cNvPr id="21" name="Text Placeholder 3"/>
          <p:cNvSpPr>
            <a:spLocks noGrp="1"/>
          </p:cNvSpPr>
          <p:nvPr>
            <p:ph type="body" sz="quarter" idx="21"/>
          </p:nvPr>
        </p:nvSpPr>
        <p:spPr>
          <a:xfrm>
            <a:off x="7992578" y="7870631"/>
            <a:ext cx="14292247"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Click to edit Master text styles</a:t>
            </a:r>
          </a:p>
        </p:txBody>
      </p:sp>
      <p:sp>
        <p:nvSpPr>
          <p:cNvPr id="22" name="Text Placeholder 5"/>
          <p:cNvSpPr>
            <a:spLocks noGrp="1"/>
          </p:cNvSpPr>
          <p:nvPr>
            <p:ph type="body" sz="quarter" idx="22"/>
          </p:nvPr>
        </p:nvSpPr>
        <p:spPr>
          <a:xfrm>
            <a:off x="7992580" y="7087666"/>
            <a:ext cx="14292247"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Master text styles</a:t>
            </a:r>
          </a:p>
        </p:txBody>
      </p:sp>
      <p:sp>
        <p:nvSpPr>
          <p:cNvPr id="23" name="Text Placeholder 3"/>
          <p:cNvSpPr>
            <a:spLocks noGrp="1"/>
          </p:cNvSpPr>
          <p:nvPr>
            <p:ph type="body" sz="quarter" idx="23"/>
          </p:nvPr>
        </p:nvSpPr>
        <p:spPr>
          <a:xfrm>
            <a:off x="7992580" y="28196756"/>
            <a:ext cx="14292247"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Click to edit Master text styles</a:t>
            </a:r>
          </a:p>
        </p:txBody>
      </p:sp>
      <p:sp>
        <p:nvSpPr>
          <p:cNvPr id="24" name="Text Placeholder 5"/>
          <p:cNvSpPr>
            <a:spLocks noGrp="1"/>
          </p:cNvSpPr>
          <p:nvPr>
            <p:ph type="body" sz="quarter" idx="24"/>
          </p:nvPr>
        </p:nvSpPr>
        <p:spPr>
          <a:xfrm>
            <a:off x="7992580" y="27403473"/>
            <a:ext cx="14292247"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Master text styles</a:t>
            </a:r>
          </a:p>
        </p:txBody>
      </p:sp>
      <p:sp>
        <p:nvSpPr>
          <p:cNvPr id="25" name="Text Placeholder 5"/>
          <p:cNvSpPr>
            <a:spLocks noGrp="1"/>
          </p:cNvSpPr>
          <p:nvPr>
            <p:ph type="body" sz="quarter" idx="25"/>
          </p:nvPr>
        </p:nvSpPr>
        <p:spPr>
          <a:xfrm>
            <a:off x="22710790" y="7087666"/>
            <a:ext cx="6930218"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Master text styles</a:t>
            </a:r>
          </a:p>
        </p:txBody>
      </p:sp>
      <p:sp>
        <p:nvSpPr>
          <p:cNvPr id="26" name="Text Placeholder 3"/>
          <p:cNvSpPr>
            <a:spLocks noGrp="1"/>
          </p:cNvSpPr>
          <p:nvPr>
            <p:ph type="body" sz="quarter" idx="26"/>
          </p:nvPr>
        </p:nvSpPr>
        <p:spPr>
          <a:xfrm>
            <a:off x="22710790" y="7880953"/>
            <a:ext cx="6930218"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Click to edit Master text styles</a:t>
            </a:r>
          </a:p>
        </p:txBody>
      </p:sp>
      <p:sp>
        <p:nvSpPr>
          <p:cNvPr id="27" name="Text Placeholder 5"/>
          <p:cNvSpPr>
            <a:spLocks noGrp="1"/>
          </p:cNvSpPr>
          <p:nvPr>
            <p:ph type="body" sz="quarter" idx="27"/>
          </p:nvPr>
        </p:nvSpPr>
        <p:spPr>
          <a:xfrm>
            <a:off x="22706864" y="18558829"/>
            <a:ext cx="6930218"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Master text styles</a:t>
            </a:r>
          </a:p>
        </p:txBody>
      </p:sp>
      <p:sp>
        <p:nvSpPr>
          <p:cNvPr id="28" name="Text Placeholder 3"/>
          <p:cNvSpPr>
            <a:spLocks noGrp="1"/>
          </p:cNvSpPr>
          <p:nvPr>
            <p:ph type="body" sz="quarter" idx="28"/>
          </p:nvPr>
        </p:nvSpPr>
        <p:spPr>
          <a:xfrm>
            <a:off x="22751309" y="19352112"/>
            <a:ext cx="6879920"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Click to edit Master text styles</a:t>
            </a:r>
          </a:p>
        </p:txBody>
      </p:sp>
      <p:sp>
        <p:nvSpPr>
          <p:cNvPr id="29" name="Text Placeholder 5"/>
          <p:cNvSpPr>
            <a:spLocks noGrp="1"/>
          </p:cNvSpPr>
          <p:nvPr>
            <p:ph type="body" sz="quarter" idx="29"/>
          </p:nvPr>
        </p:nvSpPr>
        <p:spPr>
          <a:xfrm>
            <a:off x="22710790" y="34002453"/>
            <a:ext cx="6930218" cy="783016"/>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Master text styles</a:t>
            </a:r>
          </a:p>
        </p:txBody>
      </p:sp>
      <p:sp>
        <p:nvSpPr>
          <p:cNvPr id="30" name="Text Placeholder 3"/>
          <p:cNvSpPr>
            <a:spLocks noGrp="1"/>
          </p:cNvSpPr>
          <p:nvPr>
            <p:ph type="body" sz="quarter" idx="30"/>
          </p:nvPr>
        </p:nvSpPr>
        <p:spPr>
          <a:xfrm>
            <a:off x="22697538" y="34864438"/>
            <a:ext cx="6933690"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Click to edit Master text styles</a:t>
            </a:r>
          </a:p>
        </p:txBody>
      </p:sp>
      <p:sp>
        <p:nvSpPr>
          <p:cNvPr id="84" name="Text Placeholder 76"/>
          <p:cNvSpPr>
            <a:spLocks noGrp="1"/>
          </p:cNvSpPr>
          <p:nvPr>
            <p:ph type="body" sz="quarter" idx="150"/>
          </p:nvPr>
        </p:nvSpPr>
        <p:spPr>
          <a:xfrm>
            <a:off x="4101963" y="3796231"/>
            <a:ext cx="22093415" cy="1087559"/>
          </a:xfrm>
          <a:prstGeom prst="rect">
            <a:avLst/>
          </a:prstGeom>
        </p:spPr>
        <p:txBody>
          <a:bodyPr lIns="77349" tIns="38675" rIns="77349" bIns="38675">
            <a:normAutofit/>
          </a:bodyPr>
          <a:lstStyle>
            <a:lvl1pPr marL="0" indent="0" algn="ctr">
              <a:buFontTx/>
              <a:buNone/>
              <a:defRPr sz="54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to edit Master text styles</a:t>
            </a:r>
          </a:p>
        </p:txBody>
      </p:sp>
      <p:sp>
        <p:nvSpPr>
          <p:cNvPr id="85" name="Text Placeholder 76"/>
          <p:cNvSpPr>
            <a:spLocks noGrp="1"/>
          </p:cNvSpPr>
          <p:nvPr>
            <p:ph type="body" sz="quarter" idx="151"/>
          </p:nvPr>
        </p:nvSpPr>
        <p:spPr>
          <a:xfrm>
            <a:off x="4101963" y="2197726"/>
            <a:ext cx="22093415" cy="1376139"/>
          </a:xfrm>
          <a:prstGeom prst="rect">
            <a:avLst/>
          </a:prstGeom>
        </p:spPr>
        <p:txBody>
          <a:bodyPr lIns="77349" tIns="38675" rIns="77349" bIns="38675" anchor="t" anchorCtr="1">
            <a:normAutofit/>
          </a:bodyPr>
          <a:lstStyle>
            <a:lvl1pPr marL="0" indent="0" algn="ctr">
              <a:buFontTx/>
              <a:buNone/>
              <a:defRPr sz="72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to edit Master text styles</a:t>
            </a:r>
          </a:p>
        </p:txBody>
      </p:sp>
      <p:sp>
        <p:nvSpPr>
          <p:cNvPr id="86" name="Text Placeholder 76"/>
          <p:cNvSpPr>
            <a:spLocks noGrp="1"/>
          </p:cNvSpPr>
          <p:nvPr>
            <p:ph type="body" sz="quarter" idx="178"/>
          </p:nvPr>
        </p:nvSpPr>
        <p:spPr>
          <a:xfrm>
            <a:off x="4090899" y="355780"/>
            <a:ext cx="22093415" cy="1692719"/>
          </a:xfrm>
          <a:prstGeom prst="rect">
            <a:avLst/>
          </a:prstGeom>
        </p:spPr>
        <p:txBody>
          <a:bodyPr lIns="77349" tIns="38675" rIns="77349" bIns="38675" anchor="t" anchorCtr="1">
            <a:normAutofit/>
          </a:bodyPr>
          <a:lstStyle>
            <a:lvl1pPr marL="0" indent="0" algn="ctr">
              <a:buFontTx/>
              <a:buNone/>
              <a:defRPr sz="98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png"/><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png"/><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png"/><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3.png"/><Relationship Id="rId18" Type="http://schemas.openxmlformats.org/officeDocument/2006/relationships/image" Target="../media/image10.jpeg"/><Relationship Id="rId3" Type="http://schemas.openxmlformats.org/officeDocument/2006/relationships/vmlDrawing" Target="../drawings/vmlDrawing2.vml"/><Relationship Id="rId7" Type="http://schemas.openxmlformats.org/officeDocument/2006/relationships/image" Target="../media/image8.png"/><Relationship Id="rId12" Type="http://schemas.openxmlformats.org/officeDocument/2006/relationships/oleObject" Target="../embeddings/oleObject7.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6"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2.png"/><Relationship Id="rId5" Type="http://schemas.openxmlformats.org/officeDocument/2006/relationships/image" Target="../media/image6.png"/><Relationship Id="rId15" Type="http://schemas.openxmlformats.org/officeDocument/2006/relationships/oleObject" Target="../embeddings/oleObject8.bin"/><Relationship Id="rId10" Type="http://schemas.openxmlformats.org/officeDocument/2006/relationships/oleObject" Target="../embeddings/oleObject6.bin"/><Relationship Id="rId4" Type="http://schemas.openxmlformats.org/officeDocument/2006/relationships/image" Target="../media/image5.png"/><Relationship Id="rId9" Type="http://schemas.openxmlformats.org/officeDocument/2006/relationships/image" Target="../media/image1.png"/><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0275213" cy="5440363"/>
          </a:xfrm>
          <a:prstGeom prst="rect">
            <a:avLst/>
          </a:prstGeom>
          <a:solidFill>
            <a:schemeClr val="accent5">
              <a:lumMod val="75000"/>
            </a:schemeClr>
          </a:solidFill>
          <a:ln w="9525">
            <a:solidFill>
              <a:schemeClr val="tx1"/>
            </a:solidFill>
            <a:miter lim="800000"/>
            <a:headEnd/>
            <a:tailEnd/>
          </a:ln>
          <a:effectLst/>
        </p:spPr>
        <p:txBody>
          <a:bodyPr wrap="none" lIns="89551" tIns="44774" rIns="89551" bIns="44774" anchor="ctr"/>
          <a:lstStyle/>
          <a:p>
            <a:pPr defTabSz="4298410" fontAlgn="auto">
              <a:spcBef>
                <a:spcPts val="0"/>
              </a:spcBef>
              <a:spcAft>
                <a:spcPts val="0"/>
              </a:spcAft>
              <a:defRPr/>
            </a:pPr>
            <a:endParaRPr lang="en-US" dirty="0">
              <a:latin typeface="+mn-lt"/>
            </a:endParaRPr>
          </a:p>
        </p:txBody>
      </p:sp>
      <p:sp>
        <p:nvSpPr>
          <p:cNvPr id="9" name="Rectangle 9"/>
          <p:cNvSpPr>
            <a:spLocks noChangeArrowheads="1"/>
          </p:cNvSpPr>
          <p:nvPr/>
        </p:nvSpPr>
        <p:spPr bwMode="auto">
          <a:xfrm>
            <a:off x="0" y="5426075"/>
            <a:ext cx="30275213" cy="196850"/>
          </a:xfrm>
          <a:prstGeom prst="rect">
            <a:avLst/>
          </a:prstGeom>
          <a:solidFill>
            <a:schemeClr val="accent5">
              <a:lumMod val="50000"/>
            </a:schemeClr>
          </a:solidFill>
          <a:ln w="152400">
            <a:noFill/>
            <a:miter lim="800000"/>
            <a:headEnd/>
            <a:tailEnd/>
          </a:ln>
          <a:effectLst/>
        </p:spPr>
        <p:txBody>
          <a:bodyPr wrap="none" lIns="89551" tIns="44774" rIns="89551" bIns="44774" anchor="ctr"/>
          <a:lstStyle/>
          <a:p>
            <a:pPr defTabSz="4298410" fontAlgn="auto">
              <a:spcBef>
                <a:spcPts val="0"/>
              </a:spcBef>
              <a:spcAft>
                <a:spcPts val="0"/>
              </a:spcAft>
              <a:defRPr/>
            </a:pPr>
            <a:endParaRPr lang="en-US" dirty="0">
              <a:latin typeface="+mn-lt"/>
            </a:endParaRPr>
          </a:p>
        </p:txBody>
      </p:sp>
      <p:sp>
        <p:nvSpPr>
          <p:cNvPr id="10" name="Text Box 14"/>
          <p:cNvSpPr txBox="1">
            <a:spLocks noChangeArrowheads="1"/>
          </p:cNvSpPr>
          <p:nvPr/>
        </p:nvSpPr>
        <p:spPr bwMode="auto">
          <a:xfrm>
            <a:off x="1538288" y="41989375"/>
            <a:ext cx="2235200" cy="322263"/>
          </a:xfrm>
          <a:prstGeom prst="rect">
            <a:avLst/>
          </a:prstGeom>
          <a:noFill/>
          <a:ln w="9525">
            <a:noFill/>
            <a:miter lim="800000"/>
            <a:headEnd/>
            <a:tailEnd/>
          </a:ln>
          <a:effectLst/>
        </p:spPr>
        <p:txBody>
          <a:bodyPr lIns="89381" tIns="44682" rIns="89381" bIns="44682">
            <a:spAutoFit/>
          </a:bodyPr>
          <a:lstStyle/>
          <a:p>
            <a:pPr defTabSz="4298410" eaLnBrk="0" fontAlgn="auto" hangingPunct="0">
              <a:lnSpc>
                <a:spcPct val="65000"/>
              </a:lnSpc>
              <a:spcBef>
                <a:spcPct val="50000"/>
              </a:spcBef>
              <a:spcAft>
                <a:spcPts val="0"/>
              </a:spcAft>
              <a:defRPr/>
            </a:pPr>
            <a:r>
              <a:rPr lang="en-US" sz="500" b="1" dirty="0">
                <a:solidFill>
                  <a:schemeClr val="bg1">
                    <a:lumMod val="75000"/>
                  </a:schemeClr>
                </a:solidFill>
              </a:rPr>
              <a:t>RESEARCH POSTER PRESENTATION DESIGN © 2012</a:t>
            </a:r>
          </a:p>
          <a:p>
            <a:pPr defTabSz="4298410" eaLnBrk="0" fontAlgn="auto" hangingPunct="0">
              <a:lnSpc>
                <a:spcPct val="65000"/>
              </a:lnSpc>
              <a:spcBef>
                <a:spcPct val="50000"/>
              </a:spcBef>
              <a:spcAft>
                <a:spcPts val="0"/>
              </a:spcAft>
              <a:defRPr/>
            </a:pPr>
            <a:r>
              <a:rPr lang="en-US" sz="1000" b="1" dirty="0">
                <a:solidFill>
                  <a:schemeClr val="bg1">
                    <a:lumMod val="75000"/>
                  </a:schemeClr>
                </a:solidFill>
              </a:rPr>
              <a:t>www.PosterPresentations.com</a:t>
            </a:r>
          </a:p>
        </p:txBody>
      </p:sp>
      <p:sp>
        <p:nvSpPr>
          <p:cNvPr id="16" name="Rectangle 33"/>
          <p:cNvSpPr>
            <a:spLocks noChangeArrowheads="1"/>
          </p:cNvSpPr>
          <p:nvPr/>
        </p:nvSpPr>
        <p:spPr bwMode="auto">
          <a:xfrm>
            <a:off x="635000" y="6446838"/>
            <a:ext cx="14290675" cy="35159950"/>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defTabSz="4298410" fontAlgn="auto">
              <a:spcBef>
                <a:spcPts val="0"/>
              </a:spcBef>
              <a:spcAft>
                <a:spcPts val="0"/>
              </a:spcAft>
              <a:defRPr/>
            </a:pPr>
            <a:endParaRPr lang="en-US" dirty="0">
              <a:latin typeface="+mn-lt"/>
            </a:endParaRPr>
          </a:p>
        </p:txBody>
      </p:sp>
      <p:sp>
        <p:nvSpPr>
          <p:cNvPr id="21" name="Rectangle 33"/>
          <p:cNvSpPr>
            <a:spLocks noChangeArrowheads="1"/>
          </p:cNvSpPr>
          <p:nvPr userDrawn="1"/>
        </p:nvSpPr>
        <p:spPr bwMode="auto">
          <a:xfrm>
            <a:off x="15349538" y="6446838"/>
            <a:ext cx="14290675" cy="35159950"/>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defTabSz="4298410" fontAlgn="auto">
              <a:spcBef>
                <a:spcPts val="0"/>
              </a:spcBef>
              <a:spcAft>
                <a:spcPts val="0"/>
              </a:spcAft>
              <a:defRPr/>
            </a:pPr>
            <a:endParaRPr lang="en-US" dirty="0">
              <a:latin typeface="+mn-lt"/>
            </a:endParaRPr>
          </a:p>
        </p:txBody>
      </p:sp>
      <p:grpSp>
        <p:nvGrpSpPr>
          <p:cNvPr id="1048" name="Group 22"/>
          <p:cNvGrpSpPr>
            <a:grpSpLocks/>
          </p:cNvGrpSpPr>
          <p:nvPr userDrawn="1"/>
        </p:nvGrpSpPr>
        <p:grpSpPr bwMode="auto">
          <a:xfrm>
            <a:off x="-12658725" y="-47625"/>
            <a:ext cx="12260262" cy="42851388"/>
            <a:chOff x="-11225189" y="-1"/>
            <a:chExt cx="11018865" cy="38516022"/>
          </a:xfrm>
        </p:grpSpPr>
        <p:sp>
          <p:nvSpPr>
            <p:cNvPr id="24" name="Rectangle 23"/>
            <p:cNvSpPr/>
            <p:nvPr/>
          </p:nvSpPr>
          <p:spPr>
            <a:xfrm>
              <a:off x="-11216628" y="-1"/>
              <a:ext cx="11010304" cy="3851602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a:lstStyle/>
            <a:p>
              <a:pPr algn="ctr" defTabSz="1517650">
                <a:defRPr/>
              </a:pPr>
              <a:r>
                <a:rPr lang="en-US" sz="4000" b="1">
                  <a:solidFill>
                    <a:srgbClr val="FF0000"/>
                  </a:solidFill>
                  <a:latin typeface="Trebuchet MS" pitchFamily="34" charset="0"/>
                </a:rPr>
                <a:t>(—THIS SIDEBAR DOES NOT PRINT—)</a:t>
              </a:r>
              <a:endParaRPr lang="en-US" sz="4000" b="1">
                <a:solidFill>
                  <a:schemeClr val="bg1"/>
                </a:solidFill>
                <a:latin typeface="Trebuchet MS" pitchFamily="34" charset="0"/>
              </a:endParaRPr>
            </a:p>
            <a:p>
              <a:pPr algn="ctr" defTabSz="1517650">
                <a:defRPr/>
              </a:pPr>
              <a:r>
                <a:rPr lang="en-US" sz="4800" b="1">
                  <a:solidFill>
                    <a:schemeClr val="bg1"/>
                  </a:solidFill>
                  <a:latin typeface="Trebuchet MS" pitchFamily="34" charset="0"/>
                </a:rPr>
                <a:t>DESIGN GUIDE</a:t>
              </a:r>
            </a:p>
            <a:p>
              <a:pPr algn="ctr" defTabSz="1517650">
                <a:defRPr/>
              </a:pPr>
              <a:endParaRPr lang="en-US" sz="3600" b="1">
                <a:solidFill>
                  <a:srgbClr val="FFFFFF"/>
                </a:solidFill>
                <a:latin typeface="Trebuchet MS" pitchFamily="34" charset="0"/>
              </a:endParaRPr>
            </a:p>
            <a:p>
              <a:pPr defTabSz="1517650">
                <a:defRPr/>
              </a:pPr>
              <a:r>
                <a:rPr lang="en-US" sz="3600">
                  <a:solidFill>
                    <a:srgbClr val="FFFFFF"/>
                  </a:solidFill>
                  <a:latin typeface="Trebuchet MS" pitchFamily="34" charset="0"/>
                </a:rPr>
                <a:t>This PowerPoint 2007 template produces an A0 presentation poster. You can use it to create your research poster and save valuable time placing titles, subtitles, text, and graphics. </a:t>
              </a:r>
            </a:p>
            <a:p>
              <a:pPr defTabSz="1517650">
                <a:defRPr/>
              </a:pPr>
              <a:endParaRPr lang="en-US" sz="3600">
                <a:solidFill>
                  <a:srgbClr val="FFFFFF"/>
                </a:solidFill>
                <a:latin typeface="Trebuchet MS" pitchFamily="34" charset="0"/>
              </a:endParaRPr>
            </a:p>
            <a:p>
              <a:pPr defTabSz="1517650">
                <a:defRPr/>
              </a:pPr>
              <a:r>
                <a:rPr lang="en-US" sz="3600">
                  <a:solidFill>
                    <a:srgbClr val="FFFFFF"/>
                  </a:solidFill>
                  <a:latin typeface="Trebuchet MS" pitchFamily="34" charset="0"/>
                </a:rPr>
                <a:t>We provide a series of online tutorials that will guide you through the poster design process and answer your poster production questions. To view our template tutorials, go online to </a:t>
              </a:r>
              <a:r>
                <a:rPr lang="en-US" sz="3600" b="1">
                  <a:solidFill>
                    <a:srgbClr val="FFC000"/>
                  </a:solidFill>
                  <a:latin typeface="Trebuchet MS" pitchFamily="34" charset="0"/>
                </a:rPr>
                <a:t>PosterPresentations.com</a:t>
              </a:r>
              <a:r>
                <a:rPr lang="en-US" sz="3600" b="1">
                  <a:solidFill>
                    <a:schemeClr val="bg1"/>
                  </a:solidFill>
                  <a:latin typeface="Trebuchet MS" pitchFamily="34" charset="0"/>
                </a:rPr>
                <a:t> </a:t>
              </a:r>
              <a:r>
                <a:rPr lang="en-US" sz="3600">
                  <a:solidFill>
                    <a:schemeClr val="bg1"/>
                  </a:solidFill>
                  <a:latin typeface="Trebuchet MS" pitchFamily="34" charset="0"/>
                </a:rPr>
                <a:t>and click on HELP DESK.</a:t>
              </a:r>
            </a:p>
            <a:p>
              <a:pPr defTabSz="1517650">
                <a:defRPr/>
              </a:pPr>
              <a:endParaRPr lang="en-US" sz="3600">
                <a:solidFill>
                  <a:srgbClr val="FFFFFF"/>
                </a:solidFill>
                <a:latin typeface="Trebuchet MS" pitchFamily="34" charset="0"/>
              </a:endParaRPr>
            </a:p>
            <a:p>
              <a:pPr defTabSz="1517650">
                <a:defRPr/>
              </a:pPr>
              <a:r>
                <a:rPr lang="en-US" sz="3600">
                  <a:solidFill>
                    <a:schemeClr val="bg1"/>
                  </a:solidFill>
                  <a:latin typeface="Trebuchet MS" pitchFamily="34" charset="0"/>
                </a:rPr>
                <a:t>When you are ready to print your poster, go online to PosterPresentations.com</a:t>
              </a:r>
              <a:br>
                <a:rPr lang="en-US" sz="3600">
                  <a:solidFill>
                    <a:schemeClr val="bg1"/>
                  </a:solidFill>
                  <a:latin typeface="Trebuchet MS" pitchFamily="34" charset="0"/>
                </a:rPr>
              </a:br>
              <a:endParaRPr lang="en-US" sz="3600">
                <a:solidFill>
                  <a:schemeClr val="bg1"/>
                </a:solidFill>
                <a:latin typeface="Trebuchet MS" pitchFamily="34" charset="0"/>
              </a:endParaRPr>
            </a:p>
            <a:p>
              <a:pPr defTabSz="1517650">
                <a:defRPr/>
              </a:pPr>
              <a:r>
                <a:rPr lang="en-US" sz="3600">
                  <a:solidFill>
                    <a:schemeClr val="bg1"/>
                  </a:solidFill>
                  <a:latin typeface="Trebuchet MS" pitchFamily="34" charset="0"/>
                </a:rPr>
                <a:t>Need assistance? Call us at </a:t>
              </a:r>
              <a:r>
                <a:rPr lang="en-US" sz="3600">
                  <a:solidFill>
                    <a:srgbClr val="FFC000"/>
                  </a:solidFill>
                  <a:latin typeface="Trebuchet MS" pitchFamily="34" charset="0"/>
                </a:rPr>
                <a:t>1.510.649.3001</a:t>
              </a:r>
            </a:p>
            <a:p>
              <a:pPr defTabSz="1517650">
                <a:defRPr/>
              </a:pPr>
              <a:endParaRPr lang="en-US" sz="4400" b="1">
                <a:solidFill>
                  <a:srgbClr val="FFFF00"/>
                </a:solidFill>
                <a:latin typeface="Trebuchet MS" pitchFamily="34" charset="0"/>
              </a:endParaRPr>
            </a:p>
            <a:p>
              <a:pPr algn="ctr" defTabSz="1517650">
                <a:defRPr/>
              </a:pPr>
              <a:endParaRPr lang="en-US" sz="3200" b="1">
                <a:solidFill>
                  <a:schemeClr val="bg1"/>
                </a:solidFill>
                <a:latin typeface="Trebuchet MS" pitchFamily="34" charset="0"/>
              </a:endParaRPr>
            </a:p>
            <a:p>
              <a:pPr algn="ctr" defTabSz="1517650">
                <a:defRPr/>
              </a:pPr>
              <a:r>
                <a:rPr lang="en-US" sz="4800" b="1">
                  <a:solidFill>
                    <a:schemeClr val="bg1"/>
                  </a:solidFill>
                  <a:latin typeface="Trebuchet MS" pitchFamily="34" charset="0"/>
                </a:rPr>
                <a:t>QUICK START</a:t>
              </a:r>
            </a:p>
            <a:p>
              <a:pPr algn="ctr" defTabSz="1517650">
                <a:defRPr/>
              </a:pPr>
              <a:endParaRPr lang="en-US" sz="4000" b="1">
                <a:solidFill>
                  <a:schemeClr val="bg1"/>
                </a:solidFill>
                <a:latin typeface="Trebuchet MS" pitchFamily="34" charset="0"/>
              </a:endParaRPr>
            </a:p>
            <a:p>
              <a:pPr algn="ctr" defTabSz="1517650">
                <a:defRPr/>
              </a:pPr>
              <a:r>
                <a:rPr lang="en-US" sz="4000" b="1">
                  <a:solidFill>
                    <a:srgbClr val="FFC000"/>
                  </a:solidFill>
                  <a:latin typeface="Trebuchet MS" pitchFamily="34" charset="0"/>
                </a:rPr>
                <a:t>Zoom in and out</a:t>
              </a:r>
            </a:p>
            <a:p>
              <a:pPr defTabSz="1517650">
                <a:defRPr/>
              </a:pPr>
              <a:r>
                <a:rPr lang="en-US" sz="3200">
                  <a:solidFill>
                    <a:schemeClr val="bg1"/>
                  </a:solidFill>
                  <a:latin typeface="Trebuchet MS" pitchFamily="34" charset="0"/>
                </a:rPr>
                <a:t>	</a:t>
              </a:r>
              <a:r>
                <a:rPr lang="en-US" sz="3200">
                  <a:solidFill>
                    <a:srgbClr val="BFBFBF"/>
                  </a:solidFill>
                  <a:latin typeface="Trebuchet MS" pitchFamily="34" charset="0"/>
                </a:rPr>
                <a:t>As you work on your poster zoom in and out to the level that is more comfortable to you. Go to VIEW &gt; ZOOM.</a:t>
              </a:r>
            </a:p>
            <a:p>
              <a:pPr defTabSz="1517650">
                <a:defRPr/>
              </a:pPr>
              <a:endParaRPr lang="en-US" sz="3600">
                <a:solidFill>
                  <a:schemeClr val="bg1"/>
                </a:solidFill>
                <a:latin typeface="Trebuchet MS" pitchFamily="34" charset="0"/>
              </a:endParaRPr>
            </a:p>
            <a:p>
              <a:pPr algn="ctr" defTabSz="1517650">
                <a:defRPr/>
              </a:pPr>
              <a:r>
                <a:rPr lang="en-US" sz="4000" b="1">
                  <a:solidFill>
                    <a:srgbClr val="FFC000"/>
                  </a:solidFill>
                  <a:latin typeface="Trebuchet MS" pitchFamily="34" charset="0"/>
                </a:rPr>
                <a:t>Title, Authors, and Affiliations</a:t>
              </a:r>
            </a:p>
            <a:p>
              <a:pPr defTabSz="1517650">
                <a:defRPr/>
              </a:pPr>
              <a:r>
                <a:rPr lang="en-US" sz="3200">
                  <a:solidFill>
                    <a:srgbClr val="BFBFBF"/>
                  </a:solidFill>
                  <a:latin typeface="Trebuchet MS" pitchFamily="34" charset="0"/>
                </a:rPr>
                <a:t>Start designing your poster by adding the title, the names of the authors, and the affiliated institutions. You can type or paste text into the provided boxes. The template will automatically adjust the size of your text to fit the title box. You can manually override this feature and change the size of your text. </a:t>
              </a:r>
            </a:p>
            <a:p>
              <a:pPr defTabSz="1517650">
                <a:defRPr/>
              </a:pPr>
              <a:endParaRPr lang="en-US" sz="3200">
                <a:solidFill>
                  <a:srgbClr val="BFBFBF"/>
                </a:solidFill>
                <a:latin typeface="Trebuchet MS" pitchFamily="34" charset="0"/>
              </a:endParaRPr>
            </a:p>
            <a:p>
              <a:pPr defTabSz="1517650">
                <a:defRPr/>
              </a:pPr>
              <a:r>
                <a:rPr lang="en-US" sz="3200" b="1">
                  <a:solidFill>
                    <a:srgbClr val="FFC000"/>
                  </a:solidFill>
                  <a:latin typeface="Trebuchet MS" pitchFamily="34" charset="0"/>
                </a:rPr>
                <a:t>TIP: </a:t>
              </a:r>
              <a:r>
                <a:rPr lang="en-US" sz="3200">
                  <a:solidFill>
                    <a:srgbClr val="BFBFBF"/>
                  </a:solidFill>
                  <a:latin typeface="Trebuchet MS" pitchFamily="34" charset="0"/>
                </a:rPr>
                <a:t>The font size of your title should be bigger than your name(s) and institution name(s).</a:t>
              </a:r>
            </a:p>
            <a:p>
              <a:pPr defTabSz="1517650">
                <a:defRPr/>
              </a:pPr>
              <a:r>
                <a:rPr lang="en-US" sz="3600" b="1">
                  <a:solidFill>
                    <a:schemeClr val="bg1"/>
                  </a:solidFill>
                  <a:latin typeface="Trebuchet MS" pitchFamily="34" charset="0"/>
                </a:rPr>
                <a:t/>
              </a:r>
              <a:br>
                <a:rPr lang="en-US" sz="3600" b="1">
                  <a:solidFill>
                    <a:schemeClr val="bg1"/>
                  </a:solidFill>
                  <a:latin typeface="Trebuchet MS" pitchFamily="34" charset="0"/>
                </a:rPr>
              </a:br>
              <a:endParaRPr lang="en-US" sz="3600" b="1">
                <a:solidFill>
                  <a:schemeClr val="bg1"/>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r>
                <a:rPr lang="en-US" sz="4000" b="1">
                  <a:solidFill>
                    <a:srgbClr val="FFC000"/>
                  </a:solidFill>
                  <a:latin typeface="Trebuchet MS" pitchFamily="34" charset="0"/>
                </a:rPr>
                <a:t>Adding Logos / Seals</a:t>
              </a:r>
            </a:p>
            <a:p>
              <a:pPr defTabSz="1517650">
                <a:defRPr/>
              </a:pPr>
              <a:r>
                <a:rPr lang="en-US" sz="3200">
                  <a:solidFill>
                    <a:srgbClr val="BFBFBF"/>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defTabSz="1517650">
                <a:defRPr/>
              </a:pPr>
              <a:endParaRPr lang="en-US" sz="3200">
                <a:solidFill>
                  <a:srgbClr val="BFBFBF"/>
                </a:solidFill>
                <a:latin typeface="Trebuchet MS" pitchFamily="34" charset="0"/>
              </a:endParaRPr>
            </a:p>
            <a:p>
              <a:pPr defTabSz="1517650">
                <a:defRPr/>
              </a:pPr>
              <a:r>
                <a:rPr lang="en-US" sz="3200" b="1">
                  <a:solidFill>
                    <a:srgbClr val="FFC000"/>
                  </a:solidFill>
                  <a:latin typeface="Trebuchet MS" pitchFamily="34" charset="0"/>
                </a:rPr>
                <a:t>TIP: </a:t>
              </a:r>
              <a:r>
                <a:rPr lang="en-US" sz="3200">
                  <a:solidFill>
                    <a:srgbClr val="BFBFBF"/>
                  </a:solidFill>
                  <a:latin typeface="Trebuchet MS" pitchFamily="34" charset="0"/>
                </a:rPr>
                <a:t>See if your school’s logo is available on our free poster templates page.</a:t>
              </a:r>
            </a:p>
            <a:p>
              <a:pPr defTabSz="1517650">
                <a:defRPr/>
              </a:pPr>
              <a:endParaRPr lang="en-US" sz="3200">
                <a:solidFill>
                  <a:srgbClr val="FFFFFF"/>
                </a:solidFill>
                <a:latin typeface="Trebuchet MS" pitchFamily="34" charset="0"/>
              </a:endParaRPr>
            </a:p>
            <a:p>
              <a:pPr algn="ctr" defTabSz="1517650">
                <a:defRPr/>
              </a:pPr>
              <a:r>
                <a:rPr lang="en-US" sz="4000" b="1">
                  <a:solidFill>
                    <a:srgbClr val="FFC000"/>
                  </a:solidFill>
                  <a:latin typeface="Trebuchet MS" pitchFamily="34" charset="0"/>
                </a:rPr>
                <a:t>Photographs / Graphics</a:t>
              </a:r>
            </a:p>
            <a:p>
              <a:pPr defTabSz="1517650">
                <a:defRPr/>
              </a:pPr>
              <a:r>
                <a:rPr lang="en-US" sz="3200">
                  <a:solidFill>
                    <a:srgbClr val="BFBFBF"/>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a:t>
              </a:r>
            </a:p>
            <a:p>
              <a:pPr defTabSz="1517650">
                <a:defRPr/>
              </a:pPr>
              <a:endParaRPr lang="en-US" sz="3200">
                <a:solidFill>
                  <a:srgbClr val="FFFFFF"/>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r>
                <a:rPr lang="en-US" sz="4000" b="1">
                  <a:solidFill>
                    <a:srgbClr val="FFC000"/>
                  </a:solidFill>
                  <a:latin typeface="Trebuchet MS" pitchFamily="34" charset="0"/>
                </a:rPr>
                <a:t>Image Quality Check</a:t>
              </a:r>
            </a:p>
            <a:p>
              <a:pPr defTabSz="1517650">
                <a:defRPr/>
              </a:pPr>
              <a:r>
                <a:rPr lang="en-US" sz="3200">
                  <a:solidFill>
                    <a:srgbClr val="BFBFBF"/>
                  </a:solidFill>
                  <a:latin typeface="Trebuchet MS" pitchFamily="34" charset="0"/>
                </a:rPr>
                <a:t>Zoom in and look at your images at 100% magnification. If they look good they will print well. </a:t>
              </a:r>
              <a:endParaRPr lang="en-US" sz="3600">
                <a:solidFill>
                  <a:srgbClr val="FFFFFF"/>
                </a:solidFill>
                <a:latin typeface="Trebuchet MS" pitchFamily="34" charset="0"/>
              </a:endParaRPr>
            </a:p>
          </p:txBody>
        </p:sp>
        <p:cxnSp>
          <p:nvCxnSpPr>
            <p:cNvPr id="25" name="Straight Connector 24"/>
            <p:cNvCxnSpPr/>
            <p:nvPr/>
          </p:nvCxnSpPr>
          <p:spPr>
            <a:xfrm>
              <a:off x="-11225189" y="7240035"/>
              <a:ext cx="11000318" cy="428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059" name="Picture 25"/>
            <p:cNvPicPr>
              <a:picLocks noChangeAspect="1"/>
            </p:cNvPicPr>
            <p:nvPr userDrawn="1"/>
          </p:nvPicPr>
          <p:blipFill>
            <a:blip r:embed="rId4"/>
            <a:srcRect/>
            <a:stretch>
              <a:fillRect/>
            </a:stretch>
          </p:blipFill>
          <p:spPr bwMode="auto">
            <a:xfrm>
              <a:off x="-10479105" y="12472417"/>
              <a:ext cx="1597666" cy="1201935"/>
            </a:xfrm>
            <a:prstGeom prst="rect">
              <a:avLst/>
            </a:prstGeom>
            <a:noFill/>
            <a:ln w="9525">
              <a:noFill/>
              <a:miter lim="800000"/>
              <a:headEnd/>
              <a:tailEnd/>
            </a:ln>
          </p:spPr>
        </p:pic>
        <p:pic>
          <p:nvPicPr>
            <p:cNvPr id="1060" name="Picture 29"/>
            <p:cNvPicPr>
              <a:picLocks noChangeAspect="1"/>
            </p:cNvPicPr>
            <p:nvPr userDrawn="1"/>
          </p:nvPicPr>
          <p:blipFill>
            <a:blip r:embed="rId5"/>
            <a:srcRect/>
            <a:stretch>
              <a:fillRect/>
            </a:stretch>
          </p:blipFill>
          <p:spPr bwMode="auto">
            <a:xfrm>
              <a:off x="-10732765" y="19116994"/>
              <a:ext cx="9986808" cy="1053596"/>
            </a:xfrm>
            <a:prstGeom prst="rect">
              <a:avLst/>
            </a:prstGeom>
            <a:noFill/>
            <a:ln w="9525">
              <a:noFill/>
              <a:miter lim="800000"/>
              <a:headEnd/>
              <a:tailEnd/>
            </a:ln>
          </p:spPr>
        </p:pic>
        <p:grpSp>
          <p:nvGrpSpPr>
            <p:cNvPr id="1061" name="Group 31"/>
            <p:cNvGrpSpPr>
              <a:grpSpLocks/>
            </p:cNvGrpSpPr>
            <p:nvPr userDrawn="1"/>
          </p:nvGrpSpPr>
          <p:grpSpPr bwMode="auto">
            <a:xfrm>
              <a:off x="-9744993" y="29384977"/>
              <a:ext cx="7531182" cy="2202634"/>
              <a:chOff x="-4470427" y="13701622"/>
              <a:chExt cx="3470785" cy="1011982"/>
            </a:xfrm>
          </p:grpSpPr>
          <p:grpSp>
            <p:nvGrpSpPr>
              <p:cNvPr id="1065" name="Group 45"/>
              <p:cNvGrpSpPr>
                <a:grpSpLocks/>
              </p:cNvGrpSpPr>
              <p:nvPr userDrawn="1"/>
            </p:nvGrpSpPr>
            <p:grpSpPr bwMode="auto">
              <a:xfrm>
                <a:off x="-2783495" y="13745853"/>
                <a:ext cx="624431" cy="898924"/>
                <a:chOff x="-3958697" y="14964973"/>
                <a:chExt cx="779338" cy="1288152"/>
              </a:xfrm>
            </p:grpSpPr>
            <p:pic>
              <p:nvPicPr>
                <p:cNvPr id="1071" name="Picture 51"/>
                <p:cNvPicPr>
                  <a:picLocks noChangeAspect="1"/>
                </p:cNvPicPr>
                <p:nvPr userDrawn="1"/>
              </p:nvPicPr>
              <p:blipFill>
                <a:blip r:embed="rId6"/>
                <a:srcRect/>
                <a:stretch>
                  <a:fillRect/>
                </a:stretch>
              </p:blipFill>
              <p:spPr bwMode="auto">
                <a:xfrm>
                  <a:off x="-3948160" y="14964973"/>
                  <a:ext cx="768801" cy="1090857"/>
                </a:xfrm>
                <a:prstGeom prst="rect">
                  <a:avLst/>
                </a:prstGeom>
                <a:noFill/>
                <a:ln w="9525">
                  <a:noFill/>
                  <a:miter lim="800000"/>
                  <a:headEnd/>
                  <a:tailEnd/>
                </a:ln>
              </p:spPr>
            </p:pic>
            <p:sp>
              <p:nvSpPr>
                <p:cNvPr id="53" name="TextBox 52"/>
                <p:cNvSpPr txBox="1"/>
                <p:nvPr userDrawn="1"/>
              </p:nvSpPr>
              <p:spPr>
                <a:xfrm>
                  <a:off x="-3958707" y="15961518"/>
                  <a:ext cx="779616" cy="291223"/>
                </a:xfrm>
                <a:prstGeom prst="rect">
                  <a:avLst/>
                </a:prstGeom>
                <a:solidFill>
                  <a:schemeClr val="accent1"/>
                </a:solidFill>
                <a:ln>
                  <a:noFill/>
                </a:ln>
              </p:spPr>
              <p:txBody>
                <a:bodyPr tIns="91440" bIns="91440">
                  <a:spAutoFit/>
                </a:bodyPr>
                <a:lstStyle/>
                <a:p>
                  <a:pPr algn="ctr" defTabSz="4298410" fontAlgn="auto">
                    <a:spcBef>
                      <a:spcPts val="0"/>
                    </a:spcBef>
                    <a:spcAft>
                      <a:spcPts val="0"/>
                    </a:spcAft>
                    <a:defRPr/>
                  </a:pPr>
                  <a:r>
                    <a:rPr lang="en-US" sz="2000" b="1" dirty="0">
                      <a:latin typeface="+mn-lt"/>
                    </a:rPr>
                    <a:t>ORIGINAL</a:t>
                  </a:r>
                </a:p>
              </p:txBody>
            </p:sp>
          </p:grpSp>
          <p:grpSp>
            <p:nvGrpSpPr>
              <p:cNvPr id="1066" name="Group 46"/>
              <p:cNvGrpSpPr>
                <a:grpSpLocks/>
              </p:cNvGrpSpPr>
              <p:nvPr userDrawn="1"/>
            </p:nvGrpSpPr>
            <p:grpSpPr bwMode="auto">
              <a:xfrm>
                <a:off x="-2033159" y="13745867"/>
                <a:ext cx="1033517" cy="898915"/>
                <a:chOff x="-2921738" y="14889872"/>
                <a:chExt cx="1420279" cy="1235304"/>
              </a:xfrm>
            </p:grpSpPr>
            <p:pic>
              <p:nvPicPr>
                <p:cNvPr id="1069" name="Picture 49"/>
                <p:cNvPicPr>
                  <a:picLocks noChangeAspect="1"/>
                </p:cNvPicPr>
                <p:nvPr userDrawn="1"/>
              </p:nvPicPr>
              <p:blipFill>
                <a:blip r:embed="rId6"/>
                <a:srcRect/>
                <a:stretch>
                  <a:fillRect/>
                </a:stretch>
              </p:blipFill>
              <p:spPr bwMode="auto">
                <a:xfrm>
                  <a:off x="-2921738" y="14889872"/>
                  <a:ext cx="1420279" cy="1029694"/>
                </a:xfrm>
                <a:prstGeom prst="rect">
                  <a:avLst/>
                </a:prstGeom>
                <a:noFill/>
                <a:ln w="9525">
                  <a:noFill/>
                  <a:miter lim="800000"/>
                  <a:headEnd/>
                  <a:tailEnd/>
                </a:ln>
              </p:spPr>
            </p:pic>
            <p:sp>
              <p:nvSpPr>
                <p:cNvPr id="51" name="TextBox 50"/>
                <p:cNvSpPr txBox="1"/>
                <p:nvPr userDrawn="1"/>
              </p:nvSpPr>
              <p:spPr>
                <a:xfrm>
                  <a:off x="-2919169" y="15845523"/>
                  <a:ext cx="1417733" cy="279279"/>
                </a:xfrm>
                <a:prstGeom prst="rect">
                  <a:avLst/>
                </a:prstGeom>
                <a:solidFill>
                  <a:srgbClr val="FF0000"/>
                </a:solidFill>
              </p:spPr>
              <p:txBody>
                <a:bodyPr lIns="457200" tIns="91440" rIns="457200" bIns="91440">
                  <a:spAutoFit/>
                </a:bodyPr>
                <a:lstStyle/>
                <a:p>
                  <a:pPr algn="ctr" defTabSz="4298410" fontAlgn="auto">
                    <a:spcBef>
                      <a:spcPts val="0"/>
                    </a:spcBef>
                    <a:spcAft>
                      <a:spcPts val="0"/>
                    </a:spcAft>
                    <a:defRPr/>
                  </a:pPr>
                  <a:r>
                    <a:rPr lang="en-US" sz="2000" b="1" dirty="0">
                      <a:solidFill>
                        <a:schemeClr val="bg1"/>
                      </a:solidFill>
                      <a:latin typeface="+mn-lt"/>
                    </a:rPr>
                    <a:t>DISTORTED</a:t>
                  </a:r>
                  <a:endParaRPr lang="en-US" sz="900" b="1" dirty="0">
                    <a:solidFill>
                      <a:schemeClr val="bg1"/>
                    </a:solidFill>
                    <a:latin typeface="+mn-lt"/>
                  </a:endParaRPr>
                </a:p>
              </p:txBody>
            </p:sp>
          </p:grpSp>
          <p:pic>
            <p:nvPicPr>
              <p:cNvPr id="1067" name="Picture 47"/>
              <p:cNvPicPr>
                <a:picLocks noChangeAspect="1"/>
              </p:cNvPicPr>
              <p:nvPr userDrawn="1"/>
            </p:nvPicPr>
            <p:blipFill>
              <a:blip r:embed="rId7"/>
              <a:srcRect/>
              <a:stretch>
                <a:fillRect/>
              </a:stretch>
            </p:blipFill>
            <p:spPr bwMode="auto">
              <a:xfrm>
                <a:off x="-4470427" y="13701622"/>
                <a:ext cx="1098742" cy="847761"/>
              </a:xfrm>
              <a:prstGeom prst="rect">
                <a:avLst/>
              </a:prstGeom>
              <a:noFill/>
              <a:ln w="9525">
                <a:noFill/>
                <a:miter lim="800000"/>
                <a:headEnd/>
                <a:tailEnd/>
              </a:ln>
            </p:spPr>
          </p:pic>
          <p:sp>
            <p:nvSpPr>
              <p:cNvPr id="49" name="TextBox 48"/>
              <p:cNvSpPr txBox="1"/>
              <p:nvPr userDrawn="1"/>
            </p:nvSpPr>
            <p:spPr>
              <a:xfrm>
                <a:off x="-4441136" y="14388181"/>
                <a:ext cx="1036267" cy="325164"/>
              </a:xfrm>
              <a:prstGeom prst="rect">
                <a:avLst/>
              </a:prstGeom>
              <a:noFill/>
            </p:spPr>
            <p:txBody>
              <a:bodyPr lIns="457200" tIns="457200" rIns="457200" bIns="0">
                <a:spAutoFit/>
              </a:bodyPr>
              <a:lstStyle/>
              <a:p>
                <a:pPr algn="ctr" defTabSz="4298410" fontAlgn="auto">
                  <a:spcBef>
                    <a:spcPts val="0"/>
                  </a:spcBef>
                  <a:spcAft>
                    <a:spcPts val="0"/>
                  </a:spcAft>
                  <a:defRPr/>
                </a:pPr>
                <a:r>
                  <a:rPr lang="en-US" sz="1600" dirty="0">
                    <a:solidFill>
                      <a:schemeClr val="bg1"/>
                    </a:solidFill>
                    <a:latin typeface="+mn-lt"/>
                  </a:rPr>
                  <a:t>Corner handles</a:t>
                </a:r>
              </a:p>
            </p:txBody>
          </p:sp>
        </p:grpSp>
        <p:grpSp>
          <p:nvGrpSpPr>
            <p:cNvPr id="1062" name="Group 36"/>
            <p:cNvGrpSpPr>
              <a:grpSpLocks/>
            </p:cNvGrpSpPr>
            <p:nvPr userDrawn="1"/>
          </p:nvGrpSpPr>
          <p:grpSpPr bwMode="auto">
            <a:xfrm>
              <a:off x="-10573702" y="34554904"/>
              <a:ext cx="9344084" cy="2526502"/>
              <a:chOff x="-4835604" y="15859915"/>
              <a:chExt cx="4306270" cy="1160780"/>
            </a:xfrm>
          </p:grpSpPr>
          <p:graphicFrame>
            <p:nvGraphicFramePr>
              <p:cNvPr id="1038" name="Object 14"/>
              <p:cNvGraphicFramePr>
                <a:graphicFrameLocks noChangeAspect="1"/>
              </p:cNvGraphicFramePr>
              <p:nvPr/>
            </p:nvGraphicFramePr>
            <p:xfrm>
              <a:off x="-4649322" y="15859915"/>
              <a:ext cx="1828800" cy="1117600"/>
            </p:xfrm>
            <a:graphic>
              <a:graphicData uri="http://schemas.openxmlformats.org/presentationml/2006/ole">
                <mc:AlternateContent xmlns:mc="http://schemas.openxmlformats.org/markup-compatibility/2006">
                  <mc:Choice xmlns:v="urn:schemas-microsoft-com:vml" Requires="v">
                    <p:oleObj spid="_x0000_s1042" name="Image" r:id="rId8" imgW="1828571" imgH="1117460" progId="">
                      <p:embed/>
                    </p:oleObj>
                  </mc:Choice>
                  <mc:Fallback>
                    <p:oleObj name="Image" r:id="rId8" imgW="1828571" imgH="1117460" progId="">
                      <p:embed/>
                      <p:pic>
                        <p:nvPicPr>
                          <p:cNvPr id="0" name="Picture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49322" y="15859915"/>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9" name="Object 15"/>
              <p:cNvGraphicFramePr>
                <a:graphicFrameLocks noChangeAspect="1"/>
              </p:cNvGraphicFramePr>
              <p:nvPr/>
            </p:nvGraphicFramePr>
            <p:xfrm>
              <a:off x="-2572617" y="15863608"/>
              <a:ext cx="1828800" cy="1117600"/>
            </p:xfrm>
            <a:graphic>
              <a:graphicData uri="http://schemas.openxmlformats.org/presentationml/2006/ole">
                <mc:AlternateContent xmlns:mc="http://schemas.openxmlformats.org/markup-compatibility/2006">
                  <mc:Choice xmlns:v="urn:schemas-microsoft-com:vml" Requires="v">
                    <p:oleObj spid="_x0000_s1043" name="Image" r:id="rId10" imgW="1828571" imgH="1117460" progId="">
                      <p:embed/>
                    </p:oleObj>
                  </mc:Choice>
                  <mc:Fallback>
                    <p:oleObj name="Image" r:id="rId10" imgW="1828571" imgH="1117460" progId="">
                      <p:embed/>
                      <p:pic>
                        <p:nvPicPr>
                          <p:cNvPr id="0" name="Picture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72617" y="15863608"/>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 name="TextBox 40"/>
              <p:cNvSpPr txBox="1"/>
              <p:nvPr userDrawn="1"/>
            </p:nvSpPr>
            <p:spPr>
              <a:xfrm rot="16200000">
                <a:off x="-5311381" y="16369409"/>
                <a:ext cx="1117751" cy="165697"/>
              </a:xfrm>
              <a:prstGeom prst="rect">
                <a:avLst/>
              </a:prstGeom>
              <a:noFill/>
            </p:spPr>
            <p:txBody>
              <a:bodyPr tIns="91440" bIns="0">
                <a:spAutoFit/>
              </a:bodyPr>
              <a:lstStyle/>
              <a:p>
                <a:pPr algn="ctr" defTabSz="4298410" fontAlgn="auto">
                  <a:spcBef>
                    <a:spcPts val="0"/>
                  </a:spcBef>
                  <a:spcAft>
                    <a:spcPts val="0"/>
                  </a:spcAft>
                  <a:defRPr/>
                </a:pPr>
                <a:r>
                  <a:rPr lang="en-US" sz="2000" dirty="0">
                    <a:solidFill>
                      <a:srgbClr val="92D050"/>
                    </a:solidFill>
                    <a:latin typeface="+mn-lt"/>
                  </a:rPr>
                  <a:t>Good </a:t>
                </a:r>
                <a:r>
                  <a:rPr lang="en-US" sz="2000" dirty="0">
                    <a:solidFill>
                      <a:schemeClr val="bg1"/>
                    </a:solidFill>
                    <a:latin typeface="+mn-lt"/>
                  </a:rPr>
                  <a:t>printing quality</a:t>
                </a:r>
              </a:p>
            </p:txBody>
          </p:sp>
          <p:sp>
            <p:nvSpPr>
              <p:cNvPr id="45" name="TextBox 44"/>
              <p:cNvSpPr txBox="1"/>
              <p:nvPr userDrawn="1"/>
            </p:nvSpPr>
            <p:spPr>
              <a:xfrm rot="16200000">
                <a:off x="-1170916" y="16379243"/>
                <a:ext cx="1117751" cy="165697"/>
              </a:xfrm>
              <a:prstGeom prst="rect">
                <a:avLst/>
              </a:prstGeom>
              <a:noFill/>
            </p:spPr>
            <p:txBody>
              <a:bodyPr tIns="91440" bIns="0">
                <a:spAutoFit/>
              </a:bodyPr>
              <a:lstStyle/>
              <a:p>
                <a:pPr algn="ctr" defTabSz="4298410" fontAlgn="auto">
                  <a:spcBef>
                    <a:spcPts val="0"/>
                  </a:spcBef>
                  <a:spcAft>
                    <a:spcPts val="0"/>
                  </a:spcAft>
                  <a:defRPr/>
                </a:pPr>
                <a:r>
                  <a:rPr lang="en-US" sz="2000" dirty="0">
                    <a:solidFill>
                      <a:srgbClr val="FF0000"/>
                    </a:solidFill>
                    <a:latin typeface="+mn-lt"/>
                  </a:rPr>
                  <a:t>Bad </a:t>
                </a:r>
                <a:r>
                  <a:rPr lang="en-US" sz="2000" dirty="0">
                    <a:solidFill>
                      <a:schemeClr val="bg1"/>
                    </a:solidFill>
                    <a:latin typeface="+mn-lt"/>
                  </a:rPr>
                  <a:t>printing quality</a:t>
                </a:r>
              </a:p>
            </p:txBody>
          </p:sp>
        </p:grpSp>
      </p:grpSp>
      <p:grpSp>
        <p:nvGrpSpPr>
          <p:cNvPr id="1049" name="Group 53"/>
          <p:cNvGrpSpPr>
            <a:grpSpLocks/>
          </p:cNvGrpSpPr>
          <p:nvPr userDrawn="1"/>
        </p:nvGrpSpPr>
        <p:grpSpPr bwMode="auto">
          <a:xfrm>
            <a:off x="30676850" y="0"/>
            <a:ext cx="12284075" cy="42803763"/>
            <a:chOff x="44157839" y="-55065"/>
            <a:chExt cx="11062139" cy="38543561"/>
          </a:xfrm>
        </p:grpSpPr>
        <p:sp>
          <p:nvSpPr>
            <p:cNvPr id="55" name="Rectangle 54"/>
            <p:cNvSpPr/>
            <p:nvPr userDrawn="1"/>
          </p:nvSpPr>
          <p:spPr>
            <a:xfrm>
              <a:off x="44157839" y="-55065"/>
              <a:ext cx="11062139" cy="3854356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a:lstStyle/>
            <a:p>
              <a:pPr algn="ctr">
                <a:defRPr/>
              </a:pPr>
              <a:r>
                <a:rPr lang="en-US" sz="4800" b="1">
                  <a:solidFill>
                    <a:schemeClr val="bg1"/>
                  </a:solidFill>
                  <a:latin typeface="Trebuchet MS" pitchFamily="34" charset="0"/>
                </a:rPr>
                <a:t>QUICK START (cont.)</a:t>
              </a:r>
            </a:p>
            <a:p>
              <a:pPr algn="ctr">
                <a:defRPr/>
              </a:pPr>
              <a:endParaRPr lang="en-US" sz="4400" b="1">
                <a:solidFill>
                  <a:schemeClr val="bg1"/>
                </a:solidFill>
                <a:latin typeface="Trebuchet MS" pitchFamily="34" charset="0"/>
              </a:endParaRPr>
            </a:p>
            <a:p>
              <a:pPr algn="ctr">
                <a:defRPr/>
              </a:pPr>
              <a:r>
                <a:rPr lang="en-US" sz="4000" b="1">
                  <a:solidFill>
                    <a:srgbClr val="FFC000"/>
                  </a:solidFill>
                  <a:latin typeface="Trebuchet MS" pitchFamily="34" charset="0"/>
                </a:rPr>
                <a:t>How to change the template color theme</a:t>
              </a:r>
            </a:p>
            <a:p>
              <a:pPr marL="0" lvl="2" indent="0">
                <a:defRPr/>
              </a:pPr>
              <a:r>
                <a:rPr lang="en-US" sz="3200">
                  <a:solidFill>
                    <a:srgbClr val="BFBFBF"/>
                  </a:solidFill>
                  <a:latin typeface="Trebuchet MS" pitchFamily="34" charset="0"/>
                </a:rPr>
                <a:t>You can easily change the color theme of your poster by going to the DESIGN menu, click on COLORS, and choose the color theme of your choice. You can also create your own color theme.</a:t>
              </a:r>
            </a:p>
            <a:p>
              <a:pPr marL="0" lvl="2" indent="0">
                <a:defRPr/>
              </a:pPr>
              <a:endParaRPr lang="en-US" sz="3200">
                <a:solidFill>
                  <a:srgbClr val="BFBFBF"/>
                </a:solidFill>
                <a:latin typeface="Trebuchet MS" pitchFamily="34" charset="0"/>
              </a:endParaRPr>
            </a:p>
            <a:p>
              <a:pPr>
                <a:defRPr/>
              </a:pPr>
              <a:endParaRPr lang="en-US" sz="3200">
                <a:solidFill>
                  <a:srgbClr val="BFBFBF"/>
                </a:solidFill>
                <a:latin typeface="Trebuchet MS" pitchFamily="34" charset="0"/>
              </a:endParaRPr>
            </a:p>
            <a:p>
              <a:pPr>
                <a:defRPr/>
              </a:pPr>
              <a:endParaRPr lang="en-US" sz="3200">
                <a:solidFill>
                  <a:srgbClr val="BFBFBF"/>
                </a:solidFill>
                <a:latin typeface="Trebuchet MS" pitchFamily="34" charset="0"/>
              </a:endParaRPr>
            </a:p>
            <a:p>
              <a:pPr>
                <a:defRPr/>
              </a:pPr>
              <a:endParaRPr lang="en-US" sz="3200">
                <a:solidFill>
                  <a:srgbClr val="BFBFBF"/>
                </a:solidFill>
                <a:latin typeface="Trebuchet MS" pitchFamily="34" charset="0"/>
              </a:endParaRPr>
            </a:p>
            <a:p>
              <a:pPr>
                <a:defRPr/>
              </a:pPr>
              <a:endParaRPr lang="en-US" sz="3200">
                <a:solidFill>
                  <a:srgbClr val="BFBFBF"/>
                </a:solidFill>
                <a:latin typeface="Trebuchet MS" pitchFamily="34" charset="0"/>
              </a:endParaRPr>
            </a:p>
            <a:p>
              <a:pPr>
                <a:defRPr/>
              </a:pPr>
              <a:endParaRPr lang="en-US" sz="3200">
                <a:solidFill>
                  <a:srgbClr val="BFBFBF"/>
                </a:solidFill>
                <a:latin typeface="Trebuchet MS" pitchFamily="34" charset="0"/>
              </a:endParaRPr>
            </a:p>
            <a:p>
              <a:pPr>
                <a:defRPr/>
              </a:pPr>
              <a:endParaRPr lang="en-US" sz="3200">
                <a:solidFill>
                  <a:srgbClr val="BFBFBF"/>
                </a:solidFill>
                <a:latin typeface="Trebuchet MS" pitchFamily="34" charset="0"/>
              </a:endParaRPr>
            </a:p>
            <a:p>
              <a:pPr>
                <a:defRPr/>
              </a:pPr>
              <a:r>
                <a:rPr lang="en-US" sz="3200">
                  <a:solidFill>
                    <a:srgbClr val="BFBFBF"/>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a:defRPr/>
              </a:pPr>
              <a:endParaRPr lang="en-US" sz="3200">
                <a:solidFill>
                  <a:srgbClr val="BFBFBF"/>
                </a:solidFill>
                <a:latin typeface="Trebuchet MS" pitchFamily="34" charset="0"/>
              </a:endParaRPr>
            </a:p>
            <a:p>
              <a:pPr algn="ctr">
                <a:defRPr/>
              </a:pPr>
              <a:r>
                <a:rPr lang="en-US" sz="4000" b="1">
                  <a:solidFill>
                    <a:srgbClr val="FFC000"/>
                  </a:solidFill>
                  <a:latin typeface="Trebuchet MS" pitchFamily="34" charset="0"/>
                </a:rPr>
                <a:t>How to add Text</a:t>
              </a:r>
            </a:p>
            <a:p>
              <a:pPr marL="0" lvl="2" indent="0">
                <a:defRPr/>
              </a:pPr>
              <a:r>
                <a:rPr lang="en-US" sz="3200">
                  <a:solidFill>
                    <a:srgbClr val="BFBFBF"/>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0" lvl="2" indent="0">
                <a:defRPr/>
              </a:pPr>
              <a:endParaRPr lang="en-US" sz="3200">
                <a:solidFill>
                  <a:srgbClr val="BFBFBF"/>
                </a:solidFill>
                <a:latin typeface="Trebuchet MS" pitchFamily="34" charset="0"/>
              </a:endParaRPr>
            </a:p>
            <a:p>
              <a:pPr algn="ctr">
                <a:defRPr/>
              </a:pPr>
              <a:r>
                <a:rPr lang="en-US" sz="3200">
                  <a:solidFill>
                    <a:srgbClr val="BFBFBF"/>
                  </a:solidFill>
                  <a:latin typeface="Trebuchet MS" pitchFamily="34" charset="0"/>
                </a:rPr>
                <a:t> </a:t>
              </a:r>
              <a:r>
                <a:rPr lang="en-US" sz="4000" b="1">
                  <a:solidFill>
                    <a:srgbClr val="FFC000"/>
                  </a:solidFill>
                  <a:latin typeface="Trebuchet MS" pitchFamily="34" charset="0"/>
                </a:rPr>
                <a:t>Text size</a:t>
              </a:r>
            </a:p>
            <a:p>
              <a:pPr>
                <a:defRPr/>
              </a:pPr>
              <a:r>
                <a:rPr lang="en-US" sz="3200">
                  <a:solidFill>
                    <a:srgbClr val="BFBFBF"/>
                  </a:solidFill>
                  <a:latin typeface="Trebuchet MS" pitchFamily="34" charset="0"/>
                </a:rPr>
                <a:t>Adjust the size of your text based on how much content you have to present. </a:t>
              </a:r>
              <a:br>
                <a:rPr lang="en-US" sz="3200">
                  <a:solidFill>
                    <a:srgbClr val="BFBFBF"/>
                  </a:solidFill>
                  <a:latin typeface="Trebuchet MS" pitchFamily="34" charset="0"/>
                </a:rPr>
              </a:br>
              <a:r>
                <a:rPr lang="en-US" sz="3200">
                  <a:solidFill>
                    <a:srgbClr val="BFBFBF"/>
                  </a:solidFill>
                  <a:latin typeface="Trebuchet MS" pitchFamily="34" charset="0"/>
                </a:rPr>
                <a:t>The default template text offers a good starting point. Follow the conference requirements.</a:t>
              </a:r>
            </a:p>
            <a:p>
              <a:pPr marL="0" lvl="2" indent="0">
                <a:defRPr/>
              </a:pPr>
              <a:endParaRPr lang="en-US" sz="3200">
                <a:solidFill>
                  <a:srgbClr val="BFBFBF"/>
                </a:solidFill>
                <a:latin typeface="Trebuchet MS" pitchFamily="34" charset="0"/>
              </a:endParaRPr>
            </a:p>
            <a:p>
              <a:pPr algn="ctr">
                <a:defRPr/>
              </a:pPr>
              <a:r>
                <a:rPr lang="en-US" sz="4000" b="1">
                  <a:solidFill>
                    <a:srgbClr val="FFC000"/>
                  </a:solidFill>
                  <a:latin typeface="Trebuchet MS" pitchFamily="34" charset="0"/>
                </a:rPr>
                <a:t>How to add Tables</a:t>
              </a:r>
            </a:p>
            <a:p>
              <a:pPr marL="2000250" lvl="1" indent="0">
                <a:defRPr/>
              </a:pPr>
              <a:r>
                <a:rPr lang="en-US" sz="3200">
                  <a:solidFill>
                    <a:srgbClr val="BFBFBF"/>
                  </a:solidFill>
                  <a:latin typeface="Trebuchet MS" pitchFamily="34" charset="0"/>
                </a:rPr>
                <a:t>To add a table from scratch go to the INSERT menu and click on TABLE. A drop-down box will help you select rows and columns. </a:t>
              </a:r>
            </a:p>
            <a:p>
              <a:pPr>
                <a:defRPr/>
              </a:pPr>
              <a:r>
                <a:rPr lang="en-US" sz="3200">
                  <a:solidFill>
                    <a:srgbClr val="BFBFBF"/>
                  </a:solidFill>
                  <a:latin typeface="Trebuchet MS" pitchFamily="34" charset="0"/>
                </a:rPr>
                <a:t>You can also copy and a paste a table from Word or another PowerPoint document. A pasted table may need to be re-formatted by RIGHT-CLICK &gt; FORMAT SHAPE, TEXT BOX, Margins.</a:t>
              </a:r>
            </a:p>
            <a:p>
              <a:pPr>
                <a:defRPr/>
              </a:pPr>
              <a:endParaRPr lang="en-US" sz="3200">
                <a:solidFill>
                  <a:srgbClr val="BFBFBF"/>
                </a:solidFill>
                <a:latin typeface="Trebuchet MS" pitchFamily="34" charset="0"/>
              </a:endParaRPr>
            </a:p>
            <a:p>
              <a:pPr algn="ctr">
                <a:defRPr/>
              </a:pPr>
              <a:r>
                <a:rPr lang="en-US" sz="4000" b="1">
                  <a:solidFill>
                    <a:srgbClr val="FFC000"/>
                  </a:solidFill>
                  <a:latin typeface="Trebuchet MS" pitchFamily="34" charset="0"/>
                </a:rPr>
                <a:t>Graphs / Charts</a:t>
              </a:r>
            </a:p>
            <a:p>
              <a:pPr>
                <a:defRPr/>
              </a:pPr>
              <a:r>
                <a:rPr lang="en-US" sz="3200">
                  <a:solidFill>
                    <a:srgbClr val="BFBFBF"/>
                  </a:solidFill>
                  <a:latin typeface="Trebuchet MS" pitchFamily="34" charset="0"/>
                </a:rPr>
                <a:t>You can simply copy and paste charts and graphs from Excel or Word. Some reformatting may be required depending on how the original document has been created.</a:t>
              </a:r>
            </a:p>
            <a:p>
              <a:pPr>
                <a:defRPr/>
              </a:pPr>
              <a:endParaRPr lang="en-US" sz="3200">
                <a:solidFill>
                  <a:srgbClr val="BFBFBF"/>
                </a:solidFill>
                <a:latin typeface="Trebuchet MS" pitchFamily="34" charset="0"/>
              </a:endParaRPr>
            </a:p>
            <a:p>
              <a:pPr algn="ctr">
                <a:defRPr/>
              </a:pPr>
              <a:r>
                <a:rPr lang="en-US" sz="4000" b="1">
                  <a:solidFill>
                    <a:srgbClr val="FFC000"/>
                  </a:solidFill>
                  <a:latin typeface="Trebuchet MS" pitchFamily="34" charset="0"/>
                </a:rPr>
                <a:t>How to change the column configuration</a:t>
              </a:r>
            </a:p>
            <a:p>
              <a:pPr>
                <a:defRPr/>
              </a:pPr>
              <a:r>
                <a:rPr lang="en-US" sz="3200">
                  <a:solidFill>
                    <a:srgbClr val="BFBFBF"/>
                  </a:solidFill>
                  <a:latin typeface="Trebuchet MS" pitchFamily="34" charset="0"/>
                </a:rPr>
                <a:t>RIGHT-CLICK on the poster background and select LAYOUT to see the column options available for this template. The poster columns can also be customized on the Master. VIEW &gt; MASTER.</a:t>
              </a:r>
            </a:p>
            <a:p>
              <a:pPr algn="ctr">
                <a:defRPr/>
              </a:pPr>
              <a:endParaRPr lang="en-US" sz="4000" b="1">
                <a:solidFill>
                  <a:srgbClr val="FFC000"/>
                </a:solidFill>
                <a:latin typeface="Trebuchet MS" pitchFamily="34" charset="0"/>
              </a:endParaRPr>
            </a:p>
            <a:p>
              <a:pPr algn="ctr">
                <a:defRPr/>
              </a:pPr>
              <a:r>
                <a:rPr lang="en-US" sz="4000" b="1">
                  <a:solidFill>
                    <a:srgbClr val="FFC000"/>
                  </a:solidFill>
                  <a:latin typeface="Trebuchet MS" pitchFamily="34" charset="0"/>
                </a:rPr>
                <a:t>How to remove the info bars</a:t>
              </a:r>
            </a:p>
            <a:p>
              <a:pPr>
                <a:defRPr/>
              </a:pPr>
              <a:r>
                <a:rPr lang="en-US" sz="3200">
                  <a:solidFill>
                    <a:srgbClr val="BFBFBF"/>
                  </a:solidFill>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a:defRPr/>
              </a:pPr>
              <a:endParaRPr lang="en-US" sz="3200">
                <a:solidFill>
                  <a:srgbClr val="BFBFBF"/>
                </a:solidFill>
                <a:latin typeface="Trebuchet MS" pitchFamily="34" charset="0"/>
              </a:endParaRPr>
            </a:p>
            <a:p>
              <a:pPr algn="ctr">
                <a:defRPr/>
              </a:pPr>
              <a:r>
                <a:rPr lang="en-US" sz="4000" b="1">
                  <a:solidFill>
                    <a:srgbClr val="FFC000"/>
                  </a:solidFill>
                  <a:latin typeface="Trebuchet MS" pitchFamily="34" charset="0"/>
                </a:rPr>
                <a:t>Save your work</a:t>
              </a:r>
            </a:p>
            <a:p>
              <a:pPr>
                <a:defRPr/>
              </a:pPr>
              <a:r>
                <a:rPr lang="en-US" sz="3200">
                  <a:solidFill>
                    <a:srgbClr val="BFBFBF"/>
                  </a:solidFill>
                  <a:latin typeface="Trebuchet MS" pitchFamily="34" charset="0"/>
                </a:rPr>
                <a:t>Save your template as a PowerPoint document. For printing, save as PowerPoint of “Print-quality” PDF.</a:t>
              </a:r>
            </a:p>
            <a:p>
              <a:pPr>
                <a:defRPr/>
              </a:pPr>
              <a:endParaRPr lang="en-US" sz="3200">
                <a:solidFill>
                  <a:srgbClr val="BFBFBF"/>
                </a:solidFill>
                <a:latin typeface="Trebuchet MS" pitchFamily="34" charset="0"/>
              </a:endParaRPr>
            </a:p>
            <a:p>
              <a:pPr algn="ctr">
                <a:defRPr/>
              </a:pPr>
              <a:r>
                <a:rPr lang="en-US" sz="4000" b="1">
                  <a:solidFill>
                    <a:srgbClr val="FFC000"/>
                  </a:solidFill>
                  <a:latin typeface="Trebuchet MS" pitchFamily="34" charset="0"/>
                </a:rPr>
                <a:t>Print your poster</a:t>
              </a:r>
            </a:p>
            <a:p>
              <a:pPr>
                <a:defRPr/>
              </a:pPr>
              <a:r>
                <a:rPr lang="en-US" sz="3200">
                  <a:solidFill>
                    <a:srgbClr val="BFBFBF"/>
                  </a:solidFill>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a:defRPr/>
              </a:pPr>
              <a:endParaRPr lang="en-US" sz="2800">
                <a:solidFill>
                  <a:srgbClr val="BFBFBF"/>
                </a:solidFill>
                <a:latin typeface="Trebuchet MS" pitchFamily="34" charset="0"/>
              </a:endParaRPr>
            </a:p>
          </p:txBody>
        </p:sp>
        <p:graphicFrame>
          <p:nvGraphicFramePr>
            <p:cNvPr id="1040" name="Object 16"/>
            <p:cNvGraphicFramePr>
              <a:graphicFrameLocks noChangeAspect="1"/>
            </p:cNvGraphicFramePr>
            <p:nvPr/>
          </p:nvGraphicFramePr>
          <p:xfrm>
            <a:off x="46102925" y="4068480"/>
            <a:ext cx="6955629" cy="2569718"/>
          </p:xfrm>
          <a:graphic>
            <a:graphicData uri="http://schemas.openxmlformats.org/presentationml/2006/ole">
              <mc:AlternateContent xmlns:mc="http://schemas.openxmlformats.org/markup-compatibility/2006">
                <mc:Choice xmlns:v="urn:schemas-microsoft-com:vml" Requires="v">
                  <p:oleObj spid="_x0000_s1044" name="Image" r:id="rId12" imgW="4571429" imgH="1688889" progId="">
                    <p:embed/>
                  </p:oleObj>
                </mc:Choice>
                <mc:Fallback>
                  <p:oleObj name="Image" r:id="rId12" imgW="4571429" imgH="1688889" progId="">
                    <p:embed/>
                    <p:pic>
                      <p:nvPicPr>
                        <p:cNvPr id="0" name="Picture 1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102925" y="4068480"/>
                          <a:ext cx="6955629" cy="25697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51" name="Picture 56"/>
            <p:cNvPicPr>
              <a:picLocks noChangeAspect="1"/>
            </p:cNvPicPr>
            <p:nvPr userDrawn="1"/>
          </p:nvPicPr>
          <p:blipFill>
            <a:blip r:embed="rId14"/>
            <a:srcRect/>
            <a:stretch>
              <a:fillRect/>
            </a:stretch>
          </p:blipFill>
          <p:spPr bwMode="auto">
            <a:xfrm>
              <a:off x="44487207" y="9829102"/>
              <a:ext cx="2969584" cy="1370577"/>
            </a:xfrm>
            <a:prstGeom prst="rect">
              <a:avLst/>
            </a:prstGeom>
            <a:noFill/>
            <a:ln w="9525">
              <a:noFill/>
              <a:miter lim="800000"/>
              <a:headEnd/>
              <a:tailEnd/>
            </a:ln>
          </p:spPr>
        </p:pic>
        <p:graphicFrame>
          <p:nvGraphicFramePr>
            <p:cNvPr id="1041" name="Object 17"/>
            <p:cNvGraphicFramePr>
              <a:graphicFrameLocks noChangeAspect="1"/>
            </p:cNvGraphicFramePr>
            <p:nvPr/>
          </p:nvGraphicFramePr>
          <p:xfrm>
            <a:off x="44620659" y="15799252"/>
            <a:ext cx="1482266" cy="992162"/>
          </p:xfrm>
          <a:graphic>
            <a:graphicData uri="http://schemas.openxmlformats.org/presentationml/2006/ole">
              <mc:AlternateContent xmlns:mc="http://schemas.openxmlformats.org/markup-compatibility/2006">
                <mc:Choice xmlns:v="urn:schemas-microsoft-com:vml" Requires="v">
                  <p:oleObj spid="_x0000_s1045" name="Image" r:id="rId15" imgW="1574603" imgH="1053968" progId="">
                    <p:embed/>
                  </p:oleObj>
                </mc:Choice>
                <mc:Fallback>
                  <p:oleObj name="Image" r:id="rId15" imgW="1574603" imgH="1053968" progId="">
                    <p:embed/>
                    <p:pic>
                      <p:nvPicPr>
                        <p:cNvPr id="0" name="Picture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620659" y="15799252"/>
                          <a:ext cx="1482266" cy="9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052" name="Group 58"/>
            <p:cNvGrpSpPr>
              <a:grpSpLocks/>
            </p:cNvGrpSpPr>
            <p:nvPr userDrawn="1"/>
          </p:nvGrpSpPr>
          <p:grpSpPr bwMode="auto">
            <a:xfrm>
              <a:off x="44487207" y="35164894"/>
              <a:ext cx="10354213" cy="1265612"/>
              <a:chOff x="44200453" y="33317650"/>
              <a:chExt cx="9771399" cy="1090622"/>
            </a:xfrm>
          </p:grpSpPr>
          <p:sp>
            <p:nvSpPr>
              <p:cNvPr id="61" name="Rounded Rectangle 60"/>
              <p:cNvSpPr/>
              <p:nvPr userDrawn="1"/>
            </p:nvSpPr>
            <p:spPr>
              <a:xfrm>
                <a:off x="44199922" y="33317666"/>
                <a:ext cx="9771664" cy="109018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298410" fontAlgn="auto">
                  <a:spcBef>
                    <a:spcPts val="0"/>
                  </a:spcBef>
                  <a:spcAft>
                    <a:spcPts val="0"/>
                  </a:spcAft>
                  <a:defRPr/>
                </a:pPr>
                <a:endParaRPr lang="en-US"/>
              </a:p>
            </p:txBody>
          </p:sp>
          <p:pic>
            <p:nvPicPr>
              <p:cNvPr id="1055" name="Picture 7" descr="http://t2.gstatic.com/images?q=tbn:ANd9GcR4APHC6TT9w54M2zn_pvCiBxUNcspYPoVxirLRphBoJabfSvu7zw">
                <a:hlinkClick r:id="rId17"/>
              </p:cNvPr>
              <p:cNvPicPr>
                <a:picLocks noChangeAspect="1" noChangeArrowheads="1"/>
              </p:cNvPicPr>
              <p:nvPr userDrawn="1"/>
            </p:nvPicPr>
            <p:blipFill>
              <a:blip r:embed="rId18"/>
              <a:srcRect/>
              <a:stretch>
                <a:fillRect/>
              </a:stretch>
            </p:blipFill>
            <p:spPr bwMode="auto">
              <a:xfrm>
                <a:off x="44326393" y="33415984"/>
                <a:ext cx="914401" cy="914399"/>
              </a:xfrm>
              <a:prstGeom prst="rect">
                <a:avLst/>
              </a:prstGeom>
              <a:noFill/>
              <a:ln w="9525">
                <a:noFill/>
                <a:miter lim="800000"/>
                <a:headEnd/>
                <a:tailEnd/>
              </a:ln>
            </p:spPr>
          </p:pic>
          <p:sp>
            <p:nvSpPr>
              <p:cNvPr id="63" name="TextBox 62"/>
              <p:cNvSpPr txBox="1"/>
              <p:nvPr userDrawn="1"/>
            </p:nvSpPr>
            <p:spPr>
              <a:xfrm>
                <a:off x="45300802" y="33507370"/>
                <a:ext cx="8670784" cy="715704"/>
              </a:xfrm>
              <a:prstGeom prst="rect">
                <a:avLst/>
              </a:prstGeom>
              <a:noFill/>
              <a:ln>
                <a:noFill/>
              </a:ln>
            </p:spPr>
            <p:txBody>
              <a:bodyPr>
                <a:spAutoFit/>
              </a:bodyPr>
              <a:lstStyle/>
              <a:p>
                <a:pPr defTabSz="4298410" fontAlgn="auto">
                  <a:spcBef>
                    <a:spcPts val="0"/>
                  </a:spcBef>
                  <a:spcAft>
                    <a:spcPts val="0"/>
                  </a:spcAft>
                  <a:defRPr/>
                </a:pPr>
                <a:r>
                  <a:rPr lang="en-US" sz="2400" dirty="0">
                    <a:solidFill>
                      <a:schemeClr val="tx2"/>
                    </a:solidFill>
                    <a:latin typeface="Trebuchet MS" pitchFamily="34" charset="0"/>
                  </a:rPr>
                  <a:t>Student discounts are available on our </a:t>
                </a:r>
                <a:r>
                  <a:rPr lang="en-US" sz="2400" dirty="0" err="1">
                    <a:solidFill>
                      <a:schemeClr val="tx2"/>
                    </a:solidFill>
                    <a:latin typeface="Trebuchet MS" pitchFamily="34" charset="0"/>
                  </a:rPr>
                  <a:t>Facebook</a:t>
                </a:r>
                <a:r>
                  <a:rPr lang="en-US" sz="2400" dirty="0">
                    <a:solidFill>
                      <a:schemeClr val="tx2"/>
                    </a:solidFill>
                    <a:latin typeface="Trebuchet MS" pitchFamily="34" charset="0"/>
                  </a:rPr>
                  <a:t> page.</a:t>
                </a:r>
                <a:br>
                  <a:rPr lang="en-US" sz="2400" dirty="0">
                    <a:solidFill>
                      <a:schemeClr val="tx2"/>
                    </a:solidFill>
                    <a:latin typeface="Trebuchet MS" pitchFamily="34" charset="0"/>
                  </a:rPr>
                </a:br>
                <a:r>
                  <a:rPr lang="en-US" sz="2400" dirty="0">
                    <a:solidFill>
                      <a:schemeClr val="tx2"/>
                    </a:solidFill>
                    <a:latin typeface="Trebuchet MS" pitchFamily="34" charset="0"/>
                  </a:rPr>
                  <a:t>Go to </a:t>
                </a:r>
                <a:r>
                  <a:rPr lang="en-US" sz="2400" u="sng" dirty="0">
                    <a:solidFill>
                      <a:schemeClr val="tx2"/>
                    </a:solidFill>
                    <a:latin typeface="Trebuchet MS" pitchFamily="34" charset="0"/>
                  </a:rPr>
                  <a:t>PosterPresentations.com</a:t>
                </a:r>
                <a:r>
                  <a:rPr lang="en-US" sz="2400" dirty="0">
                    <a:solidFill>
                      <a:schemeClr val="tx2"/>
                    </a:solidFill>
                    <a:latin typeface="Trebuchet MS" pitchFamily="34" charset="0"/>
                  </a:rPr>
                  <a:t> and click on the FB icon. </a:t>
                </a:r>
              </a:p>
            </p:txBody>
          </p:sp>
        </p:grpSp>
        <p:sp>
          <p:nvSpPr>
            <p:cNvPr id="60" name="TextBox 59"/>
            <p:cNvSpPr txBox="1"/>
            <p:nvPr userDrawn="1"/>
          </p:nvSpPr>
          <p:spPr>
            <a:xfrm>
              <a:off x="44262199" y="36920336"/>
              <a:ext cx="6870592" cy="1399479"/>
            </a:xfrm>
            <a:prstGeom prst="rect">
              <a:avLst/>
            </a:prstGeom>
            <a:noFill/>
          </p:spPr>
          <p:txBody>
            <a:bodyPr lIns="65304" tIns="32651" rIns="65304" bIns="32651">
              <a:spAutoFit/>
            </a:bodyPr>
            <a:lstStyle/>
            <a:p>
              <a:pPr defTabSz="4298410" fontAlgn="auto">
                <a:lnSpc>
                  <a:spcPts val="2600"/>
                </a:lnSpc>
                <a:spcBef>
                  <a:spcPts val="0"/>
                </a:spcBef>
                <a:spcAft>
                  <a:spcPts val="0"/>
                </a:spcAft>
                <a:defRPr/>
              </a:pPr>
              <a:r>
                <a:rPr lang="en-US" sz="2800" dirty="0">
                  <a:solidFill>
                    <a:schemeClr val="bg1"/>
                  </a:solidFill>
                  <a:latin typeface="+mn-lt"/>
                </a:rPr>
                <a:t>© 2013 PosterPresentations.com</a:t>
              </a:r>
              <a:br>
                <a:rPr lang="en-US" sz="2800" dirty="0">
                  <a:solidFill>
                    <a:schemeClr val="bg1"/>
                  </a:solidFill>
                  <a:latin typeface="+mn-lt"/>
                </a:rPr>
              </a:br>
              <a:r>
                <a:rPr lang="en-US" sz="2800" dirty="0">
                  <a:solidFill>
                    <a:schemeClr val="bg1"/>
                  </a:solidFill>
                  <a:latin typeface="+mn-lt"/>
                </a:rPr>
                <a:t>    </a:t>
              </a:r>
              <a:r>
                <a:rPr lang="en-US" sz="2400" dirty="0">
                  <a:solidFill>
                    <a:schemeClr val="bg1"/>
                  </a:solidFill>
                  <a:latin typeface="+mn-lt"/>
                </a:rPr>
                <a:t>2117 Fourth Street , Unit C        </a:t>
              </a:r>
            </a:p>
            <a:p>
              <a:pPr defTabSz="4298410" fontAlgn="auto">
                <a:lnSpc>
                  <a:spcPts val="2600"/>
                </a:lnSpc>
                <a:spcBef>
                  <a:spcPts val="0"/>
                </a:spcBef>
                <a:spcAft>
                  <a:spcPts val="0"/>
                </a:spcAft>
                <a:defRPr/>
              </a:pPr>
              <a:r>
                <a:rPr lang="en-US" sz="2400" dirty="0">
                  <a:solidFill>
                    <a:schemeClr val="bg1"/>
                  </a:solidFill>
                  <a:latin typeface="+mn-lt"/>
                </a:rPr>
                <a:t>     Berkeley CA </a:t>
              </a:r>
              <a:r>
                <a:rPr lang="en-US" sz="2000" dirty="0">
                  <a:solidFill>
                    <a:schemeClr val="bg1"/>
                  </a:solidFill>
                  <a:latin typeface="+mn-lt"/>
                </a:rPr>
                <a:t>94710</a:t>
              </a:r>
              <a:r>
                <a:rPr lang="en-US" sz="2400" dirty="0">
                  <a:solidFill>
                    <a:schemeClr val="bg1"/>
                  </a:solidFill>
                  <a:latin typeface="+mn-lt"/>
                </a:rPr>
                <a:t/>
              </a:r>
              <a:br>
                <a:rPr lang="en-US" sz="2400" dirty="0">
                  <a:solidFill>
                    <a:schemeClr val="bg1"/>
                  </a:solidFill>
                  <a:latin typeface="+mn-lt"/>
                </a:rPr>
              </a:br>
              <a:r>
                <a:rPr lang="en-US" sz="2400" dirty="0">
                  <a:solidFill>
                    <a:schemeClr val="bg1"/>
                  </a:solidFill>
                  <a:latin typeface="+mn-lt"/>
                </a:rPr>
                <a:t>    </a:t>
              </a:r>
              <a:r>
                <a:rPr lang="en-US" sz="2400" b="1" dirty="0">
                  <a:solidFill>
                    <a:srgbClr val="FFFF00"/>
                  </a:solidFill>
                  <a:latin typeface="+mn-lt"/>
                </a:rPr>
                <a:t>posterpresenter@gmail.com</a:t>
              </a:r>
              <a:endParaRPr lang="en-US" sz="2800" b="1" dirty="0">
                <a:solidFill>
                  <a:srgbClr val="FFFF00"/>
                </a:solidFill>
                <a:latin typeface="+mn-lt"/>
              </a:endParaRPr>
            </a:p>
          </p:txBody>
        </p:sp>
      </p:gr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4297363" rtl="0" eaLnBrk="0" fontAlgn="base" hangingPunct="0">
        <a:spcBef>
          <a:spcPct val="0"/>
        </a:spcBef>
        <a:spcAft>
          <a:spcPct val="0"/>
        </a:spcAft>
        <a:defRPr sz="8500" kern="1200">
          <a:solidFill>
            <a:schemeClr val="bg1"/>
          </a:solidFill>
          <a:latin typeface="Trebuchet MS" pitchFamily="34" charset="0"/>
          <a:ea typeface="+mj-ea"/>
          <a:cs typeface="+mj-cs"/>
        </a:defRPr>
      </a:lvl1pPr>
      <a:lvl2pPr algn="ctr" defTabSz="4297363" rtl="0" eaLnBrk="0" fontAlgn="base" hangingPunct="0">
        <a:spcBef>
          <a:spcPct val="0"/>
        </a:spcBef>
        <a:spcAft>
          <a:spcPct val="0"/>
        </a:spcAft>
        <a:defRPr sz="8500">
          <a:solidFill>
            <a:schemeClr val="bg1"/>
          </a:solidFill>
          <a:latin typeface="Trebuchet MS" pitchFamily="34" charset="0"/>
        </a:defRPr>
      </a:lvl2pPr>
      <a:lvl3pPr algn="ctr" defTabSz="4297363" rtl="0" eaLnBrk="0" fontAlgn="base" hangingPunct="0">
        <a:spcBef>
          <a:spcPct val="0"/>
        </a:spcBef>
        <a:spcAft>
          <a:spcPct val="0"/>
        </a:spcAft>
        <a:defRPr sz="8500">
          <a:solidFill>
            <a:schemeClr val="bg1"/>
          </a:solidFill>
          <a:latin typeface="Trebuchet MS" pitchFamily="34" charset="0"/>
        </a:defRPr>
      </a:lvl3pPr>
      <a:lvl4pPr algn="ctr" defTabSz="4297363" rtl="0" eaLnBrk="0" fontAlgn="base" hangingPunct="0">
        <a:spcBef>
          <a:spcPct val="0"/>
        </a:spcBef>
        <a:spcAft>
          <a:spcPct val="0"/>
        </a:spcAft>
        <a:defRPr sz="8500">
          <a:solidFill>
            <a:schemeClr val="bg1"/>
          </a:solidFill>
          <a:latin typeface="Trebuchet MS" pitchFamily="34" charset="0"/>
        </a:defRPr>
      </a:lvl4pPr>
      <a:lvl5pPr algn="ctr" defTabSz="4297363" rtl="0" eaLnBrk="0" fontAlgn="base" hangingPunct="0">
        <a:spcBef>
          <a:spcPct val="0"/>
        </a:spcBef>
        <a:spcAft>
          <a:spcPct val="0"/>
        </a:spcAft>
        <a:defRPr sz="8500">
          <a:solidFill>
            <a:schemeClr val="bg1"/>
          </a:solidFill>
          <a:latin typeface="Trebuchet MS" pitchFamily="34" charset="0"/>
        </a:defRPr>
      </a:lvl5pPr>
      <a:lvl6pPr marL="457200" algn="ctr" defTabSz="4297363" rtl="0" fontAlgn="base">
        <a:spcBef>
          <a:spcPct val="0"/>
        </a:spcBef>
        <a:spcAft>
          <a:spcPct val="0"/>
        </a:spcAft>
        <a:defRPr sz="8500">
          <a:solidFill>
            <a:schemeClr val="bg1"/>
          </a:solidFill>
          <a:latin typeface="Trebuchet MS" pitchFamily="34" charset="0"/>
        </a:defRPr>
      </a:lvl6pPr>
      <a:lvl7pPr marL="914400" algn="ctr" defTabSz="4297363" rtl="0" fontAlgn="base">
        <a:spcBef>
          <a:spcPct val="0"/>
        </a:spcBef>
        <a:spcAft>
          <a:spcPct val="0"/>
        </a:spcAft>
        <a:defRPr sz="8500">
          <a:solidFill>
            <a:schemeClr val="bg1"/>
          </a:solidFill>
          <a:latin typeface="Trebuchet MS" pitchFamily="34" charset="0"/>
        </a:defRPr>
      </a:lvl7pPr>
      <a:lvl8pPr marL="1371600" algn="ctr" defTabSz="4297363" rtl="0" fontAlgn="base">
        <a:spcBef>
          <a:spcPct val="0"/>
        </a:spcBef>
        <a:spcAft>
          <a:spcPct val="0"/>
        </a:spcAft>
        <a:defRPr sz="8500">
          <a:solidFill>
            <a:schemeClr val="bg1"/>
          </a:solidFill>
          <a:latin typeface="Trebuchet MS" pitchFamily="34" charset="0"/>
        </a:defRPr>
      </a:lvl8pPr>
      <a:lvl9pPr marL="1828800" algn="ctr" defTabSz="4297363" rtl="0" fontAlgn="base">
        <a:spcBef>
          <a:spcPct val="0"/>
        </a:spcBef>
        <a:spcAft>
          <a:spcPct val="0"/>
        </a:spcAft>
        <a:defRPr sz="8500">
          <a:solidFill>
            <a:schemeClr val="bg1"/>
          </a:solidFill>
          <a:latin typeface="Trebuchet MS" pitchFamily="34" charset="0"/>
        </a:defRPr>
      </a:lvl9pPr>
    </p:titleStyle>
    <p:bodyStyle>
      <a:lvl1pPr marL="1611313" indent="-1611313" algn="l" defTabSz="4297363" rtl="0" eaLnBrk="0" fontAlgn="base" hangingPunct="0">
        <a:spcBef>
          <a:spcPct val="20000"/>
        </a:spcBef>
        <a:spcAft>
          <a:spcPct val="0"/>
        </a:spcAft>
        <a:buFont typeface="Arial" charset="0"/>
        <a:buChar char="•"/>
        <a:defRPr sz="15100" kern="1200">
          <a:solidFill>
            <a:schemeClr val="tx1"/>
          </a:solidFill>
          <a:latin typeface="+mn-lt"/>
          <a:ea typeface="+mn-ea"/>
          <a:cs typeface="+mn-cs"/>
        </a:defRPr>
      </a:lvl1pPr>
      <a:lvl2pPr marL="3490913" indent="-1343025" algn="l" defTabSz="4297363" rtl="0" eaLnBrk="0" fontAlgn="base" hangingPunct="0">
        <a:spcBef>
          <a:spcPct val="20000"/>
        </a:spcBef>
        <a:spcAft>
          <a:spcPct val="0"/>
        </a:spcAft>
        <a:buFont typeface="Arial" charset="0"/>
        <a:buChar char="–"/>
        <a:defRPr sz="13300" kern="1200">
          <a:solidFill>
            <a:schemeClr val="tx1"/>
          </a:solidFill>
          <a:latin typeface="+mn-lt"/>
          <a:ea typeface="+mn-ea"/>
          <a:cs typeface="+mn-cs"/>
        </a:defRPr>
      </a:lvl2pPr>
      <a:lvl3pPr marL="5372100" indent="-1073150" algn="l" defTabSz="4297363" rtl="0" eaLnBrk="0" fontAlgn="base" hangingPunct="0">
        <a:spcBef>
          <a:spcPct val="20000"/>
        </a:spcBef>
        <a:spcAft>
          <a:spcPct val="0"/>
        </a:spcAft>
        <a:buFont typeface="Arial" charset="0"/>
        <a:buChar char="•"/>
        <a:defRPr sz="11300" kern="1200">
          <a:solidFill>
            <a:schemeClr val="tx1"/>
          </a:solidFill>
          <a:latin typeface="+mn-lt"/>
          <a:ea typeface="+mn-ea"/>
          <a:cs typeface="+mn-cs"/>
        </a:defRPr>
      </a:lvl3pPr>
      <a:lvl4pPr marL="7521575" indent="-1073150" algn="l" defTabSz="4297363" rtl="0" eaLnBrk="0" fontAlgn="base" hangingPunct="0">
        <a:spcBef>
          <a:spcPct val="20000"/>
        </a:spcBef>
        <a:spcAft>
          <a:spcPct val="0"/>
        </a:spcAft>
        <a:buFont typeface="Arial" charset="0"/>
        <a:buChar char="–"/>
        <a:defRPr sz="9500" kern="1200">
          <a:solidFill>
            <a:schemeClr val="tx1"/>
          </a:solidFill>
          <a:latin typeface="+mn-lt"/>
          <a:ea typeface="+mn-ea"/>
          <a:cs typeface="+mn-cs"/>
        </a:defRPr>
      </a:lvl4pPr>
      <a:lvl5pPr marL="9671050" indent="-1073150" algn="l" defTabSz="4297363" rtl="0" eaLnBrk="0" fontAlgn="base" hangingPunct="0">
        <a:spcBef>
          <a:spcPct val="20000"/>
        </a:spcBef>
        <a:spcAft>
          <a:spcPct val="0"/>
        </a:spcAft>
        <a:buFont typeface="Arial" charset="0"/>
        <a:buChar char="»"/>
        <a:defRPr sz="9500" kern="1200">
          <a:solidFill>
            <a:schemeClr val="tx1"/>
          </a:solidFill>
          <a:latin typeface="+mn-lt"/>
          <a:ea typeface="+mn-ea"/>
          <a:cs typeface="+mn-cs"/>
        </a:defRPr>
      </a:lvl5pPr>
      <a:lvl6pPr marL="11820625"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396982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19034"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26823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0275213" cy="5165725"/>
          </a:xfrm>
          <a:prstGeom prst="rect">
            <a:avLst/>
          </a:prstGeom>
          <a:solidFill>
            <a:schemeClr val="accent5">
              <a:lumMod val="75000"/>
            </a:schemeClr>
          </a:solidFill>
          <a:ln w="9525">
            <a:solidFill>
              <a:schemeClr val="tx1"/>
            </a:solidFill>
            <a:miter lim="800000"/>
            <a:headEnd/>
            <a:tailEnd/>
          </a:ln>
          <a:effectLst/>
        </p:spPr>
        <p:txBody>
          <a:bodyPr wrap="none" lIns="89551" tIns="44774" rIns="89551" bIns="44774" anchor="ctr"/>
          <a:lstStyle/>
          <a:p>
            <a:pPr defTabSz="4298410" fontAlgn="auto">
              <a:spcBef>
                <a:spcPts val="0"/>
              </a:spcBef>
              <a:spcAft>
                <a:spcPts val="0"/>
              </a:spcAft>
              <a:defRPr/>
            </a:pPr>
            <a:endParaRPr lang="en-US" dirty="0">
              <a:latin typeface="+mn-lt"/>
            </a:endParaRPr>
          </a:p>
        </p:txBody>
      </p:sp>
      <p:sp>
        <p:nvSpPr>
          <p:cNvPr id="8" name="Rectangle 33"/>
          <p:cNvSpPr>
            <a:spLocks noChangeArrowheads="1"/>
          </p:cNvSpPr>
          <p:nvPr/>
        </p:nvSpPr>
        <p:spPr bwMode="auto">
          <a:xfrm>
            <a:off x="630238" y="6002338"/>
            <a:ext cx="29011562" cy="35802887"/>
          </a:xfrm>
          <a:prstGeom prst="roundRect">
            <a:avLst>
              <a:gd name="adj" fmla="val 2277"/>
            </a:avLst>
          </a:prstGeom>
          <a:gradFill flip="none" rotWithShape="1">
            <a:gsLst>
              <a:gs pos="0">
                <a:srgbClr val="CDD2DE"/>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defTabSz="4298410" fontAlgn="auto">
              <a:spcBef>
                <a:spcPts val="0"/>
              </a:spcBef>
              <a:spcAft>
                <a:spcPts val="0"/>
              </a:spcAft>
              <a:defRPr/>
            </a:pPr>
            <a:endParaRPr lang="en-US" dirty="0">
              <a:latin typeface="+mn-lt"/>
            </a:endParaRPr>
          </a:p>
        </p:txBody>
      </p:sp>
      <p:sp>
        <p:nvSpPr>
          <p:cNvPr id="9" name="Rectangle 9"/>
          <p:cNvSpPr>
            <a:spLocks noChangeArrowheads="1"/>
          </p:cNvSpPr>
          <p:nvPr/>
        </p:nvSpPr>
        <p:spPr bwMode="auto">
          <a:xfrm>
            <a:off x="0" y="5013325"/>
            <a:ext cx="30275213" cy="198438"/>
          </a:xfrm>
          <a:prstGeom prst="rect">
            <a:avLst/>
          </a:prstGeom>
          <a:solidFill>
            <a:schemeClr val="accent5">
              <a:lumMod val="50000"/>
            </a:schemeClr>
          </a:solidFill>
          <a:ln w="152400">
            <a:noFill/>
            <a:miter lim="800000"/>
            <a:headEnd/>
            <a:tailEnd/>
          </a:ln>
          <a:effectLst/>
        </p:spPr>
        <p:txBody>
          <a:bodyPr wrap="none" lIns="89551" tIns="44774" rIns="89551" bIns="44774" anchor="ctr"/>
          <a:lstStyle/>
          <a:p>
            <a:pPr defTabSz="4298410" fontAlgn="auto">
              <a:spcBef>
                <a:spcPts val="0"/>
              </a:spcBef>
              <a:spcAft>
                <a:spcPts val="0"/>
              </a:spcAft>
              <a:defRPr/>
            </a:pPr>
            <a:endParaRPr lang="en-US" dirty="0">
              <a:latin typeface="+mn-lt"/>
            </a:endParaRPr>
          </a:p>
        </p:txBody>
      </p:sp>
      <p:sp>
        <p:nvSpPr>
          <p:cNvPr id="10" name="Text Box 14"/>
          <p:cNvSpPr txBox="1">
            <a:spLocks noChangeArrowheads="1"/>
          </p:cNvSpPr>
          <p:nvPr/>
        </p:nvSpPr>
        <p:spPr bwMode="auto">
          <a:xfrm>
            <a:off x="1431925" y="41948100"/>
            <a:ext cx="2636838" cy="322263"/>
          </a:xfrm>
          <a:prstGeom prst="rect">
            <a:avLst/>
          </a:prstGeom>
          <a:noFill/>
          <a:ln w="9525">
            <a:noFill/>
            <a:miter lim="800000"/>
            <a:headEnd/>
            <a:tailEnd/>
          </a:ln>
          <a:effectLst/>
        </p:spPr>
        <p:txBody>
          <a:bodyPr lIns="89381" tIns="44682" rIns="89381" bIns="44682">
            <a:spAutoFit/>
          </a:bodyPr>
          <a:lstStyle/>
          <a:p>
            <a:pPr defTabSz="4298410" eaLnBrk="0" fontAlgn="auto" hangingPunct="0">
              <a:lnSpc>
                <a:spcPct val="65000"/>
              </a:lnSpc>
              <a:spcBef>
                <a:spcPct val="50000"/>
              </a:spcBef>
              <a:spcAft>
                <a:spcPts val="0"/>
              </a:spcAft>
              <a:defRPr/>
            </a:pPr>
            <a:r>
              <a:rPr lang="en-US" sz="500" b="1" dirty="0">
                <a:solidFill>
                  <a:schemeClr val="bg1">
                    <a:lumMod val="75000"/>
                  </a:schemeClr>
                </a:solidFill>
              </a:rPr>
              <a:t>RESEARCH POSTER PRESENTATION DESIGN © 2012</a:t>
            </a:r>
          </a:p>
          <a:p>
            <a:pPr defTabSz="4298410" eaLnBrk="0" fontAlgn="auto" hangingPunct="0">
              <a:lnSpc>
                <a:spcPct val="65000"/>
              </a:lnSpc>
              <a:spcBef>
                <a:spcPct val="50000"/>
              </a:spcBef>
              <a:spcAft>
                <a:spcPts val="0"/>
              </a:spcAft>
              <a:defRPr/>
            </a:pPr>
            <a:r>
              <a:rPr lang="en-US" sz="1000" b="1" dirty="0">
                <a:solidFill>
                  <a:schemeClr val="bg1">
                    <a:lumMod val="75000"/>
                  </a:schemeClr>
                </a:solidFill>
              </a:rPr>
              <a:t>www.PosterPresentations.com</a:t>
            </a:r>
          </a:p>
        </p:txBody>
      </p:sp>
      <p:grpSp>
        <p:nvGrpSpPr>
          <p:cNvPr id="2071" name="Group 35"/>
          <p:cNvGrpSpPr>
            <a:grpSpLocks/>
          </p:cNvGrpSpPr>
          <p:nvPr userDrawn="1"/>
        </p:nvGrpSpPr>
        <p:grpSpPr bwMode="auto">
          <a:xfrm>
            <a:off x="-12658725" y="-47625"/>
            <a:ext cx="12260262" cy="42851388"/>
            <a:chOff x="-11225189" y="-1"/>
            <a:chExt cx="11018865" cy="38516022"/>
          </a:xfrm>
        </p:grpSpPr>
        <p:sp>
          <p:nvSpPr>
            <p:cNvPr id="37" name="Rectangle 36"/>
            <p:cNvSpPr/>
            <p:nvPr/>
          </p:nvSpPr>
          <p:spPr>
            <a:xfrm>
              <a:off x="-11216628" y="-1"/>
              <a:ext cx="11010304" cy="3851602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a:lstStyle/>
            <a:p>
              <a:pPr algn="ctr" defTabSz="1517650">
                <a:defRPr/>
              </a:pPr>
              <a:r>
                <a:rPr lang="en-US" sz="4000" b="1">
                  <a:solidFill>
                    <a:srgbClr val="FF0000"/>
                  </a:solidFill>
                  <a:latin typeface="Trebuchet MS" pitchFamily="34" charset="0"/>
                </a:rPr>
                <a:t>(—THIS SIDEBAR DOES NOT PRINT—)</a:t>
              </a:r>
              <a:endParaRPr lang="en-US" sz="4000" b="1">
                <a:solidFill>
                  <a:schemeClr val="bg1"/>
                </a:solidFill>
                <a:latin typeface="Trebuchet MS" pitchFamily="34" charset="0"/>
              </a:endParaRPr>
            </a:p>
            <a:p>
              <a:pPr algn="ctr" defTabSz="1517650">
                <a:defRPr/>
              </a:pPr>
              <a:r>
                <a:rPr lang="en-US" sz="4800" b="1">
                  <a:solidFill>
                    <a:schemeClr val="bg1"/>
                  </a:solidFill>
                  <a:latin typeface="Trebuchet MS" pitchFamily="34" charset="0"/>
                </a:rPr>
                <a:t>DESIGN GUIDE</a:t>
              </a:r>
            </a:p>
            <a:p>
              <a:pPr algn="ctr" defTabSz="1517650">
                <a:defRPr/>
              </a:pPr>
              <a:endParaRPr lang="en-US" sz="3600" b="1">
                <a:solidFill>
                  <a:srgbClr val="FFFFFF"/>
                </a:solidFill>
                <a:latin typeface="Trebuchet MS" pitchFamily="34" charset="0"/>
              </a:endParaRPr>
            </a:p>
            <a:p>
              <a:pPr defTabSz="1517650">
                <a:defRPr/>
              </a:pPr>
              <a:r>
                <a:rPr lang="en-US" sz="3600">
                  <a:solidFill>
                    <a:srgbClr val="FFFFFF"/>
                  </a:solidFill>
                  <a:latin typeface="Trebuchet MS" pitchFamily="34" charset="0"/>
                </a:rPr>
                <a:t>This PowerPoint 2007 template produces an A0 presentation poster. You can use it to create your research poster and save valuable time placing titles, subtitles, text, and graphics. </a:t>
              </a:r>
            </a:p>
            <a:p>
              <a:pPr defTabSz="1517650">
                <a:defRPr/>
              </a:pPr>
              <a:endParaRPr lang="en-US" sz="3600">
                <a:solidFill>
                  <a:srgbClr val="FFFFFF"/>
                </a:solidFill>
                <a:latin typeface="Trebuchet MS" pitchFamily="34" charset="0"/>
              </a:endParaRPr>
            </a:p>
            <a:p>
              <a:pPr defTabSz="1517650">
                <a:defRPr/>
              </a:pPr>
              <a:r>
                <a:rPr lang="en-US" sz="3600">
                  <a:solidFill>
                    <a:srgbClr val="FFFFFF"/>
                  </a:solidFill>
                  <a:latin typeface="Trebuchet MS" pitchFamily="34" charset="0"/>
                </a:rPr>
                <a:t>We provide a series of online tutorials that will guide you through the poster design process and answer your poster production questions. To view our template tutorials, go online to </a:t>
              </a:r>
              <a:r>
                <a:rPr lang="en-US" sz="3600" b="1">
                  <a:solidFill>
                    <a:srgbClr val="FFC000"/>
                  </a:solidFill>
                  <a:latin typeface="Trebuchet MS" pitchFamily="34" charset="0"/>
                </a:rPr>
                <a:t>PosterPresentations.com</a:t>
              </a:r>
              <a:r>
                <a:rPr lang="en-US" sz="3600" b="1">
                  <a:solidFill>
                    <a:schemeClr val="bg1"/>
                  </a:solidFill>
                  <a:latin typeface="Trebuchet MS" pitchFamily="34" charset="0"/>
                </a:rPr>
                <a:t> </a:t>
              </a:r>
              <a:r>
                <a:rPr lang="en-US" sz="3600">
                  <a:solidFill>
                    <a:schemeClr val="bg1"/>
                  </a:solidFill>
                  <a:latin typeface="Trebuchet MS" pitchFamily="34" charset="0"/>
                </a:rPr>
                <a:t>and click on HELP DESK.</a:t>
              </a:r>
            </a:p>
            <a:p>
              <a:pPr defTabSz="1517650">
                <a:defRPr/>
              </a:pPr>
              <a:endParaRPr lang="en-US" sz="3600">
                <a:solidFill>
                  <a:srgbClr val="FFFFFF"/>
                </a:solidFill>
                <a:latin typeface="Trebuchet MS" pitchFamily="34" charset="0"/>
              </a:endParaRPr>
            </a:p>
            <a:p>
              <a:pPr defTabSz="1517650">
                <a:defRPr/>
              </a:pPr>
              <a:r>
                <a:rPr lang="en-US" sz="3600">
                  <a:solidFill>
                    <a:schemeClr val="bg1"/>
                  </a:solidFill>
                  <a:latin typeface="Trebuchet MS" pitchFamily="34" charset="0"/>
                </a:rPr>
                <a:t>When you are ready to print your poster, go online to PosterPresentations.com</a:t>
              </a:r>
              <a:br>
                <a:rPr lang="en-US" sz="3600">
                  <a:solidFill>
                    <a:schemeClr val="bg1"/>
                  </a:solidFill>
                  <a:latin typeface="Trebuchet MS" pitchFamily="34" charset="0"/>
                </a:rPr>
              </a:br>
              <a:endParaRPr lang="en-US" sz="3600">
                <a:solidFill>
                  <a:schemeClr val="bg1"/>
                </a:solidFill>
                <a:latin typeface="Trebuchet MS" pitchFamily="34" charset="0"/>
              </a:endParaRPr>
            </a:p>
            <a:p>
              <a:pPr defTabSz="1517650">
                <a:defRPr/>
              </a:pPr>
              <a:r>
                <a:rPr lang="en-US" sz="3600">
                  <a:solidFill>
                    <a:schemeClr val="bg1"/>
                  </a:solidFill>
                  <a:latin typeface="Trebuchet MS" pitchFamily="34" charset="0"/>
                </a:rPr>
                <a:t>Need assistance? Call us at </a:t>
              </a:r>
              <a:r>
                <a:rPr lang="en-US" sz="3600">
                  <a:solidFill>
                    <a:srgbClr val="FFC000"/>
                  </a:solidFill>
                  <a:latin typeface="Trebuchet MS" pitchFamily="34" charset="0"/>
                </a:rPr>
                <a:t>1.510.649.3001</a:t>
              </a:r>
            </a:p>
            <a:p>
              <a:pPr defTabSz="1517650">
                <a:defRPr/>
              </a:pPr>
              <a:endParaRPr lang="en-US" sz="4400" b="1">
                <a:solidFill>
                  <a:srgbClr val="FFFF00"/>
                </a:solidFill>
                <a:latin typeface="Trebuchet MS" pitchFamily="34" charset="0"/>
              </a:endParaRPr>
            </a:p>
            <a:p>
              <a:pPr algn="ctr" defTabSz="1517650">
                <a:defRPr/>
              </a:pPr>
              <a:endParaRPr lang="en-US" sz="3200" b="1">
                <a:solidFill>
                  <a:schemeClr val="bg1"/>
                </a:solidFill>
                <a:latin typeface="Trebuchet MS" pitchFamily="34" charset="0"/>
              </a:endParaRPr>
            </a:p>
            <a:p>
              <a:pPr algn="ctr" defTabSz="1517650">
                <a:defRPr/>
              </a:pPr>
              <a:r>
                <a:rPr lang="en-US" sz="4800" b="1">
                  <a:solidFill>
                    <a:schemeClr val="bg1"/>
                  </a:solidFill>
                  <a:latin typeface="Trebuchet MS" pitchFamily="34" charset="0"/>
                </a:rPr>
                <a:t>QUICK START</a:t>
              </a:r>
            </a:p>
            <a:p>
              <a:pPr algn="ctr" defTabSz="1517650">
                <a:defRPr/>
              </a:pPr>
              <a:endParaRPr lang="en-US" sz="4000" b="1">
                <a:solidFill>
                  <a:schemeClr val="bg1"/>
                </a:solidFill>
                <a:latin typeface="Trebuchet MS" pitchFamily="34" charset="0"/>
              </a:endParaRPr>
            </a:p>
            <a:p>
              <a:pPr algn="ctr" defTabSz="1517650">
                <a:defRPr/>
              </a:pPr>
              <a:r>
                <a:rPr lang="en-US" sz="4000" b="1">
                  <a:solidFill>
                    <a:srgbClr val="FFC000"/>
                  </a:solidFill>
                  <a:latin typeface="Trebuchet MS" pitchFamily="34" charset="0"/>
                </a:rPr>
                <a:t>Zoom in and out</a:t>
              </a:r>
            </a:p>
            <a:p>
              <a:pPr defTabSz="1517650">
                <a:defRPr/>
              </a:pPr>
              <a:r>
                <a:rPr lang="en-US" sz="3200">
                  <a:solidFill>
                    <a:schemeClr val="bg1"/>
                  </a:solidFill>
                  <a:latin typeface="Trebuchet MS" pitchFamily="34" charset="0"/>
                </a:rPr>
                <a:t>	</a:t>
              </a:r>
              <a:r>
                <a:rPr lang="en-US" sz="3200">
                  <a:solidFill>
                    <a:srgbClr val="BFBFBF"/>
                  </a:solidFill>
                  <a:latin typeface="Trebuchet MS" pitchFamily="34" charset="0"/>
                </a:rPr>
                <a:t>As you work on your poster zoom in and out to the level that is more comfortable to you. Go to VIEW &gt; ZOOM.</a:t>
              </a:r>
            </a:p>
            <a:p>
              <a:pPr defTabSz="1517650">
                <a:defRPr/>
              </a:pPr>
              <a:endParaRPr lang="en-US" sz="3600">
                <a:solidFill>
                  <a:schemeClr val="bg1"/>
                </a:solidFill>
                <a:latin typeface="Trebuchet MS" pitchFamily="34" charset="0"/>
              </a:endParaRPr>
            </a:p>
            <a:p>
              <a:pPr algn="ctr" defTabSz="1517650">
                <a:defRPr/>
              </a:pPr>
              <a:r>
                <a:rPr lang="en-US" sz="4000" b="1">
                  <a:solidFill>
                    <a:srgbClr val="FFC000"/>
                  </a:solidFill>
                  <a:latin typeface="Trebuchet MS" pitchFamily="34" charset="0"/>
                </a:rPr>
                <a:t>Title, Authors, and Affiliations</a:t>
              </a:r>
            </a:p>
            <a:p>
              <a:pPr defTabSz="1517650">
                <a:defRPr/>
              </a:pPr>
              <a:r>
                <a:rPr lang="en-US" sz="3200">
                  <a:solidFill>
                    <a:srgbClr val="BFBFBF"/>
                  </a:solidFill>
                  <a:latin typeface="Trebuchet MS" pitchFamily="34" charset="0"/>
                </a:rPr>
                <a:t>Start designing your poster by adding the title, the names of the authors, and the affiliated institutions. You can type or paste text into the provided boxes. The template will automatically adjust the size of your text to fit the title box. You can manually override this feature and change the size of your text. </a:t>
              </a:r>
            </a:p>
            <a:p>
              <a:pPr defTabSz="1517650">
                <a:defRPr/>
              </a:pPr>
              <a:endParaRPr lang="en-US" sz="3200">
                <a:solidFill>
                  <a:srgbClr val="BFBFBF"/>
                </a:solidFill>
                <a:latin typeface="Trebuchet MS" pitchFamily="34" charset="0"/>
              </a:endParaRPr>
            </a:p>
            <a:p>
              <a:pPr defTabSz="1517650">
                <a:defRPr/>
              </a:pPr>
              <a:r>
                <a:rPr lang="en-US" sz="3200" b="1">
                  <a:solidFill>
                    <a:srgbClr val="FFC000"/>
                  </a:solidFill>
                  <a:latin typeface="Trebuchet MS" pitchFamily="34" charset="0"/>
                </a:rPr>
                <a:t>TIP: </a:t>
              </a:r>
              <a:r>
                <a:rPr lang="en-US" sz="3200">
                  <a:solidFill>
                    <a:srgbClr val="BFBFBF"/>
                  </a:solidFill>
                  <a:latin typeface="Trebuchet MS" pitchFamily="34" charset="0"/>
                </a:rPr>
                <a:t>The font size of your title should be bigger than your name(s) and institution name(s).</a:t>
              </a:r>
            </a:p>
            <a:p>
              <a:pPr defTabSz="1517650">
                <a:defRPr/>
              </a:pPr>
              <a:r>
                <a:rPr lang="en-US" sz="3600" b="1">
                  <a:solidFill>
                    <a:schemeClr val="bg1"/>
                  </a:solidFill>
                  <a:latin typeface="Trebuchet MS" pitchFamily="34" charset="0"/>
                </a:rPr>
                <a:t/>
              </a:r>
              <a:br>
                <a:rPr lang="en-US" sz="3600" b="1">
                  <a:solidFill>
                    <a:schemeClr val="bg1"/>
                  </a:solidFill>
                  <a:latin typeface="Trebuchet MS" pitchFamily="34" charset="0"/>
                </a:rPr>
              </a:br>
              <a:endParaRPr lang="en-US" sz="3600" b="1">
                <a:solidFill>
                  <a:schemeClr val="bg1"/>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r>
                <a:rPr lang="en-US" sz="4000" b="1">
                  <a:solidFill>
                    <a:srgbClr val="FFC000"/>
                  </a:solidFill>
                  <a:latin typeface="Trebuchet MS" pitchFamily="34" charset="0"/>
                </a:rPr>
                <a:t>Adding Logos / Seals</a:t>
              </a:r>
            </a:p>
            <a:p>
              <a:pPr defTabSz="1517650">
                <a:defRPr/>
              </a:pPr>
              <a:r>
                <a:rPr lang="en-US" sz="3200">
                  <a:solidFill>
                    <a:srgbClr val="BFBFBF"/>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defTabSz="1517650">
                <a:defRPr/>
              </a:pPr>
              <a:endParaRPr lang="en-US" sz="3200">
                <a:solidFill>
                  <a:srgbClr val="BFBFBF"/>
                </a:solidFill>
                <a:latin typeface="Trebuchet MS" pitchFamily="34" charset="0"/>
              </a:endParaRPr>
            </a:p>
            <a:p>
              <a:pPr defTabSz="1517650">
                <a:defRPr/>
              </a:pPr>
              <a:r>
                <a:rPr lang="en-US" sz="3200" b="1">
                  <a:solidFill>
                    <a:srgbClr val="FFC000"/>
                  </a:solidFill>
                  <a:latin typeface="Trebuchet MS" pitchFamily="34" charset="0"/>
                </a:rPr>
                <a:t>TIP: </a:t>
              </a:r>
              <a:r>
                <a:rPr lang="en-US" sz="3200">
                  <a:solidFill>
                    <a:srgbClr val="BFBFBF"/>
                  </a:solidFill>
                  <a:latin typeface="Trebuchet MS" pitchFamily="34" charset="0"/>
                </a:rPr>
                <a:t>See if your school’s logo is available on our free poster templates page.</a:t>
              </a:r>
            </a:p>
            <a:p>
              <a:pPr defTabSz="1517650">
                <a:defRPr/>
              </a:pPr>
              <a:endParaRPr lang="en-US" sz="3200">
                <a:solidFill>
                  <a:srgbClr val="FFFFFF"/>
                </a:solidFill>
                <a:latin typeface="Trebuchet MS" pitchFamily="34" charset="0"/>
              </a:endParaRPr>
            </a:p>
            <a:p>
              <a:pPr algn="ctr" defTabSz="1517650">
                <a:defRPr/>
              </a:pPr>
              <a:r>
                <a:rPr lang="en-US" sz="4000" b="1">
                  <a:solidFill>
                    <a:srgbClr val="FFC000"/>
                  </a:solidFill>
                  <a:latin typeface="Trebuchet MS" pitchFamily="34" charset="0"/>
                </a:rPr>
                <a:t>Photographs / Graphics</a:t>
              </a:r>
            </a:p>
            <a:p>
              <a:pPr defTabSz="1517650">
                <a:defRPr/>
              </a:pPr>
              <a:r>
                <a:rPr lang="en-US" sz="3200">
                  <a:solidFill>
                    <a:srgbClr val="BFBFBF"/>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a:t>
              </a:r>
            </a:p>
            <a:p>
              <a:pPr defTabSz="1517650">
                <a:defRPr/>
              </a:pPr>
              <a:endParaRPr lang="en-US" sz="3200">
                <a:solidFill>
                  <a:srgbClr val="FFFFFF"/>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endParaRPr lang="en-US" sz="3600" b="1">
                <a:solidFill>
                  <a:srgbClr val="FFC000"/>
                </a:solidFill>
                <a:latin typeface="Trebuchet MS" pitchFamily="34" charset="0"/>
              </a:endParaRPr>
            </a:p>
            <a:p>
              <a:pPr algn="ctr" defTabSz="1517650">
                <a:defRPr/>
              </a:pPr>
              <a:r>
                <a:rPr lang="en-US" sz="4000" b="1">
                  <a:solidFill>
                    <a:srgbClr val="FFC000"/>
                  </a:solidFill>
                  <a:latin typeface="Trebuchet MS" pitchFamily="34" charset="0"/>
                </a:rPr>
                <a:t>Image Quality Check</a:t>
              </a:r>
            </a:p>
            <a:p>
              <a:pPr defTabSz="1517650">
                <a:defRPr/>
              </a:pPr>
              <a:r>
                <a:rPr lang="en-US" sz="3200">
                  <a:solidFill>
                    <a:srgbClr val="BFBFBF"/>
                  </a:solidFill>
                  <a:latin typeface="Trebuchet MS" pitchFamily="34" charset="0"/>
                </a:rPr>
                <a:t>Zoom in and look at your images at 100% magnification. If they look good they will print well. </a:t>
              </a:r>
              <a:endParaRPr lang="en-US" sz="3600">
                <a:solidFill>
                  <a:srgbClr val="FFFFFF"/>
                </a:solidFill>
                <a:latin typeface="Trebuchet MS" pitchFamily="34" charset="0"/>
              </a:endParaRPr>
            </a:p>
          </p:txBody>
        </p:sp>
        <p:cxnSp>
          <p:nvCxnSpPr>
            <p:cNvPr id="38" name="Straight Connector 37"/>
            <p:cNvCxnSpPr/>
            <p:nvPr/>
          </p:nvCxnSpPr>
          <p:spPr>
            <a:xfrm>
              <a:off x="-11225189" y="7240035"/>
              <a:ext cx="11000318" cy="428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082" name="Picture 38"/>
            <p:cNvPicPr>
              <a:picLocks noChangeAspect="1"/>
            </p:cNvPicPr>
            <p:nvPr userDrawn="1"/>
          </p:nvPicPr>
          <p:blipFill>
            <a:blip r:embed="rId4"/>
            <a:srcRect/>
            <a:stretch>
              <a:fillRect/>
            </a:stretch>
          </p:blipFill>
          <p:spPr bwMode="auto">
            <a:xfrm>
              <a:off x="-10479105" y="12472417"/>
              <a:ext cx="1597666" cy="1201935"/>
            </a:xfrm>
            <a:prstGeom prst="rect">
              <a:avLst/>
            </a:prstGeom>
            <a:noFill/>
            <a:ln w="9525">
              <a:noFill/>
              <a:miter lim="800000"/>
              <a:headEnd/>
              <a:tailEnd/>
            </a:ln>
          </p:spPr>
        </p:pic>
        <p:pic>
          <p:nvPicPr>
            <p:cNvPr id="2083" name="Picture 39"/>
            <p:cNvPicPr>
              <a:picLocks noChangeAspect="1"/>
            </p:cNvPicPr>
            <p:nvPr userDrawn="1"/>
          </p:nvPicPr>
          <p:blipFill>
            <a:blip r:embed="rId5"/>
            <a:srcRect/>
            <a:stretch>
              <a:fillRect/>
            </a:stretch>
          </p:blipFill>
          <p:spPr bwMode="auto">
            <a:xfrm>
              <a:off x="-10732765" y="19116994"/>
              <a:ext cx="9986808" cy="1053596"/>
            </a:xfrm>
            <a:prstGeom prst="rect">
              <a:avLst/>
            </a:prstGeom>
            <a:noFill/>
            <a:ln w="9525">
              <a:noFill/>
              <a:miter lim="800000"/>
              <a:headEnd/>
              <a:tailEnd/>
            </a:ln>
          </p:spPr>
        </p:pic>
        <p:grpSp>
          <p:nvGrpSpPr>
            <p:cNvPr id="2084" name="Group 40"/>
            <p:cNvGrpSpPr>
              <a:grpSpLocks/>
            </p:cNvGrpSpPr>
            <p:nvPr userDrawn="1"/>
          </p:nvGrpSpPr>
          <p:grpSpPr bwMode="auto">
            <a:xfrm>
              <a:off x="-9744993" y="29384977"/>
              <a:ext cx="7531182" cy="2202634"/>
              <a:chOff x="-4470427" y="13701622"/>
              <a:chExt cx="3470785" cy="1011982"/>
            </a:xfrm>
          </p:grpSpPr>
          <p:grpSp>
            <p:nvGrpSpPr>
              <p:cNvPr id="2088" name="Group 48"/>
              <p:cNvGrpSpPr>
                <a:grpSpLocks/>
              </p:cNvGrpSpPr>
              <p:nvPr userDrawn="1"/>
            </p:nvGrpSpPr>
            <p:grpSpPr bwMode="auto">
              <a:xfrm>
                <a:off x="-2783495" y="13745853"/>
                <a:ext cx="624431" cy="898924"/>
                <a:chOff x="-3958697" y="14964973"/>
                <a:chExt cx="779338" cy="1288152"/>
              </a:xfrm>
            </p:grpSpPr>
            <p:pic>
              <p:nvPicPr>
                <p:cNvPr id="2094" name="Picture 69"/>
                <p:cNvPicPr>
                  <a:picLocks noChangeAspect="1"/>
                </p:cNvPicPr>
                <p:nvPr userDrawn="1"/>
              </p:nvPicPr>
              <p:blipFill>
                <a:blip r:embed="rId6"/>
                <a:srcRect/>
                <a:stretch>
                  <a:fillRect/>
                </a:stretch>
              </p:blipFill>
              <p:spPr bwMode="auto">
                <a:xfrm>
                  <a:off x="-3948160" y="14964973"/>
                  <a:ext cx="768801" cy="1090857"/>
                </a:xfrm>
                <a:prstGeom prst="rect">
                  <a:avLst/>
                </a:prstGeom>
                <a:noFill/>
                <a:ln w="9525">
                  <a:noFill/>
                  <a:miter lim="800000"/>
                  <a:headEnd/>
                  <a:tailEnd/>
                </a:ln>
              </p:spPr>
            </p:pic>
            <p:sp>
              <p:nvSpPr>
                <p:cNvPr id="71" name="TextBox 70"/>
                <p:cNvSpPr txBox="1"/>
                <p:nvPr userDrawn="1"/>
              </p:nvSpPr>
              <p:spPr>
                <a:xfrm>
                  <a:off x="-3958707" y="15961518"/>
                  <a:ext cx="779616" cy="291223"/>
                </a:xfrm>
                <a:prstGeom prst="rect">
                  <a:avLst/>
                </a:prstGeom>
                <a:solidFill>
                  <a:schemeClr val="accent1"/>
                </a:solidFill>
                <a:ln>
                  <a:noFill/>
                </a:ln>
              </p:spPr>
              <p:txBody>
                <a:bodyPr tIns="91440" bIns="91440">
                  <a:spAutoFit/>
                </a:bodyPr>
                <a:lstStyle/>
                <a:p>
                  <a:pPr algn="ctr" defTabSz="4298410" fontAlgn="auto">
                    <a:spcBef>
                      <a:spcPts val="0"/>
                    </a:spcBef>
                    <a:spcAft>
                      <a:spcPts val="0"/>
                    </a:spcAft>
                    <a:defRPr/>
                  </a:pPr>
                  <a:r>
                    <a:rPr lang="en-US" sz="2000" b="1" dirty="0">
                      <a:latin typeface="+mn-lt"/>
                    </a:rPr>
                    <a:t>ORIGINAL</a:t>
                  </a:r>
                </a:p>
              </p:txBody>
            </p:sp>
          </p:grpSp>
          <p:grpSp>
            <p:nvGrpSpPr>
              <p:cNvPr id="2089" name="Group 64"/>
              <p:cNvGrpSpPr>
                <a:grpSpLocks/>
              </p:cNvGrpSpPr>
              <p:nvPr userDrawn="1"/>
            </p:nvGrpSpPr>
            <p:grpSpPr bwMode="auto">
              <a:xfrm>
                <a:off x="-2033159" y="13745867"/>
                <a:ext cx="1033517" cy="898915"/>
                <a:chOff x="-2921738" y="14889872"/>
                <a:chExt cx="1420279" cy="1235304"/>
              </a:xfrm>
            </p:grpSpPr>
            <p:pic>
              <p:nvPicPr>
                <p:cNvPr id="2092" name="Picture 67"/>
                <p:cNvPicPr>
                  <a:picLocks noChangeAspect="1"/>
                </p:cNvPicPr>
                <p:nvPr userDrawn="1"/>
              </p:nvPicPr>
              <p:blipFill>
                <a:blip r:embed="rId6"/>
                <a:srcRect/>
                <a:stretch>
                  <a:fillRect/>
                </a:stretch>
              </p:blipFill>
              <p:spPr bwMode="auto">
                <a:xfrm>
                  <a:off x="-2921738" y="14889872"/>
                  <a:ext cx="1420279" cy="1029694"/>
                </a:xfrm>
                <a:prstGeom prst="rect">
                  <a:avLst/>
                </a:prstGeom>
                <a:noFill/>
                <a:ln w="9525">
                  <a:noFill/>
                  <a:miter lim="800000"/>
                  <a:headEnd/>
                  <a:tailEnd/>
                </a:ln>
              </p:spPr>
            </p:pic>
            <p:sp>
              <p:nvSpPr>
                <p:cNvPr id="69" name="TextBox 68"/>
                <p:cNvSpPr txBox="1"/>
                <p:nvPr userDrawn="1"/>
              </p:nvSpPr>
              <p:spPr>
                <a:xfrm>
                  <a:off x="-2919169" y="15845523"/>
                  <a:ext cx="1417733" cy="279279"/>
                </a:xfrm>
                <a:prstGeom prst="rect">
                  <a:avLst/>
                </a:prstGeom>
                <a:solidFill>
                  <a:srgbClr val="FF0000"/>
                </a:solidFill>
              </p:spPr>
              <p:txBody>
                <a:bodyPr lIns="457200" tIns="91440" rIns="457200" bIns="91440">
                  <a:spAutoFit/>
                </a:bodyPr>
                <a:lstStyle/>
                <a:p>
                  <a:pPr algn="ctr" defTabSz="4298410" fontAlgn="auto">
                    <a:spcBef>
                      <a:spcPts val="0"/>
                    </a:spcBef>
                    <a:spcAft>
                      <a:spcPts val="0"/>
                    </a:spcAft>
                    <a:defRPr/>
                  </a:pPr>
                  <a:r>
                    <a:rPr lang="en-US" sz="2000" b="1" dirty="0">
                      <a:solidFill>
                        <a:schemeClr val="bg1"/>
                      </a:solidFill>
                      <a:latin typeface="+mn-lt"/>
                    </a:rPr>
                    <a:t>DISTORTED</a:t>
                  </a:r>
                  <a:endParaRPr lang="en-US" sz="900" b="1" dirty="0">
                    <a:solidFill>
                      <a:schemeClr val="bg1"/>
                    </a:solidFill>
                    <a:latin typeface="+mn-lt"/>
                  </a:endParaRPr>
                </a:p>
              </p:txBody>
            </p:sp>
          </p:grpSp>
          <p:pic>
            <p:nvPicPr>
              <p:cNvPr id="2090" name="Picture 65"/>
              <p:cNvPicPr>
                <a:picLocks noChangeAspect="1"/>
              </p:cNvPicPr>
              <p:nvPr userDrawn="1"/>
            </p:nvPicPr>
            <p:blipFill>
              <a:blip r:embed="rId7"/>
              <a:srcRect/>
              <a:stretch>
                <a:fillRect/>
              </a:stretch>
            </p:blipFill>
            <p:spPr bwMode="auto">
              <a:xfrm>
                <a:off x="-4470427" y="13701622"/>
                <a:ext cx="1098742" cy="847761"/>
              </a:xfrm>
              <a:prstGeom prst="rect">
                <a:avLst/>
              </a:prstGeom>
              <a:noFill/>
              <a:ln w="9525">
                <a:noFill/>
                <a:miter lim="800000"/>
                <a:headEnd/>
                <a:tailEnd/>
              </a:ln>
            </p:spPr>
          </p:pic>
          <p:sp>
            <p:nvSpPr>
              <p:cNvPr id="67" name="TextBox 66"/>
              <p:cNvSpPr txBox="1"/>
              <p:nvPr userDrawn="1"/>
            </p:nvSpPr>
            <p:spPr>
              <a:xfrm>
                <a:off x="-4441136" y="14388181"/>
                <a:ext cx="1036267" cy="325164"/>
              </a:xfrm>
              <a:prstGeom prst="rect">
                <a:avLst/>
              </a:prstGeom>
              <a:noFill/>
            </p:spPr>
            <p:txBody>
              <a:bodyPr lIns="457200" tIns="457200" rIns="457200" bIns="0">
                <a:spAutoFit/>
              </a:bodyPr>
              <a:lstStyle/>
              <a:p>
                <a:pPr algn="ctr" defTabSz="4298410" fontAlgn="auto">
                  <a:spcBef>
                    <a:spcPts val="0"/>
                  </a:spcBef>
                  <a:spcAft>
                    <a:spcPts val="0"/>
                  </a:spcAft>
                  <a:defRPr/>
                </a:pPr>
                <a:r>
                  <a:rPr lang="en-US" sz="1600" dirty="0">
                    <a:solidFill>
                      <a:schemeClr val="bg1"/>
                    </a:solidFill>
                    <a:latin typeface="+mn-lt"/>
                  </a:rPr>
                  <a:t>Corner handles</a:t>
                </a:r>
              </a:p>
            </p:txBody>
          </p:sp>
        </p:grpSp>
        <p:grpSp>
          <p:nvGrpSpPr>
            <p:cNvPr id="2085" name="Group 41"/>
            <p:cNvGrpSpPr>
              <a:grpSpLocks/>
            </p:cNvGrpSpPr>
            <p:nvPr userDrawn="1"/>
          </p:nvGrpSpPr>
          <p:grpSpPr bwMode="auto">
            <a:xfrm>
              <a:off x="-10573702" y="34554904"/>
              <a:ext cx="9344084" cy="2526502"/>
              <a:chOff x="-4835604" y="15859915"/>
              <a:chExt cx="4306270" cy="1160780"/>
            </a:xfrm>
          </p:grpSpPr>
          <p:graphicFrame>
            <p:nvGraphicFramePr>
              <p:cNvPr id="2062" name="Object 14"/>
              <p:cNvGraphicFramePr>
                <a:graphicFrameLocks noChangeAspect="1"/>
              </p:cNvGraphicFramePr>
              <p:nvPr/>
            </p:nvGraphicFramePr>
            <p:xfrm>
              <a:off x="-4649322" y="15859915"/>
              <a:ext cx="1828800" cy="1117600"/>
            </p:xfrm>
            <a:graphic>
              <a:graphicData uri="http://schemas.openxmlformats.org/presentationml/2006/ole">
                <mc:AlternateContent xmlns:mc="http://schemas.openxmlformats.org/markup-compatibility/2006">
                  <mc:Choice xmlns:v="urn:schemas-microsoft-com:vml" Requires="v">
                    <p:oleObj spid="_x0000_s2066" name="Image" r:id="rId8" imgW="1828571" imgH="1117460" progId="">
                      <p:embed/>
                    </p:oleObj>
                  </mc:Choice>
                  <mc:Fallback>
                    <p:oleObj name="Image" r:id="rId8" imgW="1828571" imgH="1117460" progId="">
                      <p:embed/>
                      <p:pic>
                        <p:nvPicPr>
                          <p:cNvPr id="0" name="Picture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49322" y="15859915"/>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63" name="Object 15"/>
              <p:cNvGraphicFramePr>
                <a:graphicFrameLocks noChangeAspect="1"/>
              </p:cNvGraphicFramePr>
              <p:nvPr/>
            </p:nvGraphicFramePr>
            <p:xfrm>
              <a:off x="-2572617" y="15863608"/>
              <a:ext cx="1828800" cy="1117600"/>
            </p:xfrm>
            <a:graphic>
              <a:graphicData uri="http://schemas.openxmlformats.org/presentationml/2006/ole">
                <mc:AlternateContent xmlns:mc="http://schemas.openxmlformats.org/markup-compatibility/2006">
                  <mc:Choice xmlns:v="urn:schemas-microsoft-com:vml" Requires="v">
                    <p:oleObj spid="_x0000_s2067" name="Image" r:id="rId10" imgW="1828571" imgH="1117460" progId="">
                      <p:embed/>
                    </p:oleObj>
                  </mc:Choice>
                  <mc:Fallback>
                    <p:oleObj name="Image" r:id="rId10" imgW="1828571" imgH="1117460" progId="">
                      <p:embed/>
                      <p:pic>
                        <p:nvPicPr>
                          <p:cNvPr id="0" name="Picture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72617" y="15863608"/>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 name="TextBox 45"/>
              <p:cNvSpPr txBox="1"/>
              <p:nvPr userDrawn="1"/>
            </p:nvSpPr>
            <p:spPr>
              <a:xfrm rot="16200000">
                <a:off x="-5311381" y="16369409"/>
                <a:ext cx="1117751" cy="165697"/>
              </a:xfrm>
              <a:prstGeom prst="rect">
                <a:avLst/>
              </a:prstGeom>
              <a:noFill/>
            </p:spPr>
            <p:txBody>
              <a:bodyPr tIns="91440" bIns="0">
                <a:spAutoFit/>
              </a:bodyPr>
              <a:lstStyle/>
              <a:p>
                <a:pPr algn="ctr" defTabSz="4298410" fontAlgn="auto">
                  <a:spcBef>
                    <a:spcPts val="0"/>
                  </a:spcBef>
                  <a:spcAft>
                    <a:spcPts val="0"/>
                  </a:spcAft>
                  <a:defRPr/>
                </a:pPr>
                <a:r>
                  <a:rPr lang="en-US" sz="2000" dirty="0">
                    <a:solidFill>
                      <a:srgbClr val="92D050"/>
                    </a:solidFill>
                    <a:latin typeface="+mn-lt"/>
                  </a:rPr>
                  <a:t>Good </a:t>
                </a:r>
                <a:r>
                  <a:rPr lang="en-US" sz="2000" dirty="0">
                    <a:solidFill>
                      <a:schemeClr val="bg1"/>
                    </a:solidFill>
                    <a:latin typeface="+mn-lt"/>
                  </a:rPr>
                  <a:t>printing quality</a:t>
                </a:r>
              </a:p>
            </p:txBody>
          </p:sp>
          <p:sp>
            <p:nvSpPr>
              <p:cNvPr id="47" name="TextBox 46"/>
              <p:cNvSpPr txBox="1"/>
              <p:nvPr userDrawn="1"/>
            </p:nvSpPr>
            <p:spPr>
              <a:xfrm rot="16200000">
                <a:off x="-1170916" y="16379243"/>
                <a:ext cx="1117751" cy="165697"/>
              </a:xfrm>
              <a:prstGeom prst="rect">
                <a:avLst/>
              </a:prstGeom>
              <a:noFill/>
            </p:spPr>
            <p:txBody>
              <a:bodyPr tIns="91440" bIns="0">
                <a:spAutoFit/>
              </a:bodyPr>
              <a:lstStyle/>
              <a:p>
                <a:pPr algn="ctr" defTabSz="4298410" fontAlgn="auto">
                  <a:spcBef>
                    <a:spcPts val="0"/>
                  </a:spcBef>
                  <a:spcAft>
                    <a:spcPts val="0"/>
                  </a:spcAft>
                  <a:defRPr/>
                </a:pPr>
                <a:r>
                  <a:rPr lang="en-US" sz="2000" dirty="0">
                    <a:solidFill>
                      <a:srgbClr val="FF0000"/>
                    </a:solidFill>
                    <a:latin typeface="+mn-lt"/>
                  </a:rPr>
                  <a:t>Bad </a:t>
                </a:r>
                <a:r>
                  <a:rPr lang="en-US" sz="2000" dirty="0">
                    <a:solidFill>
                      <a:schemeClr val="bg1"/>
                    </a:solidFill>
                    <a:latin typeface="+mn-lt"/>
                  </a:rPr>
                  <a:t>printing quality</a:t>
                </a:r>
              </a:p>
            </p:txBody>
          </p:sp>
        </p:grpSp>
      </p:grpSp>
      <p:grpSp>
        <p:nvGrpSpPr>
          <p:cNvPr id="2072" name="Group 81"/>
          <p:cNvGrpSpPr>
            <a:grpSpLocks/>
          </p:cNvGrpSpPr>
          <p:nvPr userDrawn="1"/>
        </p:nvGrpSpPr>
        <p:grpSpPr bwMode="auto">
          <a:xfrm>
            <a:off x="30676850" y="0"/>
            <a:ext cx="12284075" cy="42803763"/>
            <a:chOff x="44157839" y="-55065"/>
            <a:chExt cx="11062139" cy="38543561"/>
          </a:xfrm>
        </p:grpSpPr>
        <p:sp>
          <p:nvSpPr>
            <p:cNvPr id="83" name="Rectangle 82"/>
            <p:cNvSpPr/>
            <p:nvPr userDrawn="1"/>
          </p:nvSpPr>
          <p:spPr>
            <a:xfrm>
              <a:off x="44157839" y="-55065"/>
              <a:ext cx="11062139" cy="3854356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a:lstStyle/>
            <a:p>
              <a:pPr algn="ctr">
                <a:defRPr/>
              </a:pPr>
              <a:r>
                <a:rPr lang="en-US" sz="4800" b="1">
                  <a:solidFill>
                    <a:schemeClr val="bg1"/>
                  </a:solidFill>
                  <a:latin typeface="Trebuchet MS" pitchFamily="34" charset="0"/>
                </a:rPr>
                <a:t>QUICK START (cont.)</a:t>
              </a:r>
            </a:p>
            <a:p>
              <a:pPr algn="ctr">
                <a:defRPr/>
              </a:pPr>
              <a:endParaRPr lang="en-US" sz="4400" b="1">
                <a:solidFill>
                  <a:schemeClr val="bg1"/>
                </a:solidFill>
                <a:latin typeface="Trebuchet MS" pitchFamily="34" charset="0"/>
              </a:endParaRPr>
            </a:p>
            <a:p>
              <a:pPr algn="ctr">
                <a:defRPr/>
              </a:pPr>
              <a:r>
                <a:rPr lang="en-US" sz="4000" b="1">
                  <a:solidFill>
                    <a:srgbClr val="FFC000"/>
                  </a:solidFill>
                  <a:latin typeface="Trebuchet MS" pitchFamily="34" charset="0"/>
                </a:rPr>
                <a:t>How to change the template color theme</a:t>
              </a:r>
            </a:p>
            <a:p>
              <a:pPr marL="0" lvl="2" indent="0">
                <a:defRPr/>
              </a:pPr>
              <a:r>
                <a:rPr lang="en-US" sz="3200">
                  <a:solidFill>
                    <a:srgbClr val="BFBFBF"/>
                  </a:solidFill>
                  <a:latin typeface="Trebuchet MS" pitchFamily="34" charset="0"/>
                </a:rPr>
                <a:t>You can easily change the color theme of your poster by going to the DESIGN menu, click on COLORS, and choose the color theme of your choice. You can also create your own color theme.</a:t>
              </a:r>
            </a:p>
            <a:p>
              <a:pPr marL="0" lvl="2" indent="0">
                <a:defRPr/>
              </a:pPr>
              <a:endParaRPr lang="en-US" sz="3200">
                <a:solidFill>
                  <a:srgbClr val="BFBFBF"/>
                </a:solidFill>
                <a:latin typeface="Trebuchet MS" pitchFamily="34" charset="0"/>
              </a:endParaRPr>
            </a:p>
            <a:p>
              <a:pPr>
                <a:defRPr/>
              </a:pPr>
              <a:endParaRPr lang="en-US" sz="3200">
                <a:solidFill>
                  <a:srgbClr val="BFBFBF"/>
                </a:solidFill>
                <a:latin typeface="Trebuchet MS" pitchFamily="34" charset="0"/>
              </a:endParaRPr>
            </a:p>
            <a:p>
              <a:pPr>
                <a:defRPr/>
              </a:pPr>
              <a:endParaRPr lang="en-US" sz="3200">
                <a:solidFill>
                  <a:srgbClr val="BFBFBF"/>
                </a:solidFill>
                <a:latin typeface="Trebuchet MS" pitchFamily="34" charset="0"/>
              </a:endParaRPr>
            </a:p>
            <a:p>
              <a:pPr>
                <a:defRPr/>
              </a:pPr>
              <a:endParaRPr lang="en-US" sz="3200">
                <a:solidFill>
                  <a:srgbClr val="BFBFBF"/>
                </a:solidFill>
                <a:latin typeface="Trebuchet MS" pitchFamily="34" charset="0"/>
              </a:endParaRPr>
            </a:p>
            <a:p>
              <a:pPr>
                <a:defRPr/>
              </a:pPr>
              <a:endParaRPr lang="en-US" sz="3200">
                <a:solidFill>
                  <a:srgbClr val="BFBFBF"/>
                </a:solidFill>
                <a:latin typeface="Trebuchet MS" pitchFamily="34" charset="0"/>
              </a:endParaRPr>
            </a:p>
            <a:p>
              <a:pPr>
                <a:defRPr/>
              </a:pPr>
              <a:endParaRPr lang="en-US" sz="3200">
                <a:solidFill>
                  <a:srgbClr val="BFBFBF"/>
                </a:solidFill>
                <a:latin typeface="Trebuchet MS" pitchFamily="34" charset="0"/>
              </a:endParaRPr>
            </a:p>
            <a:p>
              <a:pPr>
                <a:defRPr/>
              </a:pPr>
              <a:endParaRPr lang="en-US" sz="3200">
                <a:solidFill>
                  <a:srgbClr val="BFBFBF"/>
                </a:solidFill>
                <a:latin typeface="Trebuchet MS" pitchFamily="34" charset="0"/>
              </a:endParaRPr>
            </a:p>
            <a:p>
              <a:pPr>
                <a:defRPr/>
              </a:pPr>
              <a:r>
                <a:rPr lang="en-US" sz="3200">
                  <a:solidFill>
                    <a:srgbClr val="BFBFBF"/>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a:defRPr/>
              </a:pPr>
              <a:endParaRPr lang="en-US" sz="3200">
                <a:solidFill>
                  <a:srgbClr val="BFBFBF"/>
                </a:solidFill>
                <a:latin typeface="Trebuchet MS" pitchFamily="34" charset="0"/>
              </a:endParaRPr>
            </a:p>
            <a:p>
              <a:pPr algn="ctr">
                <a:defRPr/>
              </a:pPr>
              <a:r>
                <a:rPr lang="en-US" sz="4000" b="1">
                  <a:solidFill>
                    <a:srgbClr val="FFC000"/>
                  </a:solidFill>
                  <a:latin typeface="Trebuchet MS" pitchFamily="34" charset="0"/>
                </a:rPr>
                <a:t>How to add Text</a:t>
              </a:r>
            </a:p>
            <a:p>
              <a:pPr marL="0" lvl="2" indent="0">
                <a:defRPr/>
              </a:pPr>
              <a:r>
                <a:rPr lang="en-US" sz="3200">
                  <a:solidFill>
                    <a:srgbClr val="BFBFBF"/>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0" lvl="2" indent="0">
                <a:defRPr/>
              </a:pPr>
              <a:endParaRPr lang="en-US" sz="3200">
                <a:solidFill>
                  <a:srgbClr val="BFBFBF"/>
                </a:solidFill>
                <a:latin typeface="Trebuchet MS" pitchFamily="34" charset="0"/>
              </a:endParaRPr>
            </a:p>
            <a:p>
              <a:pPr algn="ctr">
                <a:defRPr/>
              </a:pPr>
              <a:r>
                <a:rPr lang="en-US" sz="3200">
                  <a:solidFill>
                    <a:srgbClr val="BFBFBF"/>
                  </a:solidFill>
                  <a:latin typeface="Trebuchet MS" pitchFamily="34" charset="0"/>
                </a:rPr>
                <a:t> </a:t>
              </a:r>
              <a:r>
                <a:rPr lang="en-US" sz="4000" b="1">
                  <a:solidFill>
                    <a:srgbClr val="FFC000"/>
                  </a:solidFill>
                  <a:latin typeface="Trebuchet MS" pitchFamily="34" charset="0"/>
                </a:rPr>
                <a:t>Text size</a:t>
              </a:r>
            </a:p>
            <a:p>
              <a:pPr>
                <a:defRPr/>
              </a:pPr>
              <a:r>
                <a:rPr lang="en-US" sz="3200">
                  <a:solidFill>
                    <a:srgbClr val="BFBFBF"/>
                  </a:solidFill>
                  <a:latin typeface="Trebuchet MS" pitchFamily="34" charset="0"/>
                </a:rPr>
                <a:t>Adjust the size of your text based on how much content you have to present. </a:t>
              </a:r>
              <a:br>
                <a:rPr lang="en-US" sz="3200">
                  <a:solidFill>
                    <a:srgbClr val="BFBFBF"/>
                  </a:solidFill>
                  <a:latin typeface="Trebuchet MS" pitchFamily="34" charset="0"/>
                </a:rPr>
              </a:br>
              <a:r>
                <a:rPr lang="en-US" sz="3200">
                  <a:solidFill>
                    <a:srgbClr val="BFBFBF"/>
                  </a:solidFill>
                  <a:latin typeface="Trebuchet MS" pitchFamily="34" charset="0"/>
                </a:rPr>
                <a:t>The default template text offers a good starting point. Follow the conference requirements.</a:t>
              </a:r>
            </a:p>
            <a:p>
              <a:pPr marL="0" lvl="2" indent="0">
                <a:defRPr/>
              </a:pPr>
              <a:endParaRPr lang="en-US" sz="3200">
                <a:solidFill>
                  <a:srgbClr val="BFBFBF"/>
                </a:solidFill>
                <a:latin typeface="Trebuchet MS" pitchFamily="34" charset="0"/>
              </a:endParaRPr>
            </a:p>
            <a:p>
              <a:pPr algn="ctr">
                <a:defRPr/>
              </a:pPr>
              <a:r>
                <a:rPr lang="en-US" sz="4000" b="1">
                  <a:solidFill>
                    <a:srgbClr val="FFC000"/>
                  </a:solidFill>
                  <a:latin typeface="Trebuchet MS" pitchFamily="34" charset="0"/>
                </a:rPr>
                <a:t>How to add Tables</a:t>
              </a:r>
            </a:p>
            <a:p>
              <a:pPr marL="2000250" lvl="1" indent="0">
                <a:defRPr/>
              </a:pPr>
              <a:r>
                <a:rPr lang="en-US" sz="3200">
                  <a:solidFill>
                    <a:srgbClr val="BFBFBF"/>
                  </a:solidFill>
                  <a:latin typeface="Trebuchet MS" pitchFamily="34" charset="0"/>
                </a:rPr>
                <a:t>To add a table from scratch go to the INSERT menu and click on TABLE. A drop-down box will help you select rows and columns. </a:t>
              </a:r>
            </a:p>
            <a:p>
              <a:pPr>
                <a:defRPr/>
              </a:pPr>
              <a:r>
                <a:rPr lang="en-US" sz="3200">
                  <a:solidFill>
                    <a:srgbClr val="BFBFBF"/>
                  </a:solidFill>
                  <a:latin typeface="Trebuchet MS" pitchFamily="34" charset="0"/>
                </a:rPr>
                <a:t>You can also copy and a paste a table from Word or another PowerPoint document. A pasted table may need to be re-formatted by RIGHT-CLICK &gt; FORMAT SHAPE, TEXT BOX, Margins.</a:t>
              </a:r>
            </a:p>
            <a:p>
              <a:pPr>
                <a:defRPr/>
              </a:pPr>
              <a:endParaRPr lang="en-US" sz="3200">
                <a:solidFill>
                  <a:srgbClr val="BFBFBF"/>
                </a:solidFill>
                <a:latin typeface="Trebuchet MS" pitchFamily="34" charset="0"/>
              </a:endParaRPr>
            </a:p>
            <a:p>
              <a:pPr algn="ctr">
                <a:defRPr/>
              </a:pPr>
              <a:r>
                <a:rPr lang="en-US" sz="4000" b="1">
                  <a:solidFill>
                    <a:srgbClr val="FFC000"/>
                  </a:solidFill>
                  <a:latin typeface="Trebuchet MS" pitchFamily="34" charset="0"/>
                </a:rPr>
                <a:t>Graphs / Charts</a:t>
              </a:r>
            </a:p>
            <a:p>
              <a:pPr>
                <a:defRPr/>
              </a:pPr>
              <a:r>
                <a:rPr lang="en-US" sz="3200">
                  <a:solidFill>
                    <a:srgbClr val="BFBFBF"/>
                  </a:solidFill>
                  <a:latin typeface="Trebuchet MS" pitchFamily="34" charset="0"/>
                </a:rPr>
                <a:t>You can simply copy and paste charts and graphs from Excel or Word. Some reformatting may be required depending on how the original document has been created.</a:t>
              </a:r>
            </a:p>
            <a:p>
              <a:pPr>
                <a:defRPr/>
              </a:pPr>
              <a:endParaRPr lang="en-US" sz="3200">
                <a:solidFill>
                  <a:srgbClr val="BFBFBF"/>
                </a:solidFill>
                <a:latin typeface="Trebuchet MS" pitchFamily="34" charset="0"/>
              </a:endParaRPr>
            </a:p>
            <a:p>
              <a:pPr algn="ctr">
                <a:defRPr/>
              </a:pPr>
              <a:r>
                <a:rPr lang="en-US" sz="4000" b="1">
                  <a:solidFill>
                    <a:srgbClr val="FFC000"/>
                  </a:solidFill>
                  <a:latin typeface="Trebuchet MS" pitchFamily="34" charset="0"/>
                </a:rPr>
                <a:t>How to change the column configuration</a:t>
              </a:r>
            </a:p>
            <a:p>
              <a:pPr>
                <a:defRPr/>
              </a:pPr>
              <a:r>
                <a:rPr lang="en-US" sz="3200">
                  <a:solidFill>
                    <a:srgbClr val="BFBFBF"/>
                  </a:solidFill>
                  <a:latin typeface="Trebuchet MS" pitchFamily="34" charset="0"/>
                </a:rPr>
                <a:t>RIGHT-CLICK on the poster background and select LAYOUT to see the column options available for this template. The poster columns can also be customized on the Master. VIEW &gt; MASTER.</a:t>
              </a:r>
            </a:p>
            <a:p>
              <a:pPr algn="ctr">
                <a:defRPr/>
              </a:pPr>
              <a:endParaRPr lang="en-US" sz="4000" b="1">
                <a:solidFill>
                  <a:srgbClr val="FFC000"/>
                </a:solidFill>
                <a:latin typeface="Trebuchet MS" pitchFamily="34" charset="0"/>
              </a:endParaRPr>
            </a:p>
            <a:p>
              <a:pPr algn="ctr">
                <a:defRPr/>
              </a:pPr>
              <a:r>
                <a:rPr lang="en-US" sz="4000" b="1">
                  <a:solidFill>
                    <a:srgbClr val="FFC000"/>
                  </a:solidFill>
                  <a:latin typeface="Trebuchet MS" pitchFamily="34" charset="0"/>
                </a:rPr>
                <a:t>How to remove the info bars</a:t>
              </a:r>
            </a:p>
            <a:p>
              <a:pPr>
                <a:defRPr/>
              </a:pPr>
              <a:r>
                <a:rPr lang="en-US" sz="3200">
                  <a:solidFill>
                    <a:srgbClr val="BFBFBF"/>
                  </a:solidFill>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a:defRPr/>
              </a:pPr>
              <a:endParaRPr lang="en-US" sz="3200">
                <a:solidFill>
                  <a:srgbClr val="BFBFBF"/>
                </a:solidFill>
                <a:latin typeface="Trebuchet MS" pitchFamily="34" charset="0"/>
              </a:endParaRPr>
            </a:p>
            <a:p>
              <a:pPr algn="ctr">
                <a:defRPr/>
              </a:pPr>
              <a:r>
                <a:rPr lang="en-US" sz="4000" b="1">
                  <a:solidFill>
                    <a:srgbClr val="FFC000"/>
                  </a:solidFill>
                  <a:latin typeface="Trebuchet MS" pitchFamily="34" charset="0"/>
                </a:rPr>
                <a:t>Save your work</a:t>
              </a:r>
            </a:p>
            <a:p>
              <a:pPr>
                <a:defRPr/>
              </a:pPr>
              <a:r>
                <a:rPr lang="en-US" sz="3200">
                  <a:solidFill>
                    <a:srgbClr val="BFBFBF"/>
                  </a:solidFill>
                  <a:latin typeface="Trebuchet MS" pitchFamily="34" charset="0"/>
                </a:rPr>
                <a:t>Save your template as a PowerPoint document. For printing, save as PowerPoint of “Print-quality” PDF.</a:t>
              </a:r>
            </a:p>
            <a:p>
              <a:pPr>
                <a:defRPr/>
              </a:pPr>
              <a:endParaRPr lang="en-US" sz="3200">
                <a:solidFill>
                  <a:srgbClr val="BFBFBF"/>
                </a:solidFill>
                <a:latin typeface="Trebuchet MS" pitchFamily="34" charset="0"/>
              </a:endParaRPr>
            </a:p>
            <a:p>
              <a:pPr algn="ctr">
                <a:defRPr/>
              </a:pPr>
              <a:r>
                <a:rPr lang="en-US" sz="4000" b="1">
                  <a:solidFill>
                    <a:srgbClr val="FFC000"/>
                  </a:solidFill>
                  <a:latin typeface="Trebuchet MS" pitchFamily="34" charset="0"/>
                </a:rPr>
                <a:t>Print your poster</a:t>
              </a:r>
            </a:p>
            <a:p>
              <a:pPr>
                <a:defRPr/>
              </a:pPr>
              <a:r>
                <a:rPr lang="en-US" sz="3200">
                  <a:solidFill>
                    <a:srgbClr val="BFBFBF"/>
                  </a:solidFill>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a:defRPr/>
              </a:pPr>
              <a:endParaRPr lang="en-US" sz="2800">
                <a:solidFill>
                  <a:srgbClr val="BFBFBF"/>
                </a:solidFill>
                <a:latin typeface="Trebuchet MS" pitchFamily="34" charset="0"/>
              </a:endParaRPr>
            </a:p>
          </p:txBody>
        </p:sp>
        <p:graphicFrame>
          <p:nvGraphicFramePr>
            <p:cNvPr id="2064" name="Object 16"/>
            <p:cNvGraphicFramePr>
              <a:graphicFrameLocks noChangeAspect="1"/>
            </p:cNvGraphicFramePr>
            <p:nvPr/>
          </p:nvGraphicFramePr>
          <p:xfrm>
            <a:off x="46102925" y="4068480"/>
            <a:ext cx="6955629" cy="2569718"/>
          </p:xfrm>
          <a:graphic>
            <a:graphicData uri="http://schemas.openxmlformats.org/presentationml/2006/ole">
              <mc:AlternateContent xmlns:mc="http://schemas.openxmlformats.org/markup-compatibility/2006">
                <mc:Choice xmlns:v="urn:schemas-microsoft-com:vml" Requires="v">
                  <p:oleObj spid="_x0000_s2068" name="Image" r:id="rId12" imgW="4571429" imgH="1688889" progId="">
                    <p:embed/>
                  </p:oleObj>
                </mc:Choice>
                <mc:Fallback>
                  <p:oleObj name="Image" r:id="rId12" imgW="4571429" imgH="1688889" progId="">
                    <p:embed/>
                    <p:pic>
                      <p:nvPicPr>
                        <p:cNvPr id="0" name="Picture 1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102925" y="4068480"/>
                          <a:ext cx="6955629" cy="25697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074" name="Picture 84"/>
            <p:cNvPicPr>
              <a:picLocks noChangeAspect="1"/>
            </p:cNvPicPr>
            <p:nvPr userDrawn="1"/>
          </p:nvPicPr>
          <p:blipFill>
            <a:blip r:embed="rId14"/>
            <a:srcRect/>
            <a:stretch>
              <a:fillRect/>
            </a:stretch>
          </p:blipFill>
          <p:spPr bwMode="auto">
            <a:xfrm>
              <a:off x="44487207" y="9829102"/>
              <a:ext cx="2969584" cy="1370577"/>
            </a:xfrm>
            <a:prstGeom prst="rect">
              <a:avLst/>
            </a:prstGeom>
            <a:noFill/>
            <a:ln w="9525">
              <a:noFill/>
              <a:miter lim="800000"/>
              <a:headEnd/>
              <a:tailEnd/>
            </a:ln>
          </p:spPr>
        </p:pic>
        <p:graphicFrame>
          <p:nvGraphicFramePr>
            <p:cNvPr id="2065" name="Object 17"/>
            <p:cNvGraphicFramePr>
              <a:graphicFrameLocks noChangeAspect="1"/>
            </p:cNvGraphicFramePr>
            <p:nvPr/>
          </p:nvGraphicFramePr>
          <p:xfrm>
            <a:off x="44620659" y="15799252"/>
            <a:ext cx="1482266" cy="992162"/>
          </p:xfrm>
          <a:graphic>
            <a:graphicData uri="http://schemas.openxmlformats.org/presentationml/2006/ole">
              <mc:AlternateContent xmlns:mc="http://schemas.openxmlformats.org/markup-compatibility/2006">
                <mc:Choice xmlns:v="urn:schemas-microsoft-com:vml" Requires="v">
                  <p:oleObj spid="_x0000_s2069" name="Image" r:id="rId15" imgW="1574603" imgH="1053968" progId="">
                    <p:embed/>
                  </p:oleObj>
                </mc:Choice>
                <mc:Fallback>
                  <p:oleObj name="Image" r:id="rId15" imgW="1574603" imgH="1053968" progId="">
                    <p:embed/>
                    <p:pic>
                      <p:nvPicPr>
                        <p:cNvPr id="0" name="Picture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620659" y="15799252"/>
                          <a:ext cx="1482266" cy="9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075" name="Group 86"/>
            <p:cNvGrpSpPr>
              <a:grpSpLocks/>
            </p:cNvGrpSpPr>
            <p:nvPr userDrawn="1"/>
          </p:nvGrpSpPr>
          <p:grpSpPr bwMode="auto">
            <a:xfrm>
              <a:off x="44487207" y="35164894"/>
              <a:ext cx="10354213" cy="1265612"/>
              <a:chOff x="44200453" y="33317650"/>
              <a:chExt cx="9771399" cy="1090622"/>
            </a:xfrm>
          </p:grpSpPr>
          <p:sp>
            <p:nvSpPr>
              <p:cNvPr id="89" name="Rounded Rectangle 88"/>
              <p:cNvSpPr/>
              <p:nvPr userDrawn="1"/>
            </p:nvSpPr>
            <p:spPr>
              <a:xfrm>
                <a:off x="44199922" y="33317666"/>
                <a:ext cx="9771664" cy="109018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298410" fontAlgn="auto">
                  <a:spcBef>
                    <a:spcPts val="0"/>
                  </a:spcBef>
                  <a:spcAft>
                    <a:spcPts val="0"/>
                  </a:spcAft>
                  <a:defRPr/>
                </a:pPr>
                <a:endParaRPr lang="en-US"/>
              </a:p>
            </p:txBody>
          </p:sp>
          <p:pic>
            <p:nvPicPr>
              <p:cNvPr id="2078" name="Picture 7" descr="http://t2.gstatic.com/images?q=tbn:ANd9GcR4APHC6TT9w54M2zn_pvCiBxUNcspYPoVxirLRphBoJabfSvu7zw">
                <a:hlinkClick r:id="rId17"/>
              </p:cNvPr>
              <p:cNvPicPr>
                <a:picLocks noChangeAspect="1" noChangeArrowheads="1"/>
              </p:cNvPicPr>
              <p:nvPr userDrawn="1"/>
            </p:nvPicPr>
            <p:blipFill>
              <a:blip r:embed="rId18"/>
              <a:srcRect/>
              <a:stretch>
                <a:fillRect/>
              </a:stretch>
            </p:blipFill>
            <p:spPr bwMode="auto">
              <a:xfrm>
                <a:off x="44326393" y="33415984"/>
                <a:ext cx="914401" cy="914399"/>
              </a:xfrm>
              <a:prstGeom prst="rect">
                <a:avLst/>
              </a:prstGeom>
              <a:noFill/>
              <a:ln w="9525">
                <a:noFill/>
                <a:miter lim="800000"/>
                <a:headEnd/>
                <a:tailEnd/>
              </a:ln>
            </p:spPr>
          </p:pic>
          <p:sp>
            <p:nvSpPr>
              <p:cNvPr id="91" name="TextBox 90"/>
              <p:cNvSpPr txBox="1"/>
              <p:nvPr userDrawn="1"/>
            </p:nvSpPr>
            <p:spPr>
              <a:xfrm>
                <a:off x="45300802" y="33507370"/>
                <a:ext cx="8670784" cy="715704"/>
              </a:xfrm>
              <a:prstGeom prst="rect">
                <a:avLst/>
              </a:prstGeom>
              <a:noFill/>
              <a:ln>
                <a:noFill/>
              </a:ln>
            </p:spPr>
            <p:txBody>
              <a:bodyPr>
                <a:spAutoFit/>
              </a:bodyPr>
              <a:lstStyle/>
              <a:p>
                <a:pPr defTabSz="4298410" fontAlgn="auto">
                  <a:spcBef>
                    <a:spcPts val="0"/>
                  </a:spcBef>
                  <a:spcAft>
                    <a:spcPts val="0"/>
                  </a:spcAft>
                  <a:defRPr/>
                </a:pPr>
                <a:r>
                  <a:rPr lang="en-US" sz="2400" dirty="0">
                    <a:solidFill>
                      <a:schemeClr val="tx2"/>
                    </a:solidFill>
                    <a:latin typeface="Trebuchet MS" pitchFamily="34" charset="0"/>
                  </a:rPr>
                  <a:t>Student discounts are available on our </a:t>
                </a:r>
                <a:r>
                  <a:rPr lang="en-US" sz="2400" dirty="0" err="1">
                    <a:solidFill>
                      <a:schemeClr val="tx2"/>
                    </a:solidFill>
                    <a:latin typeface="Trebuchet MS" pitchFamily="34" charset="0"/>
                  </a:rPr>
                  <a:t>Facebook</a:t>
                </a:r>
                <a:r>
                  <a:rPr lang="en-US" sz="2400" dirty="0">
                    <a:solidFill>
                      <a:schemeClr val="tx2"/>
                    </a:solidFill>
                    <a:latin typeface="Trebuchet MS" pitchFamily="34" charset="0"/>
                  </a:rPr>
                  <a:t> page.</a:t>
                </a:r>
                <a:br>
                  <a:rPr lang="en-US" sz="2400" dirty="0">
                    <a:solidFill>
                      <a:schemeClr val="tx2"/>
                    </a:solidFill>
                    <a:latin typeface="Trebuchet MS" pitchFamily="34" charset="0"/>
                  </a:rPr>
                </a:br>
                <a:r>
                  <a:rPr lang="en-US" sz="2400" dirty="0">
                    <a:solidFill>
                      <a:schemeClr val="tx2"/>
                    </a:solidFill>
                    <a:latin typeface="Trebuchet MS" pitchFamily="34" charset="0"/>
                  </a:rPr>
                  <a:t>Go to </a:t>
                </a:r>
                <a:r>
                  <a:rPr lang="en-US" sz="2400" u="sng" dirty="0">
                    <a:solidFill>
                      <a:schemeClr val="tx2"/>
                    </a:solidFill>
                    <a:latin typeface="Trebuchet MS" pitchFamily="34" charset="0"/>
                  </a:rPr>
                  <a:t>PosterPresentations.com</a:t>
                </a:r>
                <a:r>
                  <a:rPr lang="en-US" sz="2400" dirty="0">
                    <a:solidFill>
                      <a:schemeClr val="tx2"/>
                    </a:solidFill>
                    <a:latin typeface="Trebuchet MS" pitchFamily="34" charset="0"/>
                  </a:rPr>
                  <a:t> and click on the FB icon. </a:t>
                </a:r>
              </a:p>
            </p:txBody>
          </p:sp>
        </p:grpSp>
        <p:sp>
          <p:nvSpPr>
            <p:cNvPr id="88" name="TextBox 87"/>
            <p:cNvSpPr txBox="1"/>
            <p:nvPr userDrawn="1"/>
          </p:nvSpPr>
          <p:spPr>
            <a:xfrm>
              <a:off x="44262199" y="36920336"/>
              <a:ext cx="6870592" cy="1399479"/>
            </a:xfrm>
            <a:prstGeom prst="rect">
              <a:avLst/>
            </a:prstGeom>
            <a:noFill/>
          </p:spPr>
          <p:txBody>
            <a:bodyPr lIns="65304" tIns="32651" rIns="65304" bIns="32651">
              <a:spAutoFit/>
            </a:bodyPr>
            <a:lstStyle/>
            <a:p>
              <a:pPr defTabSz="4298410" fontAlgn="auto">
                <a:lnSpc>
                  <a:spcPts val="2600"/>
                </a:lnSpc>
                <a:spcBef>
                  <a:spcPts val="0"/>
                </a:spcBef>
                <a:spcAft>
                  <a:spcPts val="0"/>
                </a:spcAft>
                <a:defRPr/>
              </a:pPr>
              <a:r>
                <a:rPr lang="en-US" sz="2800" dirty="0">
                  <a:solidFill>
                    <a:schemeClr val="bg1"/>
                  </a:solidFill>
                  <a:latin typeface="+mn-lt"/>
                </a:rPr>
                <a:t>© 2013 PosterPresentations.com</a:t>
              </a:r>
              <a:br>
                <a:rPr lang="en-US" sz="2800" dirty="0">
                  <a:solidFill>
                    <a:schemeClr val="bg1"/>
                  </a:solidFill>
                  <a:latin typeface="+mn-lt"/>
                </a:rPr>
              </a:br>
              <a:r>
                <a:rPr lang="en-US" sz="2800" dirty="0">
                  <a:solidFill>
                    <a:schemeClr val="bg1"/>
                  </a:solidFill>
                  <a:latin typeface="+mn-lt"/>
                </a:rPr>
                <a:t>    </a:t>
              </a:r>
              <a:r>
                <a:rPr lang="en-US" sz="2400" dirty="0">
                  <a:solidFill>
                    <a:schemeClr val="bg1"/>
                  </a:solidFill>
                  <a:latin typeface="+mn-lt"/>
                </a:rPr>
                <a:t>2117 Fourth Street , Unit C        </a:t>
              </a:r>
            </a:p>
            <a:p>
              <a:pPr defTabSz="4298410" fontAlgn="auto">
                <a:lnSpc>
                  <a:spcPts val="2600"/>
                </a:lnSpc>
                <a:spcBef>
                  <a:spcPts val="0"/>
                </a:spcBef>
                <a:spcAft>
                  <a:spcPts val="0"/>
                </a:spcAft>
                <a:defRPr/>
              </a:pPr>
              <a:r>
                <a:rPr lang="en-US" sz="2400" dirty="0">
                  <a:solidFill>
                    <a:schemeClr val="bg1"/>
                  </a:solidFill>
                  <a:latin typeface="+mn-lt"/>
                </a:rPr>
                <a:t>     Berkeley CA </a:t>
              </a:r>
              <a:r>
                <a:rPr lang="en-US" sz="2000" dirty="0">
                  <a:solidFill>
                    <a:schemeClr val="bg1"/>
                  </a:solidFill>
                  <a:latin typeface="+mn-lt"/>
                </a:rPr>
                <a:t>94710</a:t>
              </a:r>
              <a:r>
                <a:rPr lang="en-US" sz="2400" dirty="0">
                  <a:solidFill>
                    <a:schemeClr val="bg1"/>
                  </a:solidFill>
                  <a:latin typeface="+mn-lt"/>
                </a:rPr>
                <a:t/>
              </a:r>
              <a:br>
                <a:rPr lang="en-US" sz="2400" dirty="0">
                  <a:solidFill>
                    <a:schemeClr val="bg1"/>
                  </a:solidFill>
                  <a:latin typeface="+mn-lt"/>
                </a:rPr>
              </a:br>
              <a:r>
                <a:rPr lang="en-US" sz="2400" dirty="0">
                  <a:solidFill>
                    <a:schemeClr val="bg1"/>
                  </a:solidFill>
                  <a:latin typeface="+mn-lt"/>
                </a:rPr>
                <a:t>    </a:t>
              </a:r>
              <a:r>
                <a:rPr lang="en-US" sz="2400" b="1" dirty="0">
                  <a:solidFill>
                    <a:srgbClr val="FFFF00"/>
                  </a:solidFill>
                  <a:latin typeface="+mn-lt"/>
                </a:rPr>
                <a:t>posterpresenter@gmail.com</a:t>
              </a:r>
              <a:endParaRPr lang="en-US" sz="2800" b="1" dirty="0">
                <a:solidFill>
                  <a:srgbClr val="FFFF00"/>
                </a:solidFill>
                <a:latin typeface="+mn-lt"/>
              </a:endParaRPr>
            </a:p>
          </p:txBody>
        </p:sp>
      </p:grpSp>
    </p:spTree>
  </p:cSld>
  <p:clrMap bg1="lt1" tx1="dk1" bg2="lt2" tx2="dk2" accent1="accent1" accent2="accent2" accent3="accent3" accent4="accent4" accent5="accent5" accent6="accent6" hlink="hlink" folHlink="folHlink"/>
  <p:sldLayoutIdLst>
    <p:sldLayoutId id="2147483655" r:id="rId1"/>
  </p:sldLayoutIdLst>
  <p:timing>
    <p:tnLst>
      <p:par>
        <p:cTn id="1" dur="indefinite" restart="never" nodeType="tmRoot"/>
      </p:par>
    </p:tnLst>
  </p:timing>
  <p:txStyles>
    <p:titleStyle>
      <a:lvl1pPr algn="ctr" defTabSz="4297363" rtl="0" eaLnBrk="0" fontAlgn="base" hangingPunct="0">
        <a:spcBef>
          <a:spcPct val="0"/>
        </a:spcBef>
        <a:spcAft>
          <a:spcPct val="0"/>
        </a:spcAft>
        <a:defRPr sz="8500" kern="1200">
          <a:solidFill>
            <a:schemeClr val="bg1"/>
          </a:solidFill>
          <a:latin typeface="Trebuchet MS" pitchFamily="34" charset="0"/>
          <a:ea typeface="+mj-ea"/>
          <a:cs typeface="+mj-cs"/>
        </a:defRPr>
      </a:lvl1pPr>
      <a:lvl2pPr algn="ctr" defTabSz="4297363" rtl="0" eaLnBrk="0" fontAlgn="base" hangingPunct="0">
        <a:spcBef>
          <a:spcPct val="0"/>
        </a:spcBef>
        <a:spcAft>
          <a:spcPct val="0"/>
        </a:spcAft>
        <a:defRPr sz="8500">
          <a:solidFill>
            <a:schemeClr val="bg1"/>
          </a:solidFill>
          <a:latin typeface="Trebuchet MS" pitchFamily="34" charset="0"/>
        </a:defRPr>
      </a:lvl2pPr>
      <a:lvl3pPr algn="ctr" defTabSz="4297363" rtl="0" eaLnBrk="0" fontAlgn="base" hangingPunct="0">
        <a:spcBef>
          <a:spcPct val="0"/>
        </a:spcBef>
        <a:spcAft>
          <a:spcPct val="0"/>
        </a:spcAft>
        <a:defRPr sz="8500">
          <a:solidFill>
            <a:schemeClr val="bg1"/>
          </a:solidFill>
          <a:latin typeface="Trebuchet MS" pitchFamily="34" charset="0"/>
        </a:defRPr>
      </a:lvl3pPr>
      <a:lvl4pPr algn="ctr" defTabSz="4297363" rtl="0" eaLnBrk="0" fontAlgn="base" hangingPunct="0">
        <a:spcBef>
          <a:spcPct val="0"/>
        </a:spcBef>
        <a:spcAft>
          <a:spcPct val="0"/>
        </a:spcAft>
        <a:defRPr sz="8500">
          <a:solidFill>
            <a:schemeClr val="bg1"/>
          </a:solidFill>
          <a:latin typeface="Trebuchet MS" pitchFamily="34" charset="0"/>
        </a:defRPr>
      </a:lvl4pPr>
      <a:lvl5pPr algn="ctr" defTabSz="4297363" rtl="0" eaLnBrk="0" fontAlgn="base" hangingPunct="0">
        <a:spcBef>
          <a:spcPct val="0"/>
        </a:spcBef>
        <a:spcAft>
          <a:spcPct val="0"/>
        </a:spcAft>
        <a:defRPr sz="8500">
          <a:solidFill>
            <a:schemeClr val="bg1"/>
          </a:solidFill>
          <a:latin typeface="Trebuchet MS" pitchFamily="34" charset="0"/>
        </a:defRPr>
      </a:lvl5pPr>
      <a:lvl6pPr marL="457200" algn="ctr" defTabSz="4297363" rtl="0" fontAlgn="base">
        <a:spcBef>
          <a:spcPct val="0"/>
        </a:spcBef>
        <a:spcAft>
          <a:spcPct val="0"/>
        </a:spcAft>
        <a:defRPr sz="8500">
          <a:solidFill>
            <a:schemeClr val="bg1"/>
          </a:solidFill>
          <a:latin typeface="Trebuchet MS" pitchFamily="34" charset="0"/>
        </a:defRPr>
      </a:lvl6pPr>
      <a:lvl7pPr marL="914400" algn="ctr" defTabSz="4297363" rtl="0" fontAlgn="base">
        <a:spcBef>
          <a:spcPct val="0"/>
        </a:spcBef>
        <a:spcAft>
          <a:spcPct val="0"/>
        </a:spcAft>
        <a:defRPr sz="8500">
          <a:solidFill>
            <a:schemeClr val="bg1"/>
          </a:solidFill>
          <a:latin typeface="Trebuchet MS" pitchFamily="34" charset="0"/>
        </a:defRPr>
      </a:lvl7pPr>
      <a:lvl8pPr marL="1371600" algn="ctr" defTabSz="4297363" rtl="0" fontAlgn="base">
        <a:spcBef>
          <a:spcPct val="0"/>
        </a:spcBef>
        <a:spcAft>
          <a:spcPct val="0"/>
        </a:spcAft>
        <a:defRPr sz="8500">
          <a:solidFill>
            <a:schemeClr val="bg1"/>
          </a:solidFill>
          <a:latin typeface="Trebuchet MS" pitchFamily="34" charset="0"/>
        </a:defRPr>
      </a:lvl8pPr>
      <a:lvl9pPr marL="1828800" algn="ctr" defTabSz="4297363" rtl="0" fontAlgn="base">
        <a:spcBef>
          <a:spcPct val="0"/>
        </a:spcBef>
        <a:spcAft>
          <a:spcPct val="0"/>
        </a:spcAft>
        <a:defRPr sz="8500">
          <a:solidFill>
            <a:schemeClr val="bg1"/>
          </a:solidFill>
          <a:latin typeface="Trebuchet MS" pitchFamily="34" charset="0"/>
        </a:defRPr>
      </a:lvl9pPr>
    </p:titleStyle>
    <p:bodyStyle>
      <a:lvl1pPr marL="1611313" indent="-1611313" algn="l" defTabSz="4297363" rtl="0" eaLnBrk="0" fontAlgn="base" hangingPunct="0">
        <a:spcBef>
          <a:spcPct val="20000"/>
        </a:spcBef>
        <a:spcAft>
          <a:spcPct val="0"/>
        </a:spcAft>
        <a:buFont typeface="Arial" charset="0"/>
        <a:buChar char="•"/>
        <a:defRPr sz="15100" kern="1200">
          <a:solidFill>
            <a:schemeClr val="tx1"/>
          </a:solidFill>
          <a:latin typeface="+mn-lt"/>
          <a:ea typeface="+mn-ea"/>
          <a:cs typeface="+mn-cs"/>
        </a:defRPr>
      </a:lvl1pPr>
      <a:lvl2pPr marL="3490913" indent="-1343025" algn="l" defTabSz="4297363" rtl="0" eaLnBrk="0" fontAlgn="base" hangingPunct="0">
        <a:spcBef>
          <a:spcPct val="20000"/>
        </a:spcBef>
        <a:spcAft>
          <a:spcPct val="0"/>
        </a:spcAft>
        <a:buFont typeface="Arial" charset="0"/>
        <a:buChar char="–"/>
        <a:defRPr sz="13300" kern="1200">
          <a:solidFill>
            <a:schemeClr val="tx1"/>
          </a:solidFill>
          <a:latin typeface="+mn-lt"/>
          <a:ea typeface="+mn-ea"/>
          <a:cs typeface="+mn-cs"/>
        </a:defRPr>
      </a:lvl2pPr>
      <a:lvl3pPr marL="5372100" indent="-1073150" algn="l" defTabSz="4297363" rtl="0" eaLnBrk="0" fontAlgn="base" hangingPunct="0">
        <a:spcBef>
          <a:spcPct val="20000"/>
        </a:spcBef>
        <a:spcAft>
          <a:spcPct val="0"/>
        </a:spcAft>
        <a:buFont typeface="Arial" charset="0"/>
        <a:buChar char="•"/>
        <a:defRPr sz="11300" kern="1200">
          <a:solidFill>
            <a:schemeClr val="tx1"/>
          </a:solidFill>
          <a:latin typeface="+mn-lt"/>
          <a:ea typeface="+mn-ea"/>
          <a:cs typeface="+mn-cs"/>
        </a:defRPr>
      </a:lvl3pPr>
      <a:lvl4pPr marL="7521575" indent="-1073150" algn="l" defTabSz="4297363" rtl="0" eaLnBrk="0" fontAlgn="base" hangingPunct="0">
        <a:spcBef>
          <a:spcPct val="20000"/>
        </a:spcBef>
        <a:spcAft>
          <a:spcPct val="0"/>
        </a:spcAft>
        <a:buFont typeface="Arial" charset="0"/>
        <a:buChar char="–"/>
        <a:defRPr sz="9500" kern="1200">
          <a:solidFill>
            <a:schemeClr val="tx1"/>
          </a:solidFill>
          <a:latin typeface="+mn-lt"/>
          <a:ea typeface="+mn-ea"/>
          <a:cs typeface="+mn-cs"/>
        </a:defRPr>
      </a:lvl4pPr>
      <a:lvl5pPr marL="9671050" indent="-1073150" algn="l" defTabSz="4297363" rtl="0" eaLnBrk="0" fontAlgn="base" hangingPunct="0">
        <a:spcBef>
          <a:spcPct val="20000"/>
        </a:spcBef>
        <a:spcAft>
          <a:spcPct val="0"/>
        </a:spcAft>
        <a:buFont typeface="Arial" charset="0"/>
        <a:buChar char="»"/>
        <a:defRPr sz="9500" kern="1200">
          <a:solidFill>
            <a:schemeClr val="tx1"/>
          </a:solidFill>
          <a:latin typeface="+mn-lt"/>
          <a:ea typeface="+mn-ea"/>
          <a:cs typeface="+mn-cs"/>
        </a:defRPr>
      </a:lvl5pPr>
      <a:lvl6pPr marL="11820625"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396982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19034"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26823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11.emf"/><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Placeholder 333"/>
          <p:cNvSpPr>
            <a:spLocks noGrp="1"/>
          </p:cNvSpPr>
          <p:nvPr>
            <p:ph type="body" sz="quarter" idx="10"/>
          </p:nvPr>
        </p:nvSpPr>
        <p:spPr bwMode="auto">
          <a:xfrm>
            <a:off x="623888" y="7586663"/>
            <a:ext cx="14298612" cy="12118975"/>
          </a:xfrm>
          <a:noFill/>
          <a:ln>
            <a:miter lim="800000"/>
            <a:headEnd/>
            <a:tailEnd/>
          </a:ln>
        </p:spPr>
        <p:txBody>
          <a:bodyPr vert="horz" numCol="1" anchor="t" anchorCtr="0" compatLnSpc="1">
            <a:prstTxWarp prst="textNoShape">
              <a:avLst/>
            </a:prstTxWarp>
          </a:bodyPr>
          <a:lstStyle/>
          <a:p>
            <a:pPr eaLnBrk="1" hangingPunct="1"/>
            <a:r>
              <a:rPr lang="en-GB" sz="3200" smtClean="0">
                <a:solidFill>
                  <a:schemeClr val="tx1"/>
                </a:solidFill>
                <a:latin typeface="Calibri" pitchFamily="34" charset="0"/>
              </a:rPr>
              <a:t>This poster provides an insight into our current drug-dependent patient population, their management and the associated blood borne virus  (BBV) problems. It demonstrates how this has evolved over the years and shows what structures we have in place in general practice to diagnose, treat and support patients with complicated, multi-dimensional problems. 	       </a:t>
            </a:r>
          </a:p>
          <a:p>
            <a:pPr eaLnBrk="1" hangingPunct="1"/>
            <a:endParaRPr lang="en-GB" sz="3200" smtClean="0">
              <a:solidFill>
                <a:schemeClr val="tx1"/>
              </a:solidFill>
              <a:latin typeface="Calibri" pitchFamily="34" charset="0"/>
            </a:endParaRPr>
          </a:p>
          <a:p>
            <a:pPr algn="ctr" eaLnBrk="1" hangingPunct="1"/>
            <a:r>
              <a:rPr lang="en-GB" sz="3200" smtClean="0">
                <a:solidFill>
                  <a:schemeClr val="tx1"/>
                </a:solidFill>
                <a:latin typeface="Calibri" pitchFamily="34" charset="0"/>
              </a:rPr>
              <a:t> </a:t>
            </a:r>
            <a:r>
              <a:rPr lang="en-GB" sz="3600" b="1" u="sng" smtClean="0">
                <a:solidFill>
                  <a:srgbClr val="000066"/>
                </a:solidFill>
                <a:latin typeface="Calibri" pitchFamily="34" charset="0"/>
              </a:rPr>
              <a:t>Background</a:t>
            </a:r>
          </a:p>
          <a:p>
            <a:pPr eaLnBrk="1" hangingPunct="1"/>
            <a:r>
              <a:rPr lang="en-GB" sz="3200" smtClean="0">
                <a:solidFill>
                  <a:schemeClr val="tx1"/>
                </a:solidFill>
                <a:latin typeface="Calibri" pitchFamily="34" charset="0"/>
              </a:rPr>
              <a:t>Muirhouse Medical Group is a large NHS general practice in a deprived area of Edinburgh that has, since the 1980s, had a significant caseload of young patients with addiction problems. Over the past three decades, many different approaches have attempted to address these issues, with varying success. The current mainstay of treatment is the prescription of opiate substitution therapy (OST), largely in the form of methadone or dihydrocodeine, but also buprenorphine (Suboxone). We currently have around 11,500 patients, of whom around 400 are receiving OST. The co-morbidities of hepatitis and HIV disease have been well monitored and documented over the years. As the population is ageing, and a recent influx of various immigrant populations has been seen, the character and management of the drug dependent patient population and those with BBVs is evolving.</a:t>
            </a:r>
          </a:p>
          <a:p>
            <a:pPr eaLnBrk="1" hangingPunct="1"/>
            <a:r>
              <a:rPr lang="en-GB" sz="3200" smtClean="0">
                <a:solidFill>
                  <a:schemeClr val="tx1"/>
                </a:solidFill>
                <a:latin typeface="Calibri" pitchFamily="34" charset="0"/>
              </a:rPr>
              <a:t>In 1985 there 192 drug dependent patients registered with us. This peaked around 2001-2003 at over 700 patients and has nearly halved to give today's figures of around 400. As the overall practice population has continued to increase, this therefore reflects a real reduction is the proportion of drug dependent patients in our area (Figure 1).</a:t>
            </a:r>
          </a:p>
        </p:txBody>
      </p:sp>
      <p:sp>
        <p:nvSpPr>
          <p:cNvPr id="8194" name="Text Placeholder 334"/>
          <p:cNvSpPr>
            <a:spLocks noGrp="1"/>
          </p:cNvSpPr>
          <p:nvPr>
            <p:ph type="body" sz="quarter" idx="11"/>
          </p:nvPr>
        </p:nvSpPr>
        <p:spPr bwMode="auto">
          <a:xfrm>
            <a:off x="636588" y="6861175"/>
            <a:ext cx="14287500" cy="771525"/>
          </a:xfrm>
          <a:noFill/>
          <a:ln>
            <a:miter lim="800000"/>
            <a:headEnd/>
            <a:tailEnd/>
          </a:ln>
        </p:spPr>
        <p:txBody>
          <a:bodyPr vert="horz" numCol="1" compatLnSpc="1">
            <a:prstTxWarp prst="textNoShape">
              <a:avLst/>
            </a:prstTxWarp>
          </a:bodyPr>
          <a:lstStyle/>
          <a:p>
            <a:pPr eaLnBrk="1" hangingPunct="1"/>
            <a:r>
              <a:rPr lang="en-GB" smtClean="0">
                <a:solidFill>
                  <a:srgbClr val="2C3F71"/>
                </a:solidFill>
              </a:rPr>
              <a:t>Aims of Case Study</a:t>
            </a:r>
          </a:p>
        </p:txBody>
      </p:sp>
      <p:sp>
        <p:nvSpPr>
          <p:cNvPr id="8195" name="Text Placeholder 337"/>
          <p:cNvSpPr>
            <a:spLocks noGrp="1"/>
          </p:cNvSpPr>
          <p:nvPr>
            <p:ph type="body" sz="quarter" idx="20"/>
          </p:nvPr>
        </p:nvSpPr>
        <p:spPr bwMode="auto">
          <a:xfrm>
            <a:off x="623888" y="29094113"/>
            <a:ext cx="14290675" cy="771525"/>
          </a:xfrm>
          <a:noFill/>
          <a:ln>
            <a:miter lim="800000"/>
            <a:headEnd/>
            <a:tailEnd/>
          </a:ln>
        </p:spPr>
        <p:txBody>
          <a:bodyPr vert="horz" numCol="1" compatLnSpc="1">
            <a:prstTxWarp prst="textNoShape">
              <a:avLst/>
            </a:prstTxWarp>
          </a:bodyPr>
          <a:lstStyle/>
          <a:p>
            <a:pPr eaLnBrk="1" hangingPunct="1"/>
            <a:r>
              <a:rPr lang="en-GB" smtClean="0">
                <a:solidFill>
                  <a:srgbClr val="2C3F71"/>
                </a:solidFill>
              </a:rPr>
              <a:t>Current Drug Using Population</a:t>
            </a:r>
          </a:p>
        </p:txBody>
      </p:sp>
      <p:sp>
        <p:nvSpPr>
          <p:cNvPr id="8196" name="Text Placeholder 338"/>
          <p:cNvSpPr>
            <a:spLocks noGrp="1"/>
          </p:cNvSpPr>
          <p:nvPr>
            <p:ph type="body" sz="quarter" idx="25"/>
          </p:nvPr>
        </p:nvSpPr>
        <p:spPr bwMode="auto">
          <a:xfrm>
            <a:off x="15368588" y="14747875"/>
            <a:ext cx="14289087" cy="771525"/>
          </a:xfrm>
          <a:noFill/>
          <a:ln>
            <a:miter lim="800000"/>
            <a:headEnd/>
            <a:tailEnd/>
          </a:ln>
        </p:spPr>
        <p:txBody>
          <a:bodyPr vert="horz" numCol="1" compatLnSpc="1">
            <a:prstTxWarp prst="textNoShape">
              <a:avLst/>
            </a:prstTxWarp>
          </a:bodyPr>
          <a:lstStyle/>
          <a:p>
            <a:pPr eaLnBrk="1" hangingPunct="1"/>
            <a:r>
              <a:rPr lang="en-GB" smtClean="0">
                <a:solidFill>
                  <a:srgbClr val="2C3F71"/>
                </a:solidFill>
              </a:rPr>
              <a:t>Evolving Blood Borne Virus Problem</a:t>
            </a:r>
          </a:p>
        </p:txBody>
      </p:sp>
      <p:sp>
        <p:nvSpPr>
          <p:cNvPr id="8197" name="Text Placeholder 339"/>
          <p:cNvSpPr>
            <a:spLocks noGrp="1"/>
          </p:cNvSpPr>
          <p:nvPr>
            <p:ph type="body" sz="quarter" idx="26"/>
          </p:nvPr>
        </p:nvSpPr>
        <p:spPr bwMode="auto">
          <a:xfrm>
            <a:off x="15336838" y="12033250"/>
            <a:ext cx="14279562" cy="18411825"/>
          </a:xfrm>
          <a:noFill/>
          <a:ln>
            <a:miter lim="800000"/>
            <a:headEnd/>
            <a:tailEnd/>
          </a:ln>
        </p:spPr>
        <p:txBody>
          <a:bodyPr vert="horz" numCol="1" anchor="t" anchorCtr="0" compatLnSpc="1">
            <a:prstTxWarp prst="textNoShape">
              <a:avLst/>
            </a:prstTxWarp>
          </a:bodyPr>
          <a:lstStyle/>
          <a:p>
            <a:pPr eaLnBrk="1" hangingPunct="1">
              <a:lnSpc>
                <a:spcPct val="90000"/>
              </a:lnSpc>
            </a:pPr>
            <a:endParaRPr lang="en-GB" sz="3600" smtClean="0">
              <a:solidFill>
                <a:schemeClr val="tx1"/>
              </a:solidFill>
              <a:latin typeface="Calibri" pitchFamily="34" charset="0"/>
            </a:endParaRPr>
          </a:p>
          <a:p>
            <a:pPr eaLnBrk="1" hangingPunct="1">
              <a:lnSpc>
                <a:spcPct val="90000"/>
              </a:lnSpc>
            </a:pPr>
            <a:endParaRPr lang="en-GB" sz="3600" smtClean="0">
              <a:solidFill>
                <a:schemeClr val="tx1"/>
              </a:solidFill>
              <a:latin typeface="Calibri" pitchFamily="34" charset="0"/>
            </a:endParaRPr>
          </a:p>
          <a:p>
            <a:pPr eaLnBrk="1" hangingPunct="1">
              <a:lnSpc>
                <a:spcPct val="90000"/>
              </a:lnSpc>
            </a:pPr>
            <a:endParaRPr lang="en-GB" sz="3600" smtClean="0">
              <a:solidFill>
                <a:schemeClr val="tx1"/>
              </a:solidFill>
              <a:latin typeface="Calibri" pitchFamily="34" charset="0"/>
            </a:endParaRPr>
          </a:p>
          <a:p>
            <a:pPr eaLnBrk="1" hangingPunct="1">
              <a:lnSpc>
                <a:spcPct val="90000"/>
              </a:lnSpc>
            </a:pPr>
            <a:r>
              <a:rPr lang="en-GB" sz="3600" b="1" smtClean="0">
                <a:solidFill>
                  <a:schemeClr val="tx1"/>
                </a:solidFill>
                <a:latin typeface="Calibri" pitchFamily="34" charset="0"/>
              </a:rPr>
              <a:t>Figure 2. Current Opiate Substitution Therapy (OST) prescribing at MMG.</a:t>
            </a:r>
          </a:p>
          <a:p>
            <a:pPr eaLnBrk="1" hangingPunct="1">
              <a:lnSpc>
                <a:spcPct val="90000"/>
              </a:lnSpc>
            </a:pPr>
            <a:endParaRPr lang="en-GB" sz="3600" b="1" smtClean="0">
              <a:solidFill>
                <a:schemeClr val="tx1"/>
              </a:solidFill>
              <a:latin typeface="Calibri" pitchFamily="34" charset="0"/>
            </a:endParaRPr>
          </a:p>
          <a:p>
            <a:pPr eaLnBrk="1" hangingPunct="1">
              <a:lnSpc>
                <a:spcPct val="90000"/>
              </a:lnSpc>
            </a:pPr>
            <a:endParaRPr lang="en-GB" sz="3600" smtClean="0">
              <a:solidFill>
                <a:schemeClr val="tx1"/>
              </a:solidFill>
              <a:latin typeface="Calibri" pitchFamily="34" charset="0"/>
            </a:endParaRPr>
          </a:p>
          <a:p>
            <a:pPr eaLnBrk="1" hangingPunct="1">
              <a:lnSpc>
                <a:spcPct val="90000"/>
              </a:lnSpc>
            </a:pPr>
            <a:r>
              <a:rPr lang="en-GB" sz="3200" b="1" smtClean="0">
                <a:solidFill>
                  <a:schemeClr val="tx1"/>
                </a:solidFill>
                <a:latin typeface="Calibri" pitchFamily="34" charset="0"/>
              </a:rPr>
              <a:t>HIV Disease</a:t>
            </a:r>
          </a:p>
          <a:p>
            <a:pPr eaLnBrk="1" hangingPunct="1">
              <a:lnSpc>
                <a:spcPct val="90000"/>
              </a:lnSpc>
            </a:pPr>
            <a:r>
              <a:rPr lang="en-GB" sz="3200" smtClean="0">
                <a:solidFill>
                  <a:schemeClr val="tx1"/>
                </a:solidFill>
                <a:latin typeface="Calibri" pitchFamily="34" charset="0"/>
              </a:rPr>
              <a:t>From the early 1980s, the rate of HIV infection was very high in the intravenous drug using population, with 98 HIV+ patients registered in 1989 almost exclusively within a population of little more than 200 IV drug users {1}.  By 2007, this figure had fallen to only 47 patients, of whom just over half (25) were current or had a history of IV drug use and 10 were from overseas. By 2013, the total number of patients with HIV has remained similar (46) however the population had changed significantly. Amongst the 46 HIV patients, now only 13 had a history of IV drug misuse and 21 HIV patients were from overseas (largely sub Saharan Africa). </a:t>
            </a:r>
          </a:p>
          <a:p>
            <a:pPr eaLnBrk="1" hangingPunct="1">
              <a:lnSpc>
                <a:spcPct val="90000"/>
              </a:lnSpc>
            </a:pPr>
            <a:r>
              <a:rPr lang="en-GB" sz="3200" smtClean="0">
                <a:solidFill>
                  <a:schemeClr val="tx1"/>
                </a:solidFill>
                <a:latin typeface="Calibri" pitchFamily="34" charset="0"/>
              </a:rPr>
              <a:t>Our IVDU population is ageing. The average age in 2007 was 40.6 years but had risen to 43.4 by 2013. It is a largely transient population with 19 patients (41%) leaving our practice. Four patients died from HIV related illnesses. All were on OST, were in their forties and had been diagnosed between 1985-1995. The proportion of HIV infected men who have sex with men has remained similar at about 10% of the infected population.</a:t>
            </a:r>
          </a:p>
          <a:p>
            <a:pPr eaLnBrk="1" hangingPunct="1">
              <a:lnSpc>
                <a:spcPct val="90000"/>
              </a:lnSpc>
            </a:pPr>
            <a:r>
              <a:rPr lang="en-GB" sz="3200" b="1" smtClean="0">
                <a:solidFill>
                  <a:schemeClr val="tx1"/>
                </a:solidFill>
                <a:latin typeface="Calibri" pitchFamily="34" charset="0"/>
              </a:rPr>
              <a:t>Hepatitis C</a:t>
            </a:r>
          </a:p>
          <a:p>
            <a:pPr eaLnBrk="1" hangingPunct="1">
              <a:lnSpc>
                <a:spcPct val="90000"/>
              </a:lnSpc>
            </a:pPr>
            <a:r>
              <a:rPr lang="en-GB" sz="3200" smtClean="0">
                <a:solidFill>
                  <a:schemeClr val="tx1"/>
                </a:solidFill>
                <a:latin typeface="Calibri" pitchFamily="34" charset="0"/>
              </a:rPr>
              <a:t>In recent years, Hepatitis C has become the most prominent BBV with transmission via IVDU. Presently, we have 80 patients actively infected, of whom 72 patients (90%) have a history of drug misuse. Currently 52 (72%) of the Hepatitis C positive drug-abusing population are prescribed opiate substitution therapy (39 methadone, 11 DHC, 2 buprenorphine). 25 patients  have been successfully treated (16 drug dependent) at our local clinic and hospital ID departments with another 44 patients spontaneously clearing infection (31 drug dependent).</a:t>
            </a:r>
          </a:p>
          <a:p>
            <a:pPr eaLnBrk="1" hangingPunct="1">
              <a:lnSpc>
                <a:spcPct val="90000"/>
              </a:lnSpc>
            </a:pPr>
            <a:r>
              <a:rPr lang="en-GB" sz="3200" b="1" smtClean="0">
                <a:solidFill>
                  <a:schemeClr val="tx1"/>
                </a:solidFill>
                <a:latin typeface="Calibri" pitchFamily="34" charset="0"/>
              </a:rPr>
              <a:t>Hepatitis B</a:t>
            </a:r>
          </a:p>
          <a:p>
            <a:pPr eaLnBrk="1" hangingPunct="1">
              <a:lnSpc>
                <a:spcPct val="90000"/>
              </a:lnSpc>
            </a:pPr>
            <a:r>
              <a:rPr lang="en-GB" sz="3200" smtClean="0">
                <a:solidFill>
                  <a:schemeClr val="tx1"/>
                </a:solidFill>
                <a:latin typeface="Calibri" pitchFamily="34" charset="0"/>
              </a:rPr>
              <a:t>With a large volume of overseas immigrants, Hepatitis B has also has an increasing prevalence. We currently have  35 carriers (aged 13-54) although only 2 have a history of IV drug use. The majority (28, 80%) are from overseas, with 15 (43%) coming from China alone. 2 patients have concurrent Hep C (both IVDUs) and one has HIV (MSM).</a:t>
            </a:r>
          </a:p>
          <a:p>
            <a:pPr eaLnBrk="1" hangingPunct="1">
              <a:lnSpc>
                <a:spcPct val="90000"/>
              </a:lnSpc>
            </a:pPr>
            <a:endParaRPr lang="en-GB" sz="3200" smtClean="0">
              <a:solidFill>
                <a:schemeClr val="tx1"/>
              </a:solidFill>
              <a:latin typeface="Calibri" pitchFamily="34" charset="0"/>
            </a:endParaRPr>
          </a:p>
          <a:p>
            <a:pPr eaLnBrk="1" hangingPunct="1">
              <a:lnSpc>
                <a:spcPct val="90000"/>
              </a:lnSpc>
            </a:pPr>
            <a:endParaRPr lang="en-GB" sz="3200" smtClean="0">
              <a:solidFill>
                <a:srgbClr val="2C3F71"/>
              </a:solidFill>
            </a:endParaRPr>
          </a:p>
        </p:txBody>
      </p:sp>
      <p:sp>
        <p:nvSpPr>
          <p:cNvPr id="8198" name="Text Placeholder 340"/>
          <p:cNvSpPr>
            <a:spLocks noGrp="1"/>
          </p:cNvSpPr>
          <p:nvPr>
            <p:ph type="body" sz="quarter" idx="27"/>
          </p:nvPr>
        </p:nvSpPr>
        <p:spPr bwMode="auto">
          <a:xfrm>
            <a:off x="15220950" y="29673550"/>
            <a:ext cx="14284325" cy="771525"/>
          </a:xfrm>
          <a:noFill/>
          <a:ln>
            <a:miter lim="800000"/>
            <a:headEnd/>
            <a:tailEnd/>
          </a:ln>
        </p:spPr>
        <p:txBody>
          <a:bodyPr vert="horz" numCol="1" compatLnSpc="1">
            <a:prstTxWarp prst="textNoShape">
              <a:avLst/>
            </a:prstTxWarp>
          </a:bodyPr>
          <a:lstStyle/>
          <a:p>
            <a:pPr eaLnBrk="1" hangingPunct="1"/>
            <a:r>
              <a:rPr lang="en-GB" smtClean="0">
                <a:solidFill>
                  <a:srgbClr val="2C3F71"/>
                </a:solidFill>
              </a:rPr>
              <a:t>Support from specialist Services and Secondary Care</a:t>
            </a:r>
          </a:p>
        </p:txBody>
      </p:sp>
      <p:sp>
        <p:nvSpPr>
          <p:cNvPr id="8199" name="Text Placeholder 341"/>
          <p:cNvSpPr>
            <a:spLocks noGrp="1"/>
          </p:cNvSpPr>
          <p:nvPr>
            <p:ph type="body" sz="quarter" idx="28"/>
          </p:nvPr>
        </p:nvSpPr>
        <p:spPr bwMode="auto">
          <a:xfrm>
            <a:off x="15220950" y="30251400"/>
            <a:ext cx="14131925" cy="5027613"/>
          </a:xfrm>
          <a:noFill/>
          <a:ln>
            <a:miter lim="800000"/>
            <a:headEnd/>
            <a:tailEnd/>
          </a:ln>
        </p:spPr>
        <p:txBody>
          <a:bodyPr vert="horz" numCol="1" anchor="t" anchorCtr="0" compatLnSpc="1">
            <a:prstTxWarp prst="textNoShape">
              <a:avLst/>
            </a:prstTxWarp>
          </a:bodyPr>
          <a:lstStyle/>
          <a:p>
            <a:pPr eaLnBrk="1" hangingPunct="1"/>
            <a:r>
              <a:rPr lang="en-GB" sz="3200" smtClean="0">
                <a:solidFill>
                  <a:schemeClr val="tx1"/>
                </a:solidFill>
                <a:latin typeface="Calibri" pitchFamily="34" charset="0"/>
              </a:rPr>
              <a:t>We enjoy a close relationship with our community drug problems service. They hold weekly clinics within our building which we can book directly, with only four days notice, through our common appointment system.</a:t>
            </a:r>
          </a:p>
          <a:p>
            <a:pPr eaLnBrk="1" hangingPunct="1"/>
            <a:r>
              <a:rPr lang="en-GB" sz="3200" smtClean="0">
                <a:solidFill>
                  <a:schemeClr val="tx1"/>
                </a:solidFill>
                <a:latin typeface="Calibri" pitchFamily="34" charset="0"/>
              </a:rPr>
              <a:t>There is also an outreach centre based within addiction and psychiatric services, located only 5 minutes walk from the surgery. We have two central hospital referral services. The regional Infectious Disease unit is 15 minutes walk away, with an alternative hepatitis referral pathway at Centre for Liver and Digestive Disorders located across the city.</a:t>
            </a:r>
          </a:p>
          <a:p>
            <a:pPr eaLnBrk="1" hangingPunct="1"/>
            <a:endParaRPr lang="en-GB" sz="3200" smtClean="0">
              <a:solidFill>
                <a:schemeClr val="tx1"/>
              </a:solidFill>
              <a:latin typeface="Calibri" pitchFamily="34" charset="0"/>
            </a:endParaRPr>
          </a:p>
        </p:txBody>
      </p:sp>
      <p:sp>
        <p:nvSpPr>
          <p:cNvPr id="8200" name="Text Placeholder 342"/>
          <p:cNvSpPr>
            <a:spLocks noGrp="1"/>
          </p:cNvSpPr>
          <p:nvPr>
            <p:ph type="body" sz="quarter" idx="29"/>
          </p:nvPr>
        </p:nvSpPr>
        <p:spPr bwMode="auto">
          <a:xfrm>
            <a:off x="15074900" y="34299525"/>
            <a:ext cx="14277975" cy="1484313"/>
          </a:xfrm>
          <a:noFill/>
          <a:ln>
            <a:miter lim="800000"/>
            <a:headEnd/>
            <a:tailEnd/>
          </a:ln>
        </p:spPr>
        <p:txBody>
          <a:bodyPr vert="horz" numCol="1" compatLnSpc="1">
            <a:prstTxWarp prst="textNoShape">
              <a:avLst/>
            </a:prstTxWarp>
          </a:bodyPr>
          <a:lstStyle/>
          <a:p>
            <a:pPr eaLnBrk="1" hangingPunct="1"/>
            <a:r>
              <a:rPr lang="en-GB" smtClean="0">
                <a:solidFill>
                  <a:srgbClr val="2C3F71"/>
                </a:solidFill>
              </a:rPr>
              <a:t>Conclusions &amp; the Future</a:t>
            </a:r>
          </a:p>
          <a:p>
            <a:pPr eaLnBrk="1" hangingPunct="1"/>
            <a:endParaRPr lang="en-GB" smtClean="0">
              <a:solidFill>
                <a:srgbClr val="2C3F71"/>
              </a:solidFill>
            </a:endParaRPr>
          </a:p>
        </p:txBody>
      </p:sp>
      <p:sp>
        <p:nvSpPr>
          <p:cNvPr id="8201" name="Text Placeholder 343"/>
          <p:cNvSpPr>
            <a:spLocks noGrp="1"/>
          </p:cNvSpPr>
          <p:nvPr>
            <p:ph type="body" sz="quarter" idx="30"/>
          </p:nvPr>
        </p:nvSpPr>
        <p:spPr bwMode="auto">
          <a:xfrm>
            <a:off x="15220950" y="34932938"/>
            <a:ext cx="14100175" cy="7907337"/>
          </a:xfrm>
          <a:noFill/>
          <a:ln>
            <a:miter lim="800000"/>
            <a:headEnd/>
            <a:tailEnd/>
          </a:ln>
        </p:spPr>
        <p:txBody>
          <a:bodyPr vert="horz" numCol="1" anchor="t" anchorCtr="0" compatLnSpc="1">
            <a:prstTxWarp prst="textNoShape">
              <a:avLst/>
            </a:prstTxWarp>
          </a:bodyPr>
          <a:lstStyle/>
          <a:p>
            <a:pPr eaLnBrk="1" hangingPunct="1"/>
            <a:r>
              <a:rPr lang="en-GB" sz="3200" smtClean="0">
                <a:solidFill>
                  <a:schemeClr val="tx1"/>
                </a:solidFill>
                <a:latin typeface="Calibri" pitchFamily="34" charset="0"/>
              </a:rPr>
              <a:t>We are managing an ageing population of reducing in size with long term addiction problems. We have demonstrated that our OST prescribing has reduced death rates from overdose and BBV infection. Our incidence of HIV has reduced &amp; is currently stable. Hepatitis C is currently the area where we have focussed resources and are seeing an improvement as a result. We have a planned Hepatitis C clinic weekly within the surgery building, with hospital based nurse specialist supported by GP and healthcare assistant to further improve our care. The increase in immigration presents new challenges with Hepatitis B. </a:t>
            </a:r>
          </a:p>
          <a:p>
            <a:pPr eaLnBrk="1" hangingPunct="1"/>
            <a:endParaRPr lang="en-GB" sz="3200" smtClean="0">
              <a:solidFill>
                <a:schemeClr val="tx1"/>
              </a:solidFill>
              <a:latin typeface="Calibri" pitchFamily="34" charset="0"/>
            </a:endParaRPr>
          </a:p>
          <a:p>
            <a:pPr eaLnBrk="1" hangingPunct="1"/>
            <a:r>
              <a:rPr lang="en-GB" b="1" smtClean="0">
                <a:solidFill>
                  <a:schemeClr val="tx1"/>
                </a:solidFill>
                <a:latin typeface="Calibri" pitchFamily="34" charset="0"/>
              </a:rPr>
              <a:t>References</a:t>
            </a:r>
          </a:p>
          <a:p>
            <a:pPr eaLnBrk="1" hangingPunct="1"/>
            <a:r>
              <a:rPr lang="en-GB" smtClean="0">
                <a:solidFill>
                  <a:schemeClr val="tx1"/>
                </a:solidFill>
                <a:latin typeface="Calibri" pitchFamily="34" charset="0"/>
              </a:rPr>
              <a:t>1. JR Robertson, PJM Ronald, GM Raab, AJ Ross, T Parpia. Deaths, HIV infection, abstinences &amp; other outcoomes in a cohort of injecting drug users floowed up for 10 years. BMJ 1994; 309: 369-72</a:t>
            </a:r>
          </a:p>
          <a:p>
            <a:pPr eaLnBrk="1" hangingPunct="1"/>
            <a:endParaRPr lang="en-GB" smtClean="0">
              <a:solidFill>
                <a:schemeClr val="tx1"/>
              </a:solidFill>
              <a:latin typeface="Calibri" pitchFamily="34" charset="0"/>
            </a:endParaRPr>
          </a:p>
          <a:p>
            <a:pPr eaLnBrk="1" hangingPunct="1"/>
            <a:endParaRPr lang="en-GB" sz="3200" smtClean="0">
              <a:solidFill>
                <a:schemeClr val="tx1"/>
              </a:solidFill>
              <a:latin typeface="Calibri" pitchFamily="34" charset="0"/>
            </a:endParaRPr>
          </a:p>
        </p:txBody>
      </p:sp>
      <p:sp>
        <p:nvSpPr>
          <p:cNvPr id="8202" name="Text Placeholder 345"/>
          <p:cNvSpPr>
            <a:spLocks noGrp="1"/>
          </p:cNvSpPr>
          <p:nvPr>
            <p:ph type="body" sz="quarter" idx="96"/>
          </p:nvPr>
        </p:nvSpPr>
        <p:spPr bwMode="auto">
          <a:xfrm>
            <a:off x="636588" y="27185938"/>
            <a:ext cx="13919200" cy="14947900"/>
          </a:xfrm>
          <a:noFill/>
          <a:ln>
            <a:miter lim="800000"/>
            <a:headEnd/>
            <a:tailEnd/>
          </a:ln>
        </p:spPr>
        <p:txBody>
          <a:bodyPr vert="horz" numCol="1" anchor="t" anchorCtr="0" compatLnSpc="1">
            <a:prstTxWarp prst="textNoShape">
              <a:avLst/>
            </a:prstTxWarp>
          </a:bodyPr>
          <a:lstStyle/>
          <a:p>
            <a:pPr eaLnBrk="1" hangingPunct="1"/>
            <a:r>
              <a:rPr lang="en-GB" sz="3600" b="1" smtClean="0">
                <a:solidFill>
                  <a:schemeClr val="tx1"/>
                </a:solidFill>
                <a:latin typeface="Calibri" pitchFamily="34" charset="0"/>
              </a:rPr>
              <a:t>Figure 1. The Proportion of drug dependent patients expressed as percentage of total practice population over the past 20 years.</a:t>
            </a:r>
            <a:endParaRPr lang="en-GB" sz="3600" smtClean="0">
              <a:solidFill>
                <a:schemeClr val="tx1"/>
              </a:solidFill>
              <a:latin typeface="Calibri" pitchFamily="34" charset="0"/>
            </a:endParaRPr>
          </a:p>
          <a:p>
            <a:pPr eaLnBrk="1" hangingPunct="1"/>
            <a:endParaRPr lang="en-GB" sz="3600" smtClean="0">
              <a:solidFill>
                <a:schemeClr val="tx1"/>
              </a:solidFill>
              <a:latin typeface="Calibri" pitchFamily="34" charset="0"/>
            </a:endParaRPr>
          </a:p>
          <a:p>
            <a:pPr eaLnBrk="1" hangingPunct="1"/>
            <a:endParaRPr lang="en-GB" sz="3600" smtClean="0">
              <a:solidFill>
                <a:schemeClr val="tx1"/>
              </a:solidFill>
              <a:latin typeface="Calibri" pitchFamily="34" charset="0"/>
            </a:endParaRPr>
          </a:p>
          <a:p>
            <a:pPr eaLnBrk="1" hangingPunct="1"/>
            <a:r>
              <a:rPr lang="en-GB" sz="3200" smtClean="0">
                <a:solidFill>
                  <a:schemeClr val="tx1"/>
                </a:solidFill>
                <a:latin typeface="Calibri" pitchFamily="34" charset="0"/>
              </a:rPr>
              <a:t>In December 2012, a review of our OST prescribing was performed. In total, we had 375 patients on OST, with around another 10% of drug-dependent patients on non-opiate prescriptions (mainly benzodiazepines). The breakdown of the different OST use, the dosage, as well as the age and the gender the patient populations are shown in Figure 2. </a:t>
            </a:r>
            <a:endParaRPr lang="en-GB" sz="3200" b="1" smtClean="0">
              <a:solidFill>
                <a:schemeClr val="tx1"/>
              </a:solidFill>
              <a:latin typeface="Calibri" pitchFamily="34" charset="0"/>
            </a:endParaRPr>
          </a:p>
          <a:p>
            <a:pPr eaLnBrk="1" hangingPunct="1"/>
            <a:r>
              <a:rPr lang="en-GB" sz="3200" smtClean="0">
                <a:solidFill>
                  <a:schemeClr val="tx1"/>
                </a:solidFill>
                <a:latin typeface="Calibri" pitchFamily="34" charset="0"/>
              </a:rPr>
              <a:t>As the majority of opiate dependent patients are stable, they are seen at 8 weekly intervals in routine GP surgeries where their prescriptions are issued for the following 8 weeks. Patients collect their medication from local pharmacies at variable frequencies, from daily supervised consumption to unsupervised weekly dispensing, depending on how stable and reliable they are. The GP appointments offer the clinician opportunities to holistically assess the patient, including discussion of a recovery plan, any illicit drug or alcohol use, titration of OST dose, a chance to perform urine toxicology, an assessment of mental health and risk factors for BBV. Opportunistic BBV blood testing can also be performed.  This  creates an annual demand for 2,500 appointments, equating to approximately 50 drug dependent-related consultations each  week. Due to the chaotic lifestyle of many of these patients, a significant proportion present late on the day that their prescription is due to be renewed.  The practice employs a rigid appointment system but allows drug dependent patients to be added on to the end of each GP’s surgery as ‘emergencies’ at very short notice. Not only does this ensure that no doses of OST are missed but also reduces the rate of non-attendance of pre-booked appointments.</a:t>
            </a:r>
          </a:p>
          <a:p>
            <a:pPr eaLnBrk="1" hangingPunct="1"/>
            <a:endParaRPr lang="en-GB" sz="3200" smtClean="0">
              <a:solidFill>
                <a:schemeClr val="tx1"/>
              </a:solidFill>
              <a:latin typeface="Calibri" pitchFamily="34" charset="0"/>
            </a:endParaRPr>
          </a:p>
          <a:p>
            <a:pPr eaLnBrk="1" hangingPunct="1"/>
            <a:endParaRPr lang="en-GB" sz="3200" smtClean="0">
              <a:solidFill>
                <a:schemeClr val="tx1"/>
              </a:solidFill>
              <a:latin typeface="Calibri" pitchFamily="34" charset="0"/>
            </a:endParaRPr>
          </a:p>
        </p:txBody>
      </p:sp>
      <p:sp>
        <p:nvSpPr>
          <p:cNvPr id="383" name="Text Placeholder 382"/>
          <p:cNvSpPr>
            <a:spLocks noGrp="1"/>
          </p:cNvSpPr>
          <p:nvPr>
            <p:ph type="body" sz="quarter" idx="150"/>
          </p:nvPr>
        </p:nvSpPr>
        <p:spPr bwMode="auto">
          <a:xfrm>
            <a:off x="4090988" y="4111625"/>
            <a:ext cx="22093237" cy="1087438"/>
          </a:xfrm>
          <a:ln>
            <a:miter lim="800000"/>
            <a:headEnd/>
            <a:tailEnd/>
          </a:ln>
        </p:spPr>
        <p:txBody>
          <a:bodyPr vert="horz" wrap="square" numCol="1" anchor="t" anchorCtr="0" compatLnSpc="1">
            <a:prstTxWarp prst="textNoShape">
              <a:avLst/>
            </a:prstTxWarp>
          </a:bodyPr>
          <a:lstStyle/>
          <a:p>
            <a:pPr eaLnBrk="1" hangingPunct="1">
              <a:defRPr/>
            </a:pPr>
            <a:r>
              <a:rPr lang="en-GB" smtClean="0"/>
              <a:t>Muirhouse Medical Group, 1 Muirhouse Ave, Edinburgh EH4 4PL</a:t>
            </a:r>
          </a:p>
        </p:txBody>
      </p:sp>
      <p:sp>
        <p:nvSpPr>
          <p:cNvPr id="384" name="Text Placeholder 383"/>
          <p:cNvSpPr>
            <a:spLocks noGrp="1"/>
          </p:cNvSpPr>
          <p:nvPr>
            <p:ph type="body" sz="quarter" idx="151"/>
          </p:nvPr>
        </p:nvSpPr>
        <p:spPr bwMode="auto">
          <a:xfrm>
            <a:off x="4090988" y="2849563"/>
            <a:ext cx="22093237" cy="1262062"/>
          </a:xfrm>
          <a:ln>
            <a:miter lim="800000"/>
            <a:headEnd/>
            <a:tailEnd/>
          </a:ln>
        </p:spPr>
        <p:txBody>
          <a:bodyPr vert="horz" wrap="square" numCol="1" compatLnSpc="1">
            <a:prstTxWarp prst="textNoShape">
              <a:avLst/>
            </a:prstTxWarp>
          </a:bodyPr>
          <a:lstStyle/>
          <a:p>
            <a:pPr eaLnBrk="1" hangingPunct="1">
              <a:defRPr/>
            </a:pPr>
            <a:r>
              <a:rPr lang="en-GB" sz="6000" smtClean="0"/>
              <a:t>Dr David Carson, Dr Roy Robertson</a:t>
            </a:r>
          </a:p>
        </p:txBody>
      </p:sp>
      <p:sp>
        <p:nvSpPr>
          <p:cNvPr id="385" name="Text Placeholder 384"/>
          <p:cNvSpPr>
            <a:spLocks noGrp="1"/>
          </p:cNvSpPr>
          <p:nvPr>
            <p:ph type="body" sz="quarter" idx="153"/>
          </p:nvPr>
        </p:nvSpPr>
        <p:spPr bwMode="auto">
          <a:xfrm>
            <a:off x="4090988" y="493713"/>
            <a:ext cx="22093237" cy="1774825"/>
          </a:xfrm>
          <a:ln>
            <a:miter lim="800000"/>
            <a:headEnd/>
            <a:tailEnd/>
          </a:ln>
        </p:spPr>
        <p:txBody>
          <a:bodyPr vert="horz" wrap="square" numCol="1" compatLnSpc="1">
            <a:prstTxWarp prst="textNoShape">
              <a:avLst/>
            </a:prstTxWarp>
          </a:bodyPr>
          <a:lstStyle/>
          <a:p>
            <a:pPr eaLnBrk="1" hangingPunct="1">
              <a:lnSpc>
                <a:spcPct val="90000"/>
              </a:lnSpc>
              <a:defRPr/>
            </a:pPr>
            <a:r>
              <a:rPr lang="en-GB" sz="8800" smtClean="0"/>
              <a:t>General Practice is an efficient place to manage the complexities of drug addictions</a:t>
            </a:r>
          </a:p>
        </p:txBody>
      </p:sp>
      <p:graphicFrame>
        <p:nvGraphicFramePr>
          <p:cNvPr id="8248" name="Group 56"/>
          <p:cNvGraphicFramePr>
            <a:graphicFrameLocks noGrp="1"/>
          </p:cNvGraphicFramePr>
          <p:nvPr/>
        </p:nvGraphicFramePr>
        <p:xfrm>
          <a:off x="15516225" y="6592888"/>
          <a:ext cx="13450888" cy="7262814"/>
        </p:xfrm>
        <a:graphic>
          <a:graphicData uri="http://schemas.openxmlformats.org/drawingml/2006/table">
            <a:tbl>
              <a:tblPr/>
              <a:tblGrid>
                <a:gridCol w="3278188"/>
                <a:gridCol w="3008312"/>
                <a:gridCol w="3621088"/>
                <a:gridCol w="3543300"/>
              </a:tblGrid>
              <a:tr h="1482725">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1" i="0" u="sng"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1" i="0" u="sng" strike="noStrike" cap="none" normalizeH="0" baseline="0" smtClean="0">
                          <a:ln>
                            <a:noFill/>
                          </a:ln>
                          <a:solidFill>
                            <a:schemeClr val="tx1"/>
                          </a:solidFill>
                          <a:effectLst/>
                          <a:latin typeface="Arial Narrow" pitchFamily="34" charset="0"/>
                        </a:rPr>
                        <a:t>METHADONE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1" i="0" u="sng"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1" i="0" u="sng" strike="noStrike" cap="none" normalizeH="0" baseline="0" smtClean="0">
                          <a:ln>
                            <a:noFill/>
                          </a:ln>
                          <a:solidFill>
                            <a:schemeClr val="tx1"/>
                          </a:solidFill>
                          <a:effectLst/>
                          <a:latin typeface="Arial Narrow" pitchFamily="34" charset="0"/>
                        </a:rPr>
                        <a:t>DIHYDROCODEINE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1" i="0" u="sng"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1" i="0" u="sng" strike="noStrike" cap="none" normalizeH="0" baseline="0" smtClean="0">
                          <a:ln>
                            <a:noFill/>
                          </a:ln>
                          <a:solidFill>
                            <a:schemeClr val="tx1"/>
                          </a:solidFill>
                          <a:effectLst/>
                          <a:latin typeface="Arial Narrow" pitchFamily="34" charset="0"/>
                        </a:rPr>
                        <a:t>BUPRENORPHINE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36688">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1" i="0" u="none" strike="noStrike" cap="none" normalizeH="0" baseline="0" smtClean="0">
                          <a:ln>
                            <a:noFill/>
                          </a:ln>
                          <a:solidFill>
                            <a:schemeClr val="tx1"/>
                          </a:solidFill>
                          <a:effectLst/>
                          <a:latin typeface="Arial Narrow" pitchFamily="34" charset="0"/>
                        </a:rPr>
                        <a:t>NUMBER OF PATIENTS</a:t>
                      </a:r>
                      <a:r>
                        <a:rPr kumimoji="0" lang="en-GB" sz="3600" b="0" i="0" u="none" strike="noStrike" cap="none" normalizeH="0" baseline="0" smtClean="0">
                          <a:ln>
                            <a:noFill/>
                          </a:ln>
                          <a:solidFill>
                            <a:schemeClr val="tx1"/>
                          </a:solidFill>
                          <a:effectLst/>
                          <a:latin typeface="Arial Narrow"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0" i="0" u="none"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Arial Narrow" pitchFamily="34" charset="0"/>
                        </a:rPr>
                        <a:t>260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0" i="0" u="none"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Arial Narrow" pitchFamily="34" charset="0"/>
                        </a:rPr>
                        <a:t>103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0" i="0" u="none"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Arial Narrow" pitchFamily="34"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35100">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1" i="0" u="none" strike="noStrike" cap="none" normalizeH="0" baseline="0" smtClean="0">
                          <a:ln>
                            <a:noFill/>
                          </a:ln>
                          <a:solidFill>
                            <a:schemeClr val="tx1"/>
                          </a:solidFill>
                          <a:effectLst/>
                          <a:latin typeface="Arial Narrow" pitchFamily="34" charset="0"/>
                        </a:rPr>
                        <a:t>DOSE (mg)</a:t>
                      </a:r>
                      <a:endParaRPr kumimoji="0" lang="en-GB" sz="3600" b="0" i="0" u="none"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Arial Narrow" pitchFamily="34" charset="0"/>
                        </a:rPr>
                        <a:t>Min-Max (AVE)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0" i="0" u="none"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Calibri" pitchFamily="34" charset="0"/>
                        </a:rPr>
                        <a:t>5-250 (90)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0" i="0" u="none"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Calibri" pitchFamily="34" charset="0"/>
                        </a:rPr>
                        <a:t>180-1800 (700)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0" i="0" u="none"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Calibri" pitchFamily="34" charset="0"/>
                        </a:rPr>
                        <a:t>0.6-16 (7.3)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71613">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1" i="0" u="none" strike="noStrike" cap="none" normalizeH="0" baseline="0" smtClean="0">
                          <a:ln>
                            <a:noFill/>
                          </a:ln>
                          <a:solidFill>
                            <a:schemeClr val="tx1"/>
                          </a:solidFill>
                          <a:effectLst/>
                          <a:latin typeface="Arial Narrow" pitchFamily="34" charset="0"/>
                        </a:rPr>
                        <a:t>AGE (YEARS)</a:t>
                      </a:r>
                      <a:r>
                        <a:rPr kumimoji="0" lang="en-GB" sz="3600" b="0" i="0" u="none" strike="noStrike" cap="none" normalizeH="0" baseline="0" smtClean="0">
                          <a:ln>
                            <a:noFill/>
                          </a:ln>
                          <a:solidFill>
                            <a:schemeClr val="tx1"/>
                          </a:solidFill>
                          <a:effectLst/>
                          <a:latin typeface="Arial Narrow" pitchFamily="34" charset="0"/>
                        </a:rPr>
                        <a:t> </a:t>
                      </a: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Arial Narrow" pitchFamily="34" charset="0"/>
                        </a:rPr>
                        <a:t>Min-Max (AVE)</a:t>
                      </a:r>
                      <a:endParaRPr kumimoji="0" lang="en-GB" sz="137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0" i="0" u="none"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Calibri" pitchFamily="34" charset="0"/>
                        </a:rPr>
                        <a:t>20-64 (38.3)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0" i="0" u="none"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Calibri" pitchFamily="34" charset="0"/>
                        </a:rPr>
                        <a:t>27-68 (44.7)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0" i="0" u="none"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Calibri" pitchFamily="34" charset="0"/>
                        </a:rPr>
                        <a:t>29-51 (39.5)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36688">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1" i="0" u="none" strike="noStrike" cap="none" normalizeH="0" baseline="0" smtClean="0">
                          <a:ln>
                            <a:noFill/>
                          </a:ln>
                          <a:solidFill>
                            <a:schemeClr val="tx1"/>
                          </a:solidFill>
                          <a:effectLst/>
                          <a:latin typeface="Arial Narrow" pitchFamily="34" charset="0"/>
                        </a:rPr>
                        <a:t>MALE / FEMALE</a:t>
                      </a: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Arial Narrow"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0" i="0" u="none"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Arial Narrow" pitchFamily="34" charset="0"/>
                        </a:rPr>
                        <a:t>65% / 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0" i="0" u="none"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Arial Narrow" pitchFamily="34" charset="0"/>
                        </a:rPr>
                        <a:t>60% / 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297363" rtl="0" eaLnBrk="0" fontAlgn="base" latinLnBrk="0" hangingPunct="0">
                        <a:lnSpc>
                          <a:spcPct val="100000"/>
                        </a:lnSpc>
                        <a:spcBef>
                          <a:spcPct val="20000"/>
                        </a:spcBef>
                        <a:spcAft>
                          <a:spcPct val="0"/>
                        </a:spcAft>
                        <a:buClrTx/>
                        <a:buSzTx/>
                        <a:buFont typeface="Arial" charset="0"/>
                        <a:buNone/>
                        <a:tabLst/>
                      </a:pPr>
                      <a:endParaRPr kumimoji="0" lang="en-GB" sz="3600" b="0" i="0" u="none" strike="noStrike" cap="none" normalizeH="0" baseline="0" smtClean="0">
                        <a:ln>
                          <a:noFill/>
                        </a:ln>
                        <a:solidFill>
                          <a:schemeClr val="tx1"/>
                        </a:solidFill>
                        <a:effectLst/>
                        <a:latin typeface="Arial Narrow" pitchFamily="34" charset="0"/>
                      </a:endParaRPr>
                    </a:p>
                    <a:p>
                      <a:pPr marL="0" marR="0" lvl="0" indent="0" algn="ctr" defTabSz="4297363" rtl="0" eaLnBrk="0" fontAlgn="base" latinLnBrk="0" hangingPunct="0">
                        <a:lnSpc>
                          <a:spcPct val="100000"/>
                        </a:lnSpc>
                        <a:spcBef>
                          <a:spcPct val="20000"/>
                        </a:spcBef>
                        <a:spcAft>
                          <a:spcPct val="0"/>
                        </a:spcAft>
                        <a:buClrTx/>
                        <a:buSzTx/>
                        <a:buFont typeface="Arial" charset="0"/>
                        <a:buNone/>
                        <a:tabLst/>
                      </a:pPr>
                      <a:r>
                        <a:rPr kumimoji="0" lang="en-GB" sz="3600" b="0" i="0" u="none" strike="noStrike" cap="none" normalizeH="0" baseline="0" smtClean="0">
                          <a:ln>
                            <a:noFill/>
                          </a:ln>
                          <a:solidFill>
                            <a:schemeClr val="tx1"/>
                          </a:solidFill>
                          <a:effectLst/>
                          <a:latin typeface="Arial Narrow" pitchFamily="34" charset="0"/>
                        </a:rPr>
                        <a:t>83% / 17%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240" name="Object 48"/>
          <p:cNvGraphicFramePr>
            <a:graphicFrameLocks noChangeAspect="1"/>
          </p:cNvGraphicFramePr>
          <p:nvPr/>
        </p:nvGraphicFramePr>
        <p:xfrm>
          <a:off x="1730375" y="19705638"/>
          <a:ext cx="11185525" cy="7480300"/>
        </p:xfrm>
        <a:graphic>
          <a:graphicData uri="http://schemas.openxmlformats.org/presentationml/2006/ole">
            <mc:AlternateContent xmlns:mc="http://schemas.openxmlformats.org/markup-compatibility/2006">
              <mc:Choice xmlns:v="urn:schemas-microsoft-com:vml" Requires="v">
                <p:oleObj spid="_x0000_s8241" name="Chart" r:id="rId4" imgW="5895975" imgH="3943350" progId="Excel.Chart.8">
                  <p:embed/>
                </p:oleObj>
              </mc:Choice>
              <mc:Fallback>
                <p:oleObj name="Chart" r:id="rId4" imgW="5895975" imgH="3943350" progId="Excel.Chart.8">
                  <p:embed/>
                  <p:pic>
                    <p:nvPicPr>
                      <p:cNvPr id="0" name="Picture 4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30375" y="19705638"/>
                        <a:ext cx="11185525" cy="748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100CMx140CM">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PosterPresentations.com-100CMx140CM</Template>
  <TotalTime>957</TotalTime>
  <Words>1149</Words>
  <Application>Microsoft Office PowerPoint</Application>
  <PresentationFormat>Custom</PresentationFormat>
  <Paragraphs>75</Paragraphs>
  <Slides>1</Slides>
  <Notes>1</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vt:i4>
      </vt:variant>
    </vt:vector>
  </HeadingPairs>
  <TitlesOfParts>
    <vt:vector size="5" baseType="lpstr">
      <vt:lpstr>PosterPresentations.com-100CMx140CM</vt:lpstr>
      <vt:lpstr>Classic - Wide Center</vt:lpstr>
      <vt:lpstr>Image</vt:lpstr>
      <vt:lpstr>Chart</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Graham Hunt</cp:lastModifiedBy>
  <cp:revision>48</cp:revision>
  <dcterms:created xsi:type="dcterms:W3CDTF">2012-02-10T00:21:22Z</dcterms:created>
  <dcterms:modified xsi:type="dcterms:W3CDTF">2015-02-17T14:59:08Z</dcterms:modified>
</cp:coreProperties>
</file>