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9" r:id="rId1"/>
    <p:sldMasterId id="2147483901" r:id="rId2"/>
  </p:sldMasterIdLst>
  <p:notesMasterIdLst>
    <p:notesMasterId r:id="rId4"/>
  </p:notesMasterIdLst>
  <p:sldIdLst>
    <p:sldId id="256" r:id="rId3"/>
  </p:sldIdLst>
  <p:sldSz cx="30294263" cy="42492613"/>
  <p:notesSz cx="6858000" cy="9144000"/>
  <p:defaultTextStyle>
    <a:defPPr>
      <a:defRPr lang="en-US"/>
    </a:defPPr>
    <a:lvl1pPr marL="0" algn="l" defTabSz="2077346" rtl="0" eaLnBrk="1" latinLnBrk="0" hangingPunct="1">
      <a:defRPr sz="8200" kern="1200">
        <a:solidFill>
          <a:schemeClr val="tx1"/>
        </a:solidFill>
        <a:latin typeface="+mn-lt"/>
        <a:ea typeface="+mn-ea"/>
        <a:cs typeface="+mn-cs"/>
      </a:defRPr>
    </a:lvl1pPr>
    <a:lvl2pPr marL="2077346" algn="l" defTabSz="2077346" rtl="0" eaLnBrk="1" latinLnBrk="0" hangingPunct="1">
      <a:defRPr sz="8200" kern="1200">
        <a:solidFill>
          <a:schemeClr val="tx1"/>
        </a:solidFill>
        <a:latin typeface="+mn-lt"/>
        <a:ea typeface="+mn-ea"/>
        <a:cs typeface="+mn-cs"/>
      </a:defRPr>
    </a:lvl2pPr>
    <a:lvl3pPr marL="4154714" algn="l" defTabSz="2077346" rtl="0" eaLnBrk="1" latinLnBrk="0" hangingPunct="1">
      <a:defRPr sz="8200" kern="1200">
        <a:solidFill>
          <a:schemeClr val="tx1"/>
        </a:solidFill>
        <a:latin typeface="+mn-lt"/>
        <a:ea typeface="+mn-ea"/>
        <a:cs typeface="+mn-cs"/>
      </a:defRPr>
    </a:lvl3pPr>
    <a:lvl4pPr marL="6232073" algn="l" defTabSz="2077346" rtl="0" eaLnBrk="1" latinLnBrk="0" hangingPunct="1">
      <a:defRPr sz="8200" kern="1200">
        <a:solidFill>
          <a:schemeClr val="tx1"/>
        </a:solidFill>
        <a:latin typeface="+mn-lt"/>
        <a:ea typeface="+mn-ea"/>
        <a:cs typeface="+mn-cs"/>
      </a:defRPr>
    </a:lvl4pPr>
    <a:lvl5pPr marL="8309428" algn="l" defTabSz="2077346" rtl="0" eaLnBrk="1" latinLnBrk="0" hangingPunct="1">
      <a:defRPr sz="8200" kern="1200">
        <a:solidFill>
          <a:schemeClr val="tx1"/>
        </a:solidFill>
        <a:latin typeface="+mn-lt"/>
        <a:ea typeface="+mn-ea"/>
        <a:cs typeface="+mn-cs"/>
      </a:defRPr>
    </a:lvl5pPr>
    <a:lvl6pPr marL="10386783" algn="l" defTabSz="2077346" rtl="0" eaLnBrk="1" latinLnBrk="0" hangingPunct="1">
      <a:defRPr sz="8200" kern="1200">
        <a:solidFill>
          <a:schemeClr val="tx1"/>
        </a:solidFill>
        <a:latin typeface="+mn-lt"/>
        <a:ea typeface="+mn-ea"/>
        <a:cs typeface="+mn-cs"/>
      </a:defRPr>
    </a:lvl6pPr>
    <a:lvl7pPr marL="12464142" algn="l" defTabSz="2077346" rtl="0" eaLnBrk="1" latinLnBrk="0" hangingPunct="1">
      <a:defRPr sz="8200" kern="1200">
        <a:solidFill>
          <a:schemeClr val="tx1"/>
        </a:solidFill>
        <a:latin typeface="+mn-lt"/>
        <a:ea typeface="+mn-ea"/>
        <a:cs typeface="+mn-cs"/>
      </a:defRPr>
    </a:lvl7pPr>
    <a:lvl8pPr marL="14541501" algn="l" defTabSz="2077346" rtl="0" eaLnBrk="1" latinLnBrk="0" hangingPunct="1">
      <a:defRPr sz="8200" kern="1200">
        <a:solidFill>
          <a:schemeClr val="tx1"/>
        </a:solidFill>
        <a:latin typeface="+mn-lt"/>
        <a:ea typeface="+mn-ea"/>
        <a:cs typeface="+mn-cs"/>
      </a:defRPr>
    </a:lvl8pPr>
    <a:lvl9pPr marL="16618856" algn="l" defTabSz="2077346" rtl="0"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51" autoAdjust="0"/>
    <p:restoredTop sz="86282" autoAdjust="0"/>
  </p:normalViewPr>
  <p:slideViewPr>
    <p:cSldViewPr snapToObjects="1">
      <p:cViewPr>
        <p:scale>
          <a:sx n="33" d="100"/>
          <a:sy n="33" d="100"/>
        </p:scale>
        <p:origin x="-120" y="-168"/>
      </p:cViewPr>
      <p:guideLst>
        <p:guide orient="horz" pos="13383"/>
        <p:guide pos="9541"/>
      </p:guideLst>
    </p:cSldViewPr>
  </p:slideViewPr>
  <p:outlineViewPr>
    <p:cViewPr>
      <p:scale>
        <a:sx n="33" d="100"/>
        <a:sy n="33" d="100"/>
      </p:scale>
      <p:origin x="304"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5D15B-83B3-504E-A272-50080790882C}" type="datetimeFigureOut">
              <a:rPr lang="en-US" smtClean="0"/>
              <a:pPr/>
              <a:t>2/24/2015</a:t>
            </a:fld>
            <a:endParaRPr lang="en-US"/>
          </a:p>
        </p:txBody>
      </p:sp>
      <p:sp>
        <p:nvSpPr>
          <p:cNvPr id="4" name="Slide Image Placeholder 3"/>
          <p:cNvSpPr>
            <a:spLocks noGrp="1" noRot="1" noChangeAspect="1"/>
          </p:cNvSpPr>
          <p:nvPr>
            <p:ph type="sldImg" idx="2"/>
          </p:nvPr>
        </p:nvSpPr>
        <p:spPr>
          <a:xfrm>
            <a:off x="2206625" y="685800"/>
            <a:ext cx="2444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6816F9-DB45-5E4C-A669-1AD0D3ACAC86}" type="slidenum">
              <a:rPr lang="en-US" smtClean="0"/>
              <a:pPr/>
              <a:t>‹#›</a:t>
            </a:fld>
            <a:endParaRPr lang="en-US"/>
          </a:p>
        </p:txBody>
      </p:sp>
    </p:spTree>
    <p:extLst>
      <p:ext uri="{BB962C8B-B14F-4D97-AF65-F5344CB8AC3E}">
        <p14:creationId xmlns:p14="http://schemas.microsoft.com/office/powerpoint/2010/main" val="4212903298"/>
      </p:ext>
    </p:extLst>
  </p:cSld>
  <p:clrMap bg1="lt1" tx1="dk1" bg2="lt2" tx2="dk2" accent1="accent1" accent2="accent2" accent3="accent3" accent4="accent4" accent5="accent5" accent6="accent6" hlink="hlink" folHlink="folHlink"/>
  <p:notesStyle>
    <a:lvl1pPr marL="0" algn="l" defTabSz="2077346" rtl="0" eaLnBrk="1" latinLnBrk="0" hangingPunct="1">
      <a:defRPr sz="5500" kern="1200">
        <a:solidFill>
          <a:schemeClr val="tx1"/>
        </a:solidFill>
        <a:latin typeface="+mn-lt"/>
        <a:ea typeface="+mn-ea"/>
        <a:cs typeface="+mn-cs"/>
      </a:defRPr>
    </a:lvl1pPr>
    <a:lvl2pPr marL="2077346" algn="l" defTabSz="2077346" rtl="0" eaLnBrk="1" latinLnBrk="0" hangingPunct="1">
      <a:defRPr sz="5500" kern="1200">
        <a:solidFill>
          <a:schemeClr val="tx1"/>
        </a:solidFill>
        <a:latin typeface="+mn-lt"/>
        <a:ea typeface="+mn-ea"/>
        <a:cs typeface="+mn-cs"/>
      </a:defRPr>
    </a:lvl2pPr>
    <a:lvl3pPr marL="4154714" algn="l" defTabSz="2077346" rtl="0" eaLnBrk="1" latinLnBrk="0" hangingPunct="1">
      <a:defRPr sz="5500" kern="1200">
        <a:solidFill>
          <a:schemeClr val="tx1"/>
        </a:solidFill>
        <a:latin typeface="+mn-lt"/>
        <a:ea typeface="+mn-ea"/>
        <a:cs typeface="+mn-cs"/>
      </a:defRPr>
    </a:lvl3pPr>
    <a:lvl4pPr marL="6232073" algn="l" defTabSz="2077346" rtl="0" eaLnBrk="1" latinLnBrk="0" hangingPunct="1">
      <a:defRPr sz="5500" kern="1200">
        <a:solidFill>
          <a:schemeClr val="tx1"/>
        </a:solidFill>
        <a:latin typeface="+mn-lt"/>
        <a:ea typeface="+mn-ea"/>
        <a:cs typeface="+mn-cs"/>
      </a:defRPr>
    </a:lvl4pPr>
    <a:lvl5pPr marL="8309428" algn="l" defTabSz="2077346" rtl="0" eaLnBrk="1" latinLnBrk="0" hangingPunct="1">
      <a:defRPr sz="5500" kern="1200">
        <a:solidFill>
          <a:schemeClr val="tx1"/>
        </a:solidFill>
        <a:latin typeface="+mn-lt"/>
        <a:ea typeface="+mn-ea"/>
        <a:cs typeface="+mn-cs"/>
      </a:defRPr>
    </a:lvl5pPr>
    <a:lvl6pPr marL="10386783" algn="l" defTabSz="2077346" rtl="0" eaLnBrk="1" latinLnBrk="0" hangingPunct="1">
      <a:defRPr sz="5500" kern="1200">
        <a:solidFill>
          <a:schemeClr val="tx1"/>
        </a:solidFill>
        <a:latin typeface="+mn-lt"/>
        <a:ea typeface="+mn-ea"/>
        <a:cs typeface="+mn-cs"/>
      </a:defRPr>
    </a:lvl6pPr>
    <a:lvl7pPr marL="12464142" algn="l" defTabSz="2077346" rtl="0" eaLnBrk="1" latinLnBrk="0" hangingPunct="1">
      <a:defRPr sz="5500" kern="1200">
        <a:solidFill>
          <a:schemeClr val="tx1"/>
        </a:solidFill>
        <a:latin typeface="+mn-lt"/>
        <a:ea typeface="+mn-ea"/>
        <a:cs typeface="+mn-cs"/>
      </a:defRPr>
    </a:lvl7pPr>
    <a:lvl8pPr marL="14541501" algn="l" defTabSz="2077346" rtl="0" eaLnBrk="1" latinLnBrk="0" hangingPunct="1">
      <a:defRPr sz="5500" kern="1200">
        <a:solidFill>
          <a:schemeClr val="tx1"/>
        </a:solidFill>
        <a:latin typeface="+mn-lt"/>
        <a:ea typeface="+mn-ea"/>
        <a:cs typeface="+mn-cs"/>
      </a:defRPr>
    </a:lvl8pPr>
    <a:lvl9pPr marL="16618856" algn="l" defTabSz="2077346" rtl="0" eaLnBrk="1" latinLnBrk="0" hangingPunct="1">
      <a:defRPr sz="5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06625" y="685800"/>
            <a:ext cx="2444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6816F9-DB45-5E4C-A669-1AD0D3ACAC8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41548333"/>
            <a:ext cx="30294263" cy="94428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9" name="Rectangle 18"/>
          <p:cNvSpPr>
            <a:spLocks noChangeArrowheads="1"/>
          </p:cNvSpPr>
          <p:nvPr/>
        </p:nvSpPr>
        <p:spPr bwMode="white">
          <a:xfrm>
            <a:off x="29789359" y="18886"/>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8" name="Rectangle 17"/>
          <p:cNvSpPr>
            <a:spLocks noChangeArrowheads="1"/>
          </p:cNvSpPr>
          <p:nvPr/>
        </p:nvSpPr>
        <p:spPr bwMode="white">
          <a:xfrm>
            <a:off x="0"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6" name="Rectangle 15"/>
          <p:cNvSpPr>
            <a:spLocks noChangeArrowheads="1"/>
          </p:cNvSpPr>
          <p:nvPr/>
        </p:nvSpPr>
        <p:spPr bwMode="white">
          <a:xfrm>
            <a:off x="0" y="0"/>
            <a:ext cx="30294263" cy="15580625"/>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2" name="Rectangle 11"/>
          <p:cNvSpPr>
            <a:spLocks noChangeArrowheads="1"/>
          </p:cNvSpPr>
          <p:nvPr/>
        </p:nvSpPr>
        <p:spPr bwMode="auto">
          <a:xfrm>
            <a:off x="484708" y="39603125"/>
            <a:ext cx="29264258" cy="19180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9" name="Subtitle 8"/>
          <p:cNvSpPr>
            <a:spLocks noGrp="1"/>
          </p:cNvSpPr>
          <p:nvPr>
            <p:ph type="subTitle" idx="1"/>
          </p:nvPr>
        </p:nvSpPr>
        <p:spPr>
          <a:xfrm>
            <a:off x="4544140" y="17469186"/>
            <a:ext cx="21205984" cy="10859223"/>
          </a:xfrm>
        </p:spPr>
        <p:txBody>
          <a:bodyPr/>
          <a:lstStyle>
            <a:lvl1pPr marL="0" indent="0" algn="ctr">
              <a:buNone/>
              <a:defRPr sz="7300" b="1" cap="all" spc="1137" baseline="0">
                <a:solidFill>
                  <a:schemeClr val="tx2"/>
                </a:solidFill>
              </a:defRPr>
            </a:lvl1pPr>
            <a:lvl2pPr marL="2079165" indent="0" algn="ctr">
              <a:buNone/>
            </a:lvl2pPr>
            <a:lvl3pPr marL="4158335" indent="0" algn="ctr">
              <a:buNone/>
            </a:lvl3pPr>
            <a:lvl4pPr marL="6237500" indent="0" algn="ctr">
              <a:buNone/>
            </a:lvl4pPr>
            <a:lvl5pPr marL="8316669" indent="0" algn="ctr">
              <a:buNone/>
            </a:lvl5pPr>
            <a:lvl6pPr marL="10395834" indent="0" algn="ctr">
              <a:buNone/>
            </a:lvl6pPr>
            <a:lvl7pPr marL="12475004" indent="0" algn="ctr">
              <a:buNone/>
            </a:lvl7pPr>
            <a:lvl8pPr marL="14554169" indent="0" algn="ctr">
              <a:buNone/>
            </a:lvl8pPr>
            <a:lvl9pPr marL="16633339"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515003" y="14995171"/>
            <a:ext cx="2926425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415833" tIns="207917" rIns="415833" bIns="207917" anchor="ctr" compatLnSpc="1"/>
          <a:lstStyle/>
          <a:p>
            <a:endParaRPr kumimoji="0" lang="en-US"/>
          </a:p>
        </p:txBody>
      </p:sp>
      <p:sp>
        <p:nvSpPr>
          <p:cNvPr id="10" name="Rectangle 9"/>
          <p:cNvSpPr>
            <a:spLocks noChangeArrowheads="1"/>
          </p:cNvSpPr>
          <p:nvPr/>
        </p:nvSpPr>
        <p:spPr bwMode="auto">
          <a:xfrm>
            <a:off x="504904" y="944280"/>
            <a:ext cx="29264258" cy="40566281"/>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415833" tIns="207917" rIns="415833" bIns="207917" anchor="ctr" compatLnSpc="1"/>
          <a:lstStyle/>
          <a:p>
            <a:endParaRPr kumimoji="0" lang="en-US" dirty="0"/>
          </a:p>
        </p:txBody>
      </p:sp>
      <p:sp>
        <p:nvSpPr>
          <p:cNvPr id="13" name="Oval 12"/>
          <p:cNvSpPr/>
          <p:nvPr/>
        </p:nvSpPr>
        <p:spPr>
          <a:xfrm>
            <a:off x="14137323" y="13106610"/>
            <a:ext cx="2019618" cy="3777121"/>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14" name="Oval 13"/>
          <p:cNvSpPr/>
          <p:nvPr/>
        </p:nvSpPr>
        <p:spPr>
          <a:xfrm>
            <a:off x="14450364" y="13692064"/>
            <a:ext cx="1393536" cy="260621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29" name="Slide Number Placeholder 28"/>
          <p:cNvSpPr>
            <a:spLocks noGrp="1"/>
          </p:cNvSpPr>
          <p:nvPr>
            <p:ph type="sldNum" sz="quarter" idx="12"/>
          </p:nvPr>
        </p:nvSpPr>
        <p:spPr>
          <a:xfrm>
            <a:off x="14389775" y="13627938"/>
            <a:ext cx="1514713" cy="2734478"/>
          </a:xfrm>
        </p:spPr>
        <p:txBody>
          <a:bodyPr/>
          <a:lstStyle>
            <a:lvl1pPr>
              <a:defRPr>
                <a:solidFill>
                  <a:schemeClr val="accent3">
                    <a:shade val="75000"/>
                  </a:schemeClr>
                </a:solidFill>
              </a:defRPr>
            </a:lvl1pPr>
          </a:lstStyle>
          <a:p>
            <a:fld id="{13016C9E-42B4-EA41-82C5-0F6B54652BC3}" type="slidenum">
              <a:rPr lang="en-US" smtClean="0"/>
              <a:pPr/>
              <a:t>‹#›</a:t>
            </a:fld>
            <a:endParaRPr lang="en-US" dirty="0"/>
          </a:p>
        </p:txBody>
      </p:sp>
      <p:sp>
        <p:nvSpPr>
          <p:cNvPr id="8" name="Title 7"/>
          <p:cNvSpPr>
            <a:spLocks noGrp="1"/>
          </p:cNvSpPr>
          <p:nvPr>
            <p:ph type="ctrTitle"/>
          </p:nvPr>
        </p:nvSpPr>
        <p:spPr>
          <a:xfrm>
            <a:off x="2272070" y="2360701"/>
            <a:ext cx="25750124" cy="10859223"/>
          </a:xfrm>
        </p:spPr>
        <p:txBody>
          <a:bodyPr anchor="b"/>
          <a:lstStyle>
            <a:lvl1pPr>
              <a:defRPr sz="19100">
                <a:solidFill>
                  <a:schemeClr val="accent1"/>
                </a:solidFill>
              </a:defRPr>
            </a:lvl1pPr>
          </a:lstStyle>
          <a:p>
            <a:r>
              <a:rPr kumimoji="0" lang="en-GB"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016C9E-42B4-EA41-82C5-0F6B54652BC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41548333"/>
            <a:ext cx="30294263" cy="94428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8" name="Rectangle 7"/>
          <p:cNvSpPr>
            <a:spLocks noChangeArrowheads="1"/>
          </p:cNvSpPr>
          <p:nvPr/>
        </p:nvSpPr>
        <p:spPr bwMode="white">
          <a:xfrm>
            <a:off x="23225602" y="0"/>
            <a:ext cx="7068661"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9" name="Rectangle 8"/>
          <p:cNvSpPr>
            <a:spLocks noChangeArrowheads="1"/>
          </p:cNvSpPr>
          <p:nvPr/>
        </p:nvSpPr>
        <p:spPr bwMode="white">
          <a:xfrm>
            <a:off x="0" y="0"/>
            <a:ext cx="30294263" cy="96316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0" name="Rectangle 9"/>
          <p:cNvSpPr>
            <a:spLocks noChangeArrowheads="1"/>
          </p:cNvSpPr>
          <p:nvPr/>
        </p:nvSpPr>
        <p:spPr bwMode="white">
          <a:xfrm>
            <a:off x="0"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1" name="Rectangle 10"/>
          <p:cNvSpPr>
            <a:spLocks noChangeArrowheads="1"/>
          </p:cNvSpPr>
          <p:nvPr/>
        </p:nvSpPr>
        <p:spPr bwMode="auto">
          <a:xfrm>
            <a:off x="484708" y="39603125"/>
            <a:ext cx="29264258" cy="19180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2" name="Rectangle 11"/>
          <p:cNvSpPr>
            <a:spLocks noChangeArrowheads="1"/>
          </p:cNvSpPr>
          <p:nvPr/>
        </p:nvSpPr>
        <p:spPr bwMode="auto">
          <a:xfrm>
            <a:off x="504904" y="963166"/>
            <a:ext cx="29264258" cy="40566281"/>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415833" tIns="207917" rIns="415833" bIns="207917" anchor="ctr" compatLnSpc="1"/>
          <a:lstStyle/>
          <a:p>
            <a:endParaRPr kumimoji="0" lang="en-US" dirty="0"/>
          </a:p>
        </p:txBody>
      </p:sp>
      <p:sp>
        <p:nvSpPr>
          <p:cNvPr id="13" name="Straight Connector 12"/>
          <p:cNvSpPr>
            <a:spLocks noChangeShapeType="1"/>
          </p:cNvSpPr>
          <p:nvPr/>
        </p:nvSpPr>
        <p:spPr bwMode="auto">
          <a:xfrm rot="5400000">
            <a:off x="4321614" y="20311469"/>
            <a:ext cx="38696606"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415833" tIns="207917" rIns="415833" bIns="207917" anchor="ctr" compatLnSpc="1"/>
          <a:lstStyle/>
          <a:p>
            <a:endParaRPr kumimoji="0" lang="en-US"/>
          </a:p>
        </p:txBody>
      </p:sp>
      <p:sp>
        <p:nvSpPr>
          <p:cNvPr id="14" name="Oval 13"/>
          <p:cNvSpPr/>
          <p:nvPr/>
        </p:nvSpPr>
        <p:spPr>
          <a:xfrm>
            <a:off x="22660108" y="18128217"/>
            <a:ext cx="2019618" cy="3777121"/>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15" name="Oval 14"/>
          <p:cNvSpPr/>
          <p:nvPr/>
        </p:nvSpPr>
        <p:spPr>
          <a:xfrm>
            <a:off x="22973149" y="18713671"/>
            <a:ext cx="1393536" cy="260621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6" name="Slide Number Placeholder 5"/>
          <p:cNvSpPr>
            <a:spLocks noGrp="1"/>
          </p:cNvSpPr>
          <p:nvPr>
            <p:ph type="sldNum" sz="quarter" idx="12"/>
          </p:nvPr>
        </p:nvSpPr>
        <p:spPr>
          <a:xfrm>
            <a:off x="22912561" y="18649545"/>
            <a:ext cx="1514713" cy="2734478"/>
          </a:xfrm>
        </p:spPr>
        <p:txBody>
          <a:bodyPr/>
          <a:lstStyle/>
          <a:p>
            <a:fld id="{13016C9E-42B4-EA41-82C5-0F6B54652BC3}" type="slidenum">
              <a:rPr lang="en-US" smtClean="0"/>
              <a:pPr/>
              <a:t>‹#›</a:t>
            </a:fld>
            <a:endParaRPr lang="en-US" dirty="0"/>
          </a:p>
        </p:txBody>
      </p:sp>
      <p:sp>
        <p:nvSpPr>
          <p:cNvPr id="3" name="Vertical Text Placeholder 2"/>
          <p:cNvSpPr>
            <a:spLocks noGrp="1"/>
          </p:cNvSpPr>
          <p:nvPr>
            <p:ph type="body" orient="vert" idx="1"/>
          </p:nvPr>
        </p:nvSpPr>
        <p:spPr>
          <a:xfrm>
            <a:off x="1009809" y="1888561"/>
            <a:ext cx="21710888" cy="36069561"/>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24487862" y="1888576"/>
            <a:ext cx="4796592" cy="36256429"/>
          </a:xfrm>
        </p:spPr>
        <p:txBody>
          <a:bodyPr vert="eaVert"/>
          <a:lstStyle/>
          <a:p>
            <a:r>
              <a:rPr kumimoji="0" lang="en-GB"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30294263" cy="42492613"/>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415924" tIns="207962" rIns="415924" bIns="207962" rtlCol="0" anchor="ctr"/>
          <a:lstStyle/>
          <a:p>
            <a:pPr algn="ctr" eaLnBrk="1" latinLnBrk="0" hangingPunct="1"/>
            <a:endParaRPr kumimoji="0" lang="en-US"/>
          </a:p>
        </p:txBody>
      </p:sp>
      <p:sp useBgFill="1">
        <p:nvSpPr>
          <p:cNvPr id="13" name="Rounded Rectangle 12"/>
          <p:cNvSpPr/>
          <p:nvPr/>
        </p:nvSpPr>
        <p:spPr>
          <a:xfrm>
            <a:off x="216383" y="432209"/>
            <a:ext cx="29861490" cy="41465312"/>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9" name="Subtitle 8"/>
          <p:cNvSpPr>
            <a:spLocks noGrp="1"/>
          </p:cNvSpPr>
          <p:nvPr>
            <p:ph type="subTitle" idx="1"/>
          </p:nvPr>
        </p:nvSpPr>
        <p:spPr>
          <a:xfrm>
            <a:off x="4291687" y="19829886"/>
            <a:ext cx="21205984" cy="9914943"/>
          </a:xfrm>
        </p:spPr>
        <p:txBody>
          <a:bodyPr/>
          <a:lstStyle>
            <a:lvl1pPr marL="0" indent="0" algn="ctr">
              <a:buNone/>
              <a:defRPr sz="11800">
                <a:solidFill>
                  <a:schemeClr val="tx2"/>
                </a:solidFill>
              </a:defRPr>
            </a:lvl1pPr>
            <a:lvl2pPr marL="2079620" indent="0" algn="ctr">
              <a:buNone/>
            </a:lvl2pPr>
            <a:lvl3pPr marL="4159240" indent="0" algn="ctr">
              <a:buNone/>
            </a:lvl3pPr>
            <a:lvl4pPr marL="6238860" indent="0" algn="ctr">
              <a:buNone/>
            </a:lvl4pPr>
            <a:lvl5pPr marL="8318480" indent="0" algn="ctr">
              <a:buNone/>
            </a:lvl5pPr>
            <a:lvl6pPr marL="10398100" indent="0" algn="ctr">
              <a:buNone/>
            </a:lvl6pPr>
            <a:lvl7pPr marL="12477720" indent="0" algn="ctr">
              <a:buNone/>
            </a:lvl7pPr>
            <a:lvl8pPr marL="14557339" indent="0" algn="ctr">
              <a:buNone/>
            </a:lvl8pPr>
            <a:lvl9pPr marL="16636959"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6400">
                <a:solidFill>
                  <a:srgbClr val="FFFFFF"/>
                </a:solidFill>
              </a:defRPr>
            </a:lvl1pPr>
          </a:lstStyle>
          <a:p>
            <a:fld id="{6F42FDE4-A7DD-41A7-A0A6-9B649FB43336}" type="slidenum">
              <a:rPr kumimoji="0" lang="en-US" smtClean="0"/>
              <a:pPr/>
              <a:t>‹#›</a:t>
            </a:fld>
            <a:endParaRPr kumimoji="0" lang="en-US" sz="6400" dirty="0">
              <a:solidFill>
                <a:srgbClr val="FFFFFF"/>
              </a:solidFill>
            </a:endParaRPr>
          </a:p>
        </p:txBody>
      </p:sp>
      <p:sp>
        <p:nvSpPr>
          <p:cNvPr id="7" name="Rectangle 6"/>
          <p:cNvSpPr/>
          <p:nvPr/>
        </p:nvSpPr>
        <p:spPr>
          <a:xfrm>
            <a:off x="208493" y="8979978"/>
            <a:ext cx="29888541" cy="9463554"/>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10" name="Rectangle 9"/>
          <p:cNvSpPr/>
          <p:nvPr/>
        </p:nvSpPr>
        <p:spPr>
          <a:xfrm>
            <a:off x="208493" y="8654168"/>
            <a:ext cx="29888541" cy="747122"/>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11" name="Rectangle 10"/>
          <p:cNvSpPr/>
          <p:nvPr/>
        </p:nvSpPr>
        <p:spPr>
          <a:xfrm>
            <a:off x="208493" y="18443511"/>
            <a:ext cx="29888541" cy="684863"/>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8" name="Title 7"/>
          <p:cNvSpPr>
            <a:spLocks noGrp="1"/>
          </p:cNvSpPr>
          <p:nvPr>
            <p:ph type="ctrTitle"/>
          </p:nvPr>
        </p:nvSpPr>
        <p:spPr>
          <a:xfrm>
            <a:off x="1514713" y="9330843"/>
            <a:ext cx="27264837" cy="9108370"/>
          </a:xfrm>
        </p:spPr>
        <p:txBody>
          <a:bodyPr anchor="ctr"/>
          <a:lstStyle>
            <a:lvl1pPr algn="ctr">
              <a:defRPr lang="en-US" dirty="0">
                <a:solidFill>
                  <a:srgbClr val="FFFFFF"/>
                </a:solidFill>
              </a:defRPr>
            </a:lvl1pPr>
          </a:lstStyle>
          <a:p>
            <a:r>
              <a:rPr kumimoji="0" lang="en-GB"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4" name="Date Placeholder 3"/>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016C9E-42B4-EA41-82C5-0F6B54652BC3}" type="slidenum">
              <a:rPr lang="en-US" smtClean="0"/>
              <a:pPr/>
              <a:t>‹#›</a:t>
            </a:fld>
            <a:endParaRPr lang="en-US" dirty="0"/>
          </a:p>
        </p:txBody>
      </p:sp>
      <p:sp>
        <p:nvSpPr>
          <p:cNvPr id="8" name="Content Placeholder 7"/>
          <p:cNvSpPr>
            <a:spLocks noGrp="1"/>
          </p:cNvSpPr>
          <p:nvPr>
            <p:ph sz="quarter" idx="1"/>
          </p:nvPr>
        </p:nvSpPr>
        <p:spPr>
          <a:xfrm>
            <a:off x="3029426" y="8970663"/>
            <a:ext cx="25750124" cy="28328409"/>
          </a:xfrm>
        </p:spPr>
        <p:txBody>
          <a:bodyPr vert="horz"/>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30294263" cy="42492613"/>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415924" tIns="207962" rIns="415924" bIns="207962" rtlCol="0" anchor="ctr"/>
          <a:lstStyle/>
          <a:p>
            <a:pPr algn="ctr" eaLnBrk="1" latinLnBrk="0" hangingPunct="1"/>
            <a:endParaRPr kumimoji="0" lang="en-US"/>
          </a:p>
        </p:txBody>
      </p:sp>
      <p:sp useBgFill="1">
        <p:nvSpPr>
          <p:cNvPr id="10" name="Rounded Rectangle 9"/>
          <p:cNvSpPr/>
          <p:nvPr/>
        </p:nvSpPr>
        <p:spPr>
          <a:xfrm>
            <a:off x="216383" y="432209"/>
            <a:ext cx="29861490" cy="41465312"/>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2" name="Title 1"/>
          <p:cNvSpPr>
            <a:spLocks noGrp="1"/>
          </p:cNvSpPr>
          <p:nvPr>
            <p:ph type="title"/>
          </p:nvPr>
        </p:nvSpPr>
        <p:spPr>
          <a:xfrm>
            <a:off x="2393038" y="5901755"/>
            <a:ext cx="25750124" cy="8439505"/>
          </a:xfrm>
        </p:spPr>
        <p:txBody>
          <a:bodyPr anchor="b" anchorCtr="0"/>
          <a:lstStyle>
            <a:lvl1pPr algn="l">
              <a:buNone/>
              <a:defRPr sz="18200" b="0" cap="none"/>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2393038" y="15787189"/>
            <a:ext cx="25750124" cy="8291958"/>
          </a:xfrm>
        </p:spPr>
        <p:txBody>
          <a:bodyPr anchor="t" anchorCtr="0"/>
          <a:lstStyle>
            <a:lvl1pPr marL="0" indent="0">
              <a:buNone/>
              <a:defRPr sz="10900">
                <a:solidFill>
                  <a:schemeClr val="tx1">
                    <a:tint val="75000"/>
                  </a:schemeClr>
                </a:solidFill>
              </a:defRPr>
            </a:lvl1pPr>
            <a:lvl2pPr>
              <a:buNone/>
              <a:defRPr sz="8200">
                <a:solidFill>
                  <a:schemeClr val="tx1">
                    <a:tint val="75000"/>
                  </a:schemeClr>
                </a:solidFill>
              </a:defRPr>
            </a:lvl2pPr>
            <a:lvl3pPr>
              <a:buNone/>
              <a:defRPr sz="7300">
                <a:solidFill>
                  <a:schemeClr val="tx1">
                    <a:tint val="75000"/>
                  </a:schemeClr>
                </a:solidFill>
              </a:defRPr>
            </a:lvl3pPr>
            <a:lvl4pPr>
              <a:buNone/>
              <a:defRPr sz="6400">
                <a:solidFill>
                  <a:schemeClr val="tx1">
                    <a:tint val="75000"/>
                  </a:schemeClr>
                </a:solidFill>
              </a:defRPr>
            </a:lvl4pPr>
            <a:lvl5pPr>
              <a:buNone/>
              <a:defRPr sz="6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5" name="Footer Placeholder 4"/>
          <p:cNvSpPr>
            <a:spLocks noGrp="1"/>
          </p:cNvSpPr>
          <p:nvPr>
            <p:ph type="ftr" sz="quarter" idx="11"/>
          </p:nvPr>
        </p:nvSpPr>
        <p:spPr>
          <a:xfrm>
            <a:off x="2650748" y="38243352"/>
            <a:ext cx="13253740" cy="2832841"/>
          </a:xfrm>
        </p:spPr>
        <p:txBody>
          <a:bodyPr/>
          <a:lstStyle/>
          <a:p>
            <a:endParaRPr lang="en-US" dirty="0"/>
          </a:p>
        </p:txBody>
      </p:sp>
      <p:sp>
        <p:nvSpPr>
          <p:cNvPr id="7" name="Rectangle 6"/>
          <p:cNvSpPr/>
          <p:nvPr/>
        </p:nvSpPr>
        <p:spPr>
          <a:xfrm flipV="1">
            <a:off x="229965" y="14726993"/>
            <a:ext cx="29861963" cy="566568"/>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8" name="Rectangle 7"/>
          <p:cNvSpPr/>
          <p:nvPr/>
        </p:nvSpPr>
        <p:spPr>
          <a:xfrm>
            <a:off x="229084" y="14507934"/>
            <a:ext cx="29862845" cy="283278"/>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9" name="Rectangle 8"/>
          <p:cNvSpPr/>
          <p:nvPr/>
        </p:nvSpPr>
        <p:spPr>
          <a:xfrm>
            <a:off x="226301" y="15297341"/>
            <a:ext cx="29865628" cy="283284"/>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6" name="Slide Number Placeholder 5"/>
          <p:cNvSpPr>
            <a:spLocks noGrp="1"/>
          </p:cNvSpPr>
          <p:nvPr>
            <p:ph type="sldNum" sz="quarter" idx="12"/>
          </p:nvPr>
        </p:nvSpPr>
        <p:spPr>
          <a:xfrm>
            <a:off x="484708" y="38469979"/>
            <a:ext cx="1514713" cy="2832841"/>
          </a:xfrm>
        </p:spPr>
        <p:txBody>
          <a:bodyPr/>
          <a:lstStyle/>
          <a:p>
            <a:fld id="{69E29E33-B620-47F9-BB04-8846C2A5AFCC}"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5" name="Date Placeholder 4"/>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016C9E-42B4-EA41-82C5-0F6B54652BC3}" type="slidenum">
              <a:rPr lang="en-US" smtClean="0"/>
              <a:pPr/>
              <a:t>‹#›</a:t>
            </a:fld>
            <a:endParaRPr lang="en-US" dirty="0"/>
          </a:p>
        </p:txBody>
      </p:sp>
      <p:sp>
        <p:nvSpPr>
          <p:cNvPr id="9" name="Content Placeholder 8"/>
          <p:cNvSpPr>
            <a:spLocks noGrp="1"/>
          </p:cNvSpPr>
          <p:nvPr>
            <p:ph sz="quarter" idx="1"/>
          </p:nvPr>
        </p:nvSpPr>
        <p:spPr>
          <a:xfrm>
            <a:off x="3029426" y="8970663"/>
            <a:ext cx="12420648" cy="28328409"/>
          </a:xfrm>
        </p:spPr>
        <p:txBody>
          <a:bodyPr vert="horz"/>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1" name="Content Placeholder 10"/>
          <p:cNvSpPr>
            <a:spLocks noGrp="1"/>
          </p:cNvSpPr>
          <p:nvPr>
            <p:ph sz="quarter" idx="2"/>
          </p:nvPr>
        </p:nvSpPr>
        <p:spPr>
          <a:xfrm>
            <a:off x="16346279" y="8970663"/>
            <a:ext cx="12420648" cy="28328409"/>
          </a:xfrm>
        </p:spPr>
        <p:txBody>
          <a:bodyPr vert="horz"/>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9426" y="1691836"/>
            <a:ext cx="25750124" cy="7082102"/>
          </a:xfrm>
        </p:spPr>
        <p:txBody>
          <a:bodyPr anchor="b" anchorCtr="0"/>
          <a:lstStyle>
            <a:lvl1pPr>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3029426" y="8970663"/>
            <a:ext cx="12370157" cy="4721401"/>
          </a:xfrm>
          <a:noFill/>
          <a:ln w="12700" cap="sq" cmpd="sng" algn="ctr">
            <a:noFill/>
            <a:prstDash val="solid"/>
          </a:ln>
        </p:spPr>
        <p:txBody>
          <a:bodyPr lIns="415924" anchor="b" anchorCtr="0">
            <a:noAutofit/>
          </a:bodyPr>
          <a:lstStyle>
            <a:lvl1pPr marL="0" indent="0">
              <a:buNone/>
              <a:defRPr sz="10900" b="1">
                <a:solidFill>
                  <a:schemeClr val="accent1"/>
                </a:solidFill>
                <a:latin typeface="+mj-lt"/>
                <a:ea typeface="+mj-ea"/>
                <a:cs typeface="+mj-cs"/>
              </a:defRPr>
            </a:lvl1pPr>
            <a:lvl2pPr>
              <a:buNone/>
              <a:defRPr sz="9100" b="1"/>
            </a:lvl2pPr>
            <a:lvl3pPr>
              <a:buNone/>
              <a:defRPr sz="8200" b="1"/>
            </a:lvl3pPr>
            <a:lvl4pPr>
              <a:buNone/>
              <a:defRPr sz="7300" b="1"/>
            </a:lvl4pPr>
            <a:lvl5pPr>
              <a:buNone/>
              <a:defRPr sz="73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16409393" y="8970663"/>
            <a:ext cx="12370157" cy="4721401"/>
          </a:xfrm>
          <a:noFill/>
          <a:ln w="12700" cap="sq" cmpd="sng" algn="ctr">
            <a:noFill/>
            <a:prstDash val="solid"/>
          </a:ln>
        </p:spPr>
        <p:txBody>
          <a:bodyPr lIns="415924" anchor="b" anchorCtr="0">
            <a:noAutofit/>
          </a:bodyPr>
          <a:lstStyle>
            <a:lvl1pPr marL="0" indent="0">
              <a:buNone/>
              <a:defRPr sz="10900" b="1">
                <a:solidFill>
                  <a:schemeClr val="accent1"/>
                </a:solidFill>
                <a:latin typeface="+mj-lt"/>
                <a:ea typeface="+mj-ea"/>
                <a:cs typeface="+mj-cs"/>
              </a:defRPr>
            </a:lvl1pPr>
            <a:lvl2pPr>
              <a:buNone/>
              <a:defRPr sz="9100" b="1"/>
            </a:lvl2pPr>
            <a:lvl3pPr>
              <a:buNone/>
              <a:defRPr sz="8200" b="1"/>
            </a:lvl3pPr>
            <a:lvl4pPr>
              <a:buNone/>
              <a:defRPr sz="7300" b="1"/>
            </a:lvl4pPr>
            <a:lvl5pPr>
              <a:buNone/>
              <a:defRPr sz="7300" b="1"/>
            </a:lvl5pPr>
          </a:lstStyle>
          <a:p>
            <a:pPr lvl="0" eaLnBrk="1" latinLnBrk="0" hangingPunct="1"/>
            <a:r>
              <a:rPr kumimoji="0" lang="en-GB" smtClean="0"/>
              <a:t>Click to edit Master text styles</a:t>
            </a:r>
          </a:p>
        </p:txBody>
      </p:sp>
      <p:sp>
        <p:nvSpPr>
          <p:cNvPr id="7" name="Date Placeholder 6"/>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3016C9E-42B4-EA41-82C5-0F6B54652BC3}" type="slidenum">
              <a:rPr lang="en-US" smtClean="0"/>
              <a:pPr/>
              <a:t>‹#›</a:t>
            </a:fld>
            <a:endParaRPr lang="en-US" dirty="0"/>
          </a:p>
        </p:txBody>
      </p:sp>
      <p:sp>
        <p:nvSpPr>
          <p:cNvPr id="11" name="Content Placeholder 10"/>
          <p:cNvSpPr>
            <a:spLocks noGrp="1"/>
          </p:cNvSpPr>
          <p:nvPr>
            <p:ph sz="half" idx="2"/>
          </p:nvPr>
        </p:nvSpPr>
        <p:spPr>
          <a:xfrm>
            <a:off x="3029426" y="13928134"/>
            <a:ext cx="12370157" cy="24079147"/>
          </a:xfrm>
        </p:spPr>
        <p:txBody>
          <a:bodyPr vert="horz"/>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3" name="Content Placeholder 12"/>
          <p:cNvSpPr>
            <a:spLocks noGrp="1"/>
          </p:cNvSpPr>
          <p:nvPr>
            <p:ph sz="half" idx="4"/>
          </p:nvPr>
        </p:nvSpPr>
        <p:spPr>
          <a:xfrm>
            <a:off x="16409393" y="13928134"/>
            <a:ext cx="12370157" cy="24079147"/>
          </a:xfrm>
        </p:spPr>
        <p:txBody>
          <a:bodyPr vert="horz"/>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Date Placeholder 2"/>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016C9E-42B4-EA41-82C5-0F6B54652BC3}"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3016C9E-42B4-EA41-82C5-0F6B54652BC3}"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30294263" cy="42492613"/>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useBgFill="1">
        <p:nvSpPr>
          <p:cNvPr id="9" name="Rounded Rectangle 8"/>
          <p:cNvSpPr/>
          <p:nvPr/>
        </p:nvSpPr>
        <p:spPr>
          <a:xfrm>
            <a:off x="212060" y="432207"/>
            <a:ext cx="29861490" cy="4147279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2" name="Title 1"/>
          <p:cNvSpPr>
            <a:spLocks noGrp="1"/>
          </p:cNvSpPr>
          <p:nvPr>
            <p:ph type="title"/>
          </p:nvPr>
        </p:nvSpPr>
        <p:spPr>
          <a:xfrm>
            <a:off x="3029426" y="1691836"/>
            <a:ext cx="25750124" cy="7082102"/>
          </a:xfrm>
        </p:spPr>
        <p:txBody>
          <a:bodyPr anchor="b" anchorCtr="0"/>
          <a:lstStyle>
            <a:lvl1pPr algn="l">
              <a:buNone/>
              <a:defRPr sz="18200" b="0"/>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3029426" y="9914943"/>
            <a:ext cx="6311305" cy="27856269"/>
          </a:xfrm>
        </p:spPr>
        <p:txBody>
          <a:bodyPr/>
          <a:lstStyle>
            <a:lvl1pPr marL="0" indent="0">
              <a:buNone/>
              <a:defRPr sz="8200"/>
            </a:lvl1pPr>
            <a:lvl2pPr>
              <a:buNone/>
              <a:defRPr sz="5500"/>
            </a:lvl2pPr>
            <a:lvl3pPr>
              <a:buNone/>
              <a:defRPr sz="4500"/>
            </a:lvl3pPr>
            <a:lvl4pPr>
              <a:buNone/>
              <a:defRPr sz="4100"/>
            </a:lvl4pPr>
            <a:lvl5pPr>
              <a:buNone/>
              <a:defRPr sz="41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11" name="Content Placeholder 10"/>
          <p:cNvSpPr>
            <a:spLocks noGrp="1"/>
          </p:cNvSpPr>
          <p:nvPr>
            <p:ph sz="quarter" idx="1"/>
          </p:nvPr>
        </p:nvSpPr>
        <p:spPr>
          <a:xfrm>
            <a:off x="9845636" y="9914943"/>
            <a:ext cx="18933914" cy="27856269"/>
          </a:xfrm>
        </p:spPr>
        <p:txBody>
          <a:bodyPr vert="horz"/>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GB" smtClean="0"/>
              <a:t>Click to edit Master title style</a:t>
            </a:r>
            <a:endParaRPr kumimoji="0" lang="en-US"/>
          </a:p>
        </p:txBody>
      </p:sp>
      <p:sp>
        <p:nvSpPr>
          <p:cNvPr id="4" name="Date Placeholder 3"/>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4450364" y="6359477"/>
            <a:ext cx="1514713" cy="2734478"/>
          </a:xfrm>
        </p:spPr>
        <p:txBody>
          <a:bodyPr/>
          <a:lstStyle/>
          <a:p>
            <a:fld id="{13016C9E-42B4-EA41-82C5-0F6B54652BC3}" type="slidenum">
              <a:rPr lang="en-US" smtClean="0"/>
              <a:pPr/>
              <a:t>‹#›</a:t>
            </a:fld>
            <a:endParaRPr lang="en-US" dirty="0"/>
          </a:p>
        </p:txBody>
      </p:sp>
      <p:sp>
        <p:nvSpPr>
          <p:cNvPr id="8" name="Content Placeholder 7"/>
          <p:cNvSpPr>
            <a:spLocks noGrp="1"/>
          </p:cNvSpPr>
          <p:nvPr>
            <p:ph sz="quarter" idx="1"/>
          </p:nvPr>
        </p:nvSpPr>
        <p:spPr>
          <a:xfrm>
            <a:off x="999710" y="9461688"/>
            <a:ext cx="28173665" cy="28328409"/>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9427" y="30364126"/>
            <a:ext cx="24235410" cy="3236130"/>
          </a:xfrm>
        </p:spPr>
        <p:txBody>
          <a:bodyPr anchor="ctr">
            <a:noAutofit/>
          </a:bodyPr>
          <a:lstStyle>
            <a:lvl1pPr algn="l">
              <a:buNone/>
              <a:defRPr sz="12700" b="0"/>
            </a:lvl1pPr>
          </a:lstStyle>
          <a:p>
            <a:r>
              <a:rPr kumimoji="0" lang="en-GB" smtClean="0"/>
              <a:t>Click to edit Master title style</a:t>
            </a:r>
            <a:endParaRPr kumimoji="0" lang="en-US"/>
          </a:p>
        </p:txBody>
      </p:sp>
      <p:sp>
        <p:nvSpPr>
          <p:cNvPr id="4" name="Text Placeholder 3"/>
          <p:cNvSpPr>
            <a:spLocks noGrp="1"/>
          </p:cNvSpPr>
          <p:nvPr>
            <p:ph type="body" sz="half" idx="2"/>
          </p:nvPr>
        </p:nvSpPr>
        <p:spPr>
          <a:xfrm>
            <a:off x="3029427" y="33742685"/>
            <a:ext cx="24235410" cy="4249261"/>
          </a:xfrm>
        </p:spPr>
        <p:txBody>
          <a:bodyPr/>
          <a:lstStyle>
            <a:lvl1pPr marL="0" indent="0">
              <a:buFontTx/>
              <a:buNone/>
              <a:defRPr sz="7300"/>
            </a:lvl1pPr>
            <a:lvl2pPr>
              <a:defRPr sz="5500"/>
            </a:lvl2pPr>
            <a:lvl3pPr>
              <a:defRPr sz="4500"/>
            </a:lvl3pPr>
            <a:lvl4pPr>
              <a:defRPr sz="4100"/>
            </a:lvl4pPr>
            <a:lvl5pPr>
              <a:defRPr sz="41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6" name="Footer Placeholder 5"/>
          <p:cNvSpPr>
            <a:spLocks noGrp="1"/>
          </p:cNvSpPr>
          <p:nvPr>
            <p:ph type="ftr" sz="quarter" idx="11"/>
          </p:nvPr>
        </p:nvSpPr>
        <p:spPr>
          <a:xfrm>
            <a:off x="3029426" y="38243352"/>
            <a:ext cx="12875062" cy="2832841"/>
          </a:xfrm>
        </p:spPr>
        <p:txBody>
          <a:bodyPr/>
          <a:lstStyle/>
          <a:p>
            <a:endParaRPr lang="en-US" dirty="0"/>
          </a:p>
        </p:txBody>
      </p:sp>
      <p:sp>
        <p:nvSpPr>
          <p:cNvPr id="7" name="Slide Number Placeholder 6"/>
          <p:cNvSpPr>
            <a:spLocks noGrp="1"/>
          </p:cNvSpPr>
          <p:nvPr>
            <p:ph type="sldNum" sz="quarter" idx="12"/>
          </p:nvPr>
        </p:nvSpPr>
        <p:spPr>
          <a:xfrm>
            <a:off x="484708" y="38469979"/>
            <a:ext cx="1514713" cy="2832841"/>
          </a:xfrm>
        </p:spPr>
        <p:txBody>
          <a:bodyPr/>
          <a:lstStyle/>
          <a:p>
            <a:fld id="{13016C9E-42B4-EA41-82C5-0F6B54652BC3}" type="slidenum">
              <a:rPr lang="en-US" smtClean="0"/>
              <a:pPr/>
              <a:t>‹#›</a:t>
            </a:fld>
            <a:endParaRPr lang="en-US" dirty="0"/>
          </a:p>
        </p:txBody>
      </p:sp>
      <p:sp>
        <p:nvSpPr>
          <p:cNvPr id="11" name="Rectangle 10"/>
          <p:cNvSpPr/>
          <p:nvPr/>
        </p:nvSpPr>
        <p:spPr>
          <a:xfrm flipV="1">
            <a:off x="226303" y="29019611"/>
            <a:ext cx="29839849" cy="566568"/>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12" name="Rectangle 11"/>
          <p:cNvSpPr/>
          <p:nvPr/>
        </p:nvSpPr>
        <p:spPr>
          <a:xfrm>
            <a:off x="226970" y="28814642"/>
            <a:ext cx="29839183" cy="283278"/>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13" name="Rectangle 12"/>
          <p:cNvSpPr/>
          <p:nvPr/>
        </p:nvSpPr>
        <p:spPr>
          <a:xfrm>
            <a:off x="226976" y="29575209"/>
            <a:ext cx="29839177" cy="302411"/>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3" name="Picture Placeholder 2"/>
          <p:cNvSpPr>
            <a:spLocks noGrp="1"/>
          </p:cNvSpPr>
          <p:nvPr>
            <p:ph type="pic" idx="1"/>
          </p:nvPr>
        </p:nvSpPr>
        <p:spPr>
          <a:xfrm>
            <a:off x="226308" y="413126"/>
            <a:ext cx="29823393" cy="28387426"/>
          </a:xfrm>
          <a:prstGeom prst="round2SameRect">
            <a:avLst>
              <a:gd name="adj1" fmla="val 7101"/>
              <a:gd name="adj2" fmla="val 0"/>
            </a:avLst>
          </a:prstGeom>
          <a:solidFill>
            <a:schemeClr val="bg2"/>
          </a:solidFill>
          <a:ln w="6350">
            <a:solidFill>
              <a:schemeClr val="tx1"/>
            </a:solidFill>
          </a:ln>
        </p:spPr>
        <p:txBody>
          <a:bodyPr/>
          <a:lstStyle>
            <a:lvl1pPr marL="0" indent="0">
              <a:buNone/>
              <a:defRPr sz="14600"/>
            </a:lvl1pPr>
          </a:lstStyle>
          <a:p>
            <a:r>
              <a:rPr kumimoji="0" lang="en-GB" smtClean="0"/>
              <a:t>Click icon to add picture</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016C9E-42B4-EA41-82C5-0F6B54652BC3}"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63341" y="1701696"/>
            <a:ext cx="6664738" cy="36256429"/>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3029426" y="1701690"/>
            <a:ext cx="18429010" cy="36256429"/>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016C9E-42B4-EA41-82C5-0F6B54652BC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5" name="Rectangle 14"/>
          <p:cNvSpPr>
            <a:spLocks noChangeArrowheads="1"/>
          </p:cNvSpPr>
          <p:nvPr/>
        </p:nvSpPr>
        <p:spPr bwMode="white">
          <a:xfrm>
            <a:off x="0" y="41548333"/>
            <a:ext cx="30294263" cy="94428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6" name="Rectangle 15"/>
          <p:cNvSpPr>
            <a:spLocks noChangeArrowheads="1"/>
          </p:cNvSpPr>
          <p:nvPr/>
        </p:nvSpPr>
        <p:spPr bwMode="white">
          <a:xfrm>
            <a:off x="0" y="0"/>
            <a:ext cx="30294263" cy="94428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8" name="Rectangle 17"/>
          <p:cNvSpPr>
            <a:spLocks noChangeArrowheads="1"/>
          </p:cNvSpPr>
          <p:nvPr/>
        </p:nvSpPr>
        <p:spPr bwMode="white">
          <a:xfrm>
            <a:off x="29789359" y="118035"/>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9" name="Rectangle 18"/>
          <p:cNvSpPr>
            <a:spLocks noChangeArrowheads="1"/>
          </p:cNvSpPr>
          <p:nvPr/>
        </p:nvSpPr>
        <p:spPr bwMode="white">
          <a:xfrm>
            <a:off x="504904" y="14164204"/>
            <a:ext cx="29264258" cy="188856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2" name="Rectangle 11"/>
          <p:cNvSpPr>
            <a:spLocks noChangeArrowheads="1"/>
          </p:cNvSpPr>
          <p:nvPr/>
        </p:nvSpPr>
        <p:spPr bwMode="auto">
          <a:xfrm>
            <a:off x="515003" y="882022"/>
            <a:ext cx="29264258" cy="13257695"/>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3" name="Text Placeholder 2"/>
          <p:cNvSpPr>
            <a:spLocks noGrp="1"/>
          </p:cNvSpPr>
          <p:nvPr>
            <p:ph type="body" idx="1"/>
          </p:nvPr>
        </p:nvSpPr>
        <p:spPr>
          <a:xfrm>
            <a:off x="4533624" y="16997054"/>
            <a:ext cx="21468952" cy="10367411"/>
          </a:xfrm>
        </p:spPr>
        <p:txBody>
          <a:bodyPr anchor="t"/>
          <a:lstStyle>
            <a:lvl1pPr marL="0" indent="0" algn="ctr">
              <a:buNone/>
              <a:defRPr sz="7300" b="1" cap="all" spc="1137" baseline="0">
                <a:solidFill>
                  <a:schemeClr val="tx2"/>
                </a:solidFill>
              </a:defRPr>
            </a:lvl1pPr>
            <a:lvl2pPr>
              <a:buNone/>
              <a:defRPr sz="8200">
                <a:solidFill>
                  <a:schemeClr val="tx1">
                    <a:tint val="75000"/>
                  </a:schemeClr>
                </a:solidFill>
              </a:defRPr>
            </a:lvl2pPr>
            <a:lvl3pPr>
              <a:buNone/>
              <a:defRPr sz="7300">
                <a:solidFill>
                  <a:schemeClr val="tx1">
                    <a:tint val="75000"/>
                  </a:schemeClr>
                </a:solidFill>
              </a:defRPr>
            </a:lvl3pPr>
            <a:lvl4pPr>
              <a:buNone/>
              <a:defRPr sz="6400">
                <a:solidFill>
                  <a:schemeClr val="tx1">
                    <a:tint val="75000"/>
                  </a:schemeClr>
                </a:solidFill>
              </a:defRPr>
            </a:lvl4pPr>
            <a:lvl5pPr>
              <a:buNone/>
              <a:defRPr sz="6400">
                <a:solidFill>
                  <a:schemeClr val="tx1">
                    <a:tint val="75000"/>
                  </a:schemeClr>
                </a:solidFill>
              </a:defRPr>
            </a:lvl5pPr>
          </a:lstStyle>
          <a:p>
            <a:pPr lvl="0" eaLnBrk="1" latinLnBrk="0" hangingPunct="1"/>
            <a:r>
              <a:rPr kumimoji="0" lang="en-GB" smtClean="0"/>
              <a:t>Click to edit Master text styles</a:t>
            </a:r>
          </a:p>
        </p:txBody>
      </p:sp>
      <p:sp>
        <p:nvSpPr>
          <p:cNvPr id="13" name="Rectangle 12"/>
          <p:cNvSpPr>
            <a:spLocks noChangeArrowheads="1"/>
          </p:cNvSpPr>
          <p:nvPr/>
        </p:nvSpPr>
        <p:spPr bwMode="auto">
          <a:xfrm>
            <a:off x="484708" y="39603125"/>
            <a:ext cx="29264258" cy="19180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4" name="Rectangle 13"/>
          <p:cNvSpPr>
            <a:spLocks noChangeArrowheads="1"/>
          </p:cNvSpPr>
          <p:nvPr/>
        </p:nvSpPr>
        <p:spPr bwMode="auto">
          <a:xfrm>
            <a:off x="504904" y="944280"/>
            <a:ext cx="29264258" cy="40566281"/>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415833" tIns="207917" rIns="415833" bIns="207917"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8" name="Straight Connector 7"/>
          <p:cNvSpPr>
            <a:spLocks noChangeShapeType="1"/>
          </p:cNvSpPr>
          <p:nvPr/>
        </p:nvSpPr>
        <p:spPr bwMode="auto">
          <a:xfrm>
            <a:off x="504904" y="15108485"/>
            <a:ext cx="2926425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415833" tIns="207917" rIns="415833" bIns="207917" anchor="ctr" compatLnSpc="1"/>
          <a:lstStyle/>
          <a:p>
            <a:endParaRPr kumimoji="0" lang="en-US"/>
          </a:p>
        </p:txBody>
      </p:sp>
      <p:sp>
        <p:nvSpPr>
          <p:cNvPr id="10" name="Oval 9"/>
          <p:cNvSpPr/>
          <p:nvPr/>
        </p:nvSpPr>
        <p:spPr>
          <a:xfrm>
            <a:off x="14137323" y="13106610"/>
            <a:ext cx="2019618" cy="3777121"/>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11" name="Oval 10"/>
          <p:cNvSpPr/>
          <p:nvPr/>
        </p:nvSpPr>
        <p:spPr>
          <a:xfrm>
            <a:off x="14450364" y="13692064"/>
            <a:ext cx="1393536" cy="260621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6" name="Slide Number Placeholder 5"/>
          <p:cNvSpPr>
            <a:spLocks noGrp="1"/>
          </p:cNvSpPr>
          <p:nvPr>
            <p:ph type="sldNum" sz="quarter" idx="12"/>
          </p:nvPr>
        </p:nvSpPr>
        <p:spPr>
          <a:xfrm>
            <a:off x="14389775" y="13627938"/>
            <a:ext cx="1514713" cy="2734478"/>
          </a:xfrm>
        </p:spPr>
        <p:txBody>
          <a:bodyPr/>
          <a:lstStyle>
            <a:lvl1pPr>
              <a:defRPr>
                <a:solidFill>
                  <a:schemeClr val="accent3">
                    <a:shade val="75000"/>
                  </a:schemeClr>
                </a:solidFill>
              </a:defRPr>
            </a:lvl1pPr>
          </a:lstStyle>
          <a:p>
            <a:fld id="{69E29E33-B620-47F9-BB04-8846C2A5AFCC}" type="slidenum">
              <a:rPr kumimoji="0" lang="en-US" smtClean="0"/>
              <a:pPr/>
              <a:t>‹#›</a:t>
            </a:fld>
            <a:endParaRPr kumimoji="0" lang="en-US"/>
          </a:p>
        </p:txBody>
      </p:sp>
      <p:sp>
        <p:nvSpPr>
          <p:cNvPr id="2" name="Title 1"/>
          <p:cNvSpPr>
            <a:spLocks noGrp="1"/>
          </p:cNvSpPr>
          <p:nvPr>
            <p:ph type="title"/>
          </p:nvPr>
        </p:nvSpPr>
        <p:spPr>
          <a:xfrm>
            <a:off x="2393038" y="3304981"/>
            <a:ext cx="25750124" cy="9442803"/>
          </a:xfrm>
        </p:spPr>
        <p:txBody>
          <a:bodyPr anchor="b"/>
          <a:lstStyle>
            <a:lvl1pPr algn="ctr">
              <a:buNone/>
              <a:defRPr sz="19100" b="0" cap="none" baseline="0">
                <a:solidFill>
                  <a:srgbClr val="FFFFFF"/>
                </a:solidFill>
              </a:defRPr>
            </a:lvl1pPr>
          </a:lstStyle>
          <a:p>
            <a:r>
              <a:rPr kumimoji="0" lang="en-GB"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99711" y="1416420"/>
            <a:ext cx="28274645" cy="4702516"/>
          </a:xfrm>
        </p:spPr>
        <p:txBody>
          <a:bodyPr/>
          <a:lstStyle/>
          <a:p>
            <a:r>
              <a:rPr kumimoji="0" lang="en-GB" smtClean="0"/>
              <a:t>Click to edit Master title style</a:t>
            </a:r>
            <a:endParaRPr kumimoji="0" lang="en-US"/>
          </a:p>
        </p:txBody>
      </p:sp>
      <p:sp>
        <p:nvSpPr>
          <p:cNvPr id="5" name="Date Placeholder 4"/>
          <p:cNvSpPr>
            <a:spLocks noGrp="1"/>
          </p:cNvSpPr>
          <p:nvPr>
            <p:ph type="dt" sz="half" idx="10"/>
          </p:nvPr>
        </p:nvSpPr>
        <p:spPr>
          <a:xfrm>
            <a:off x="19186366" y="39716429"/>
            <a:ext cx="10087990" cy="2266273"/>
          </a:xfrm>
        </p:spPr>
        <p:txBody>
          <a:bodyPr/>
          <a:lstStyle/>
          <a:p>
            <a:fld id="{8268EE82-1AAB-204A-AC93-1F990787E485}" type="datetimeFigureOut">
              <a:rPr lang="en-US" smtClean="0"/>
              <a:pPr/>
              <a:t>2/24/2015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016C9E-42B4-EA41-82C5-0F6B54652BC3}" type="slidenum">
              <a:rPr lang="en-US" smtClean="0"/>
              <a:pPr/>
              <a:t>‹#›</a:t>
            </a:fld>
            <a:endParaRPr lang="en-US" dirty="0"/>
          </a:p>
        </p:txBody>
      </p:sp>
      <p:sp>
        <p:nvSpPr>
          <p:cNvPr id="8" name="Straight Connector 7"/>
          <p:cNvSpPr>
            <a:spLocks noChangeShapeType="1"/>
          </p:cNvSpPr>
          <p:nvPr/>
        </p:nvSpPr>
        <p:spPr bwMode="auto">
          <a:xfrm flipV="1">
            <a:off x="15117585" y="9762845"/>
            <a:ext cx="29555" cy="29862288"/>
          </a:xfrm>
          <a:prstGeom prst="line">
            <a:avLst/>
          </a:prstGeom>
          <a:noFill/>
          <a:ln w="9525" cap="flat" cmpd="sng" algn="ctr">
            <a:solidFill>
              <a:schemeClr val="tx2"/>
            </a:solidFill>
            <a:prstDash val="sysDash"/>
            <a:round/>
            <a:headEnd type="none" w="med" len="med"/>
            <a:tailEnd type="none" w="med" len="med"/>
          </a:ln>
          <a:effectLst/>
        </p:spPr>
        <p:txBody>
          <a:bodyPr vert="horz" wrap="none" lIns="415833" tIns="207917" rIns="415833" bIns="207917" anchor="ctr" compatLnSpc="1"/>
          <a:lstStyle/>
          <a:p>
            <a:endParaRPr kumimoji="0" lang="en-US"/>
          </a:p>
        </p:txBody>
      </p:sp>
      <p:sp>
        <p:nvSpPr>
          <p:cNvPr id="10" name="Content Placeholder 9"/>
          <p:cNvSpPr>
            <a:spLocks noGrp="1"/>
          </p:cNvSpPr>
          <p:nvPr>
            <p:ph sz="half" idx="1"/>
          </p:nvPr>
        </p:nvSpPr>
        <p:spPr>
          <a:xfrm>
            <a:off x="999711" y="8498523"/>
            <a:ext cx="13379966" cy="29008290"/>
          </a:xfrm>
        </p:spPr>
        <p:txBody>
          <a:bodyPr/>
          <a:lstStyle>
            <a:lvl1pPr>
              <a:defRPr sz="11400"/>
            </a:lvl1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2" name="Content Placeholder 11"/>
          <p:cNvSpPr>
            <a:spLocks noGrp="1"/>
          </p:cNvSpPr>
          <p:nvPr>
            <p:ph sz="half" idx="2"/>
          </p:nvPr>
        </p:nvSpPr>
        <p:spPr>
          <a:xfrm>
            <a:off x="15904488" y="8498523"/>
            <a:ext cx="13379966" cy="29008290"/>
          </a:xfrm>
        </p:spPr>
        <p:txBody>
          <a:bodyPr/>
          <a:lstStyle>
            <a:lvl1pPr>
              <a:defRPr sz="11400"/>
            </a:lvl1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15147132" y="13633047"/>
            <a:ext cx="0" cy="25948822"/>
          </a:xfrm>
          <a:prstGeom prst="line">
            <a:avLst/>
          </a:prstGeom>
          <a:noFill/>
          <a:ln w="9525" cap="flat" cmpd="sng" algn="ctr">
            <a:solidFill>
              <a:schemeClr val="tx2"/>
            </a:solidFill>
            <a:prstDash val="sysDash"/>
            <a:round/>
            <a:headEnd type="none" w="med" len="med"/>
            <a:tailEnd type="none" w="med" len="med"/>
          </a:ln>
          <a:effectLst/>
        </p:spPr>
        <p:txBody>
          <a:bodyPr vert="horz" wrap="none" lIns="415833" tIns="207917" rIns="415833" bIns="207917" anchor="ctr" compatLnSpc="1"/>
          <a:lstStyle/>
          <a:p>
            <a:endParaRPr kumimoji="0" lang="en-US"/>
          </a:p>
        </p:txBody>
      </p:sp>
      <p:sp>
        <p:nvSpPr>
          <p:cNvPr id="20" name="Rectangle 19"/>
          <p:cNvSpPr>
            <a:spLocks noChangeArrowheads="1"/>
          </p:cNvSpPr>
          <p:nvPr/>
        </p:nvSpPr>
        <p:spPr bwMode="white">
          <a:xfrm>
            <a:off x="0" y="0"/>
            <a:ext cx="30294263" cy="897066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9" name="Rectangle 18"/>
          <p:cNvSpPr>
            <a:spLocks noChangeArrowheads="1"/>
          </p:cNvSpPr>
          <p:nvPr/>
        </p:nvSpPr>
        <p:spPr bwMode="white">
          <a:xfrm>
            <a:off x="0" y="41548333"/>
            <a:ext cx="30294263" cy="94428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21" name="Rectangle 20"/>
          <p:cNvSpPr>
            <a:spLocks noChangeArrowheads="1"/>
          </p:cNvSpPr>
          <p:nvPr/>
        </p:nvSpPr>
        <p:spPr bwMode="white">
          <a:xfrm>
            <a:off x="0"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22" name="Rectangle 21"/>
          <p:cNvSpPr>
            <a:spLocks noChangeArrowheads="1"/>
          </p:cNvSpPr>
          <p:nvPr/>
        </p:nvSpPr>
        <p:spPr bwMode="white">
          <a:xfrm>
            <a:off x="29789359"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1" name="Rectangle 10"/>
          <p:cNvSpPr/>
          <p:nvPr/>
        </p:nvSpPr>
        <p:spPr>
          <a:xfrm>
            <a:off x="504904" y="8498522"/>
            <a:ext cx="29264258" cy="5665682"/>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13" name="Rectangle 12"/>
          <p:cNvSpPr>
            <a:spLocks noChangeArrowheads="1"/>
          </p:cNvSpPr>
          <p:nvPr/>
        </p:nvSpPr>
        <p:spPr bwMode="auto">
          <a:xfrm>
            <a:off x="483446" y="39603115"/>
            <a:ext cx="29264258" cy="192633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3" name="Text Placeholder 2"/>
          <p:cNvSpPr>
            <a:spLocks noGrp="1"/>
          </p:cNvSpPr>
          <p:nvPr>
            <p:ph type="body" idx="1"/>
          </p:nvPr>
        </p:nvSpPr>
        <p:spPr>
          <a:xfrm>
            <a:off x="999711" y="9442803"/>
            <a:ext cx="13385227" cy="454155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10000" b="1" dirty="0" smtClean="0">
                <a:solidFill>
                  <a:srgbClr val="FFFFFF"/>
                </a:solidFill>
              </a:defRPr>
            </a:lvl1pPr>
            <a:lvl2pPr>
              <a:buNone/>
              <a:defRPr sz="9100" b="1"/>
            </a:lvl2pPr>
            <a:lvl3pPr>
              <a:buNone/>
              <a:defRPr sz="8200" b="1"/>
            </a:lvl3pPr>
            <a:lvl4pPr>
              <a:buNone/>
              <a:defRPr sz="7300" b="1"/>
            </a:lvl4pPr>
            <a:lvl5pPr>
              <a:buNone/>
              <a:defRPr sz="73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15873781" y="9442803"/>
            <a:ext cx="13390485" cy="4532545"/>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10000" b="1"/>
            </a:lvl1pPr>
            <a:lvl2pPr>
              <a:buNone/>
              <a:defRPr sz="9100" b="1"/>
            </a:lvl2pPr>
            <a:lvl3pPr>
              <a:buNone/>
              <a:defRPr sz="8200" b="1"/>
            </a:lvl3pPr>
            <a:lvl4pPr>
              <a:buNone/>
              <a:defRPr sz="7300" b="1"/>
            </a:lvl4pPr>
            <a:lvl5pPr>
              <a:buNone/>
              <a:defRPr sz="7300" b="1"/>
            </a:lvl5pPr>
          </a:lstStyle>
          <a:p>
            <a:pPr lvl="0" eaLnBrk="1" latinLnBrk="0" hangingPunct="1"/>
            <a:r>
              <a:rPr kumimoji="0" lang="en-GB" smtClean="0"/>
              <a:t>Click to edit Master text styles</a:t>
            </a:r>
          </a:p>
        </p:txBody>
      </p:sp>
      <p:sp>
        <p:nvSpPr>
          <p:cNvPr id="7" name="Date Placeholder 6"/>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8" name="Footer Placeholder 7"/>
          <p:cNvSpPr>
            <a:spLocks noGrp="1"/>
          </p:cNvSpPr>
          <p:nvPr>
            <p:ph type="ftr" sz="quarter" idx="11"/>
          </p:nvPr>
        </p:nvSpPr>
        <p:spPr>
          <a:xfrm>
            <a:off x="1009809" y="39716429"/>
            <a:ext cx="11865253" cy="2266273"/>
          </a:xfrm>
        </p:spPr>
        <p:txBody>
          <a:bodyPr/>
          <a:lstStyle/>
          <a:p>
            <a:endParaRPr lang="en-US" dirty="0"/>
          </a:p>
        </p:txBody>
      </p:sp>
      <p:sp>
        <p:nvSpPr>
          <p:cNvPr id="15" name="Straight Connector 14"/>
          <p:cNvSpPr>
            <a:spLocks noChangeShapeType="1"/>
          </p:cNvSpPr>
          <p:nvPr/>
        </p:nvSpPr>
        <p:spPr bwMode="auto">
          <a:xfrm>
            <a:off x="504904" y="7931954"/>
            <a:ext cx="2926425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415833" tIns="207917" rIns="415833" bIns="207917" anchor="ctr" compatLnSpc="1"/>
          <a:lstStyle/>
          <a:p>
            <a:endParaRPr kumimoji="0" lang="en-US"/>
          </a:p>
        </p:txBody>
      </p:sp>
      <p:sp>
        <p:nvSpPr>
          <p:cNvPr id="18" name="Rectangle 17"/>
          <p:cNvSpPr>
            <a:spLocks noChangeArrowheads="1"/>
          </p:cNvSpPr>
          <p:nvPr/>
        </p:nvSpPr>
        <p:spPr bwMode="auto">
          <a:xfrm>
            <a:off x="504904" y="963166"/>
            <a:ext cx="29264258" cy="40566281"/>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415833" tIns="207917" rIns="415833" bIns="207917" anchor="ctr" compatLnSpc="1"/>
          <a:lstStyle/>
          <a:p>
            <a:endParaRPr kumimoji="0" lang="en-US" dirty="0"/>
          </a:p>
        </p:txBody>
      </p:sp>
      <p:sp>
        <p:nvSpPr>
          <p:cNvPr id="24" name="Content Placeholder 23"/>
          <p:cNvSpPr>
            <a:spLocks noGrp="1"/>
          </p:cNvSpPr>
          <p:nvPr>
            <p:ph sz="quarter" idx="2"/>
          </p:nvPr>
        </p:nvSpPr>
        <p:spPr>
          <a:xfrm>
            <a:off x="999711" y="15312849"/>
            <a:ext cx="13390064" cy="23659079"/>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6" name="Content Placeholder 25"/>
          <p:cNvSpPr>
            <a:spLocks noGrp="1"/>
          </p:cNvSpPr>
          <p:nvPr>
            <p:ph sz="quarter" idx="4"/>
          </p:nvPr>
        </p:nvSpPr>
        <p:spPr>
          <a:xfrm>
            <a:off x="15904488" y="15312849"/>
            <a:ext cx="13379966" cy="2368255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5" name="Oval 24"/>
          <p:cNvSpPr/>
          <p:nvPr/>
        </p:nvSpPr>
        <p:spPr>
          <a:xfrm>
            <a:off x="14137323" y="5923661"/>
            <a:ext cx="2019618" cy="3777121"/>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27" name="Oval 26"/>
          <p:cNvSpPr/>
          <p:nvPr/>
        </p:nvSpPr>
        <p:spPr>
          <a:xfrm>
            <a:off x="14450364" y="6509115"/>
            <a:ext cx="1393536" cy="260621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9" name="Slide Number Placeholder 8"/>
          <p:cNvSpPr>
            <a:spLocks noGrp="1"/>
          </p:cNvSpPr>
          <p:nvPr>
            <p:ph type="sldNum" sz="quarter" idx="12"/>
          </p:nvPr>
        </p:nvSpPr>
        <p:spPr>
          <a:xfrm>
            <a:off x="14389775" y="6458880"/>
            <a:ext cx="1514713" cy="2734478"/>
          </a:xfrm>
        </p:spPr>
        <p:txBody>
          <a:bodyPr/>
          <a:lstStyle>
            <a:lvl1pPr algn="ctr">
              <a:defRPr/>
            </a:lvl1pPr>
          </a:lstStyle>
          <a:p>
            <a:fld id="{13016C9E-42B4-EA41-82C5-0F6B54652BC3}"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GB"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Date Placeholder 2"/>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14389775" y="6419250"/>
            <a:ext cx="1514713" cy="2734478"/>
          </a:xfrm>
        </p:spPr>
        <p:txBody>
          <a:bodyPr/>
          <a:lstStyle/>
          <a:p>
            <a:fld id="{13016C9E-42B4-EA41-82C5-0F6B54652BC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41548333"/>
            <a:ext cx="30294263" cy="94428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8" name="Rectangle 7"/>
          <p:cNvSpPr>
            <a:spLocks noChangeArrowheads="1"/>
          </p:cNvSpPr>
          <p:nvPr/>
        </p:nvSpPr>
        <p:spPr bwMode="white">
          <a:xfrm>
            <a:off x="0" y="0"/>
            <a:ext cx="30294263" cy="96316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0" name="Rectangle 9"/>
          <p:cNvSpPr>
            <a:spLocks noChangeArrowheads="1"/>
          </p:cNvSpPr>
          <p:nvPr/>
        </p:nvSpPr>
        <p:spPr bwMode="white">
          <a:xfrm>
            <a:off x="29789359"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9" name="Rectangle 8"/>
          <p:cNvSpPr>
            <a:spLocks noChangeArrowheads="1"/>
          </p:cNvSpPr>
          <p:nvPr/>
        </p:nvSpPr>
        <p:spPr bwMode="white">
          <a:xfrm>
            <a:off x="0"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5" name="Rectangle 4"/>
          <p:cNvSpPr>
            <a:spLocks noChangeArrowheads="1"/>
          </p:cNvSpPr>
          <p:nvPr/>
        </p:nvSpPr>
        <p:spPr bwMode="auto">
          <a:xfrm>
            <a:off x="484708" y="39603125"/>
            <a:ext cx="29264258" cy="19180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6" name="Rectangle 5"/>
          <p:cNvSpPr>
            <a:spLocks noChangeArrowheads="1"/>
          </p:cNvSpPr>
          <p:nvPr/>
        </p:nvSpPr>
        <p:spPr bwMode="auto">
          <a:xfrm>
            <a:off x="504904" y="982052"/>
            <a:ext cx="29264258" cy="40566281"/>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415833" tIns="207917" rIns="415833" bIns="207917" anchor="ctr" compatLnSpc="1"/>
          <a:lstStyle/>
          <a:p>
            <a:endParaRPr kumimoji="0" lang="en-US" dirty="0"/>
          </a:p>
        </p:txBody>
      </p:sp>
      <p:sp>
        <p:nvSpPr>
          <p:cNvPr id="2" name="Date Placeholder 1"/>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14137323" y="39187632"/>
            <a:ext cx="2019618" cy="2734472"/>
          </a:xfrm>
        </p:spPr>
        <p:txBody>
          <a:bodyPr/>
          <a:lstStyle>
            <a:lvl1pPr>
              <a:defRPr>
                <a:solidFill>
                  <a:srgbClr val="FFFFFF"/>
                </a:solidFill>
              </a:defRPr>
            </a:lvl1pPr>
          </a:lstStyle>
          <a:p>
            <a:fld id="{13016C9E-42B4-EA41-82C5-0F6B54652BC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504904" y="944280"/>
            <a:ext cx="29264258" cy="1888561"/>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5" name="Rectangle 14"/>
          <p:cNvSpPr>
            <a:spLocks noChangeArrowheads="1"/>
          </p:cNvSpPr>
          <p:nvPr/>
        </p:nvSpPr>
        <p:spPr bwMode="white">
          <a:xfrm>
            <a:off x="0" y="41548333"/>
            <a:ext cx="30294263" cy="94428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8" name="Rectangle 17"/>
          <p:cNvSpPr>
            <a:spLocks noChangeArrowheads="1"/>
          </p:cNvSpPr>
          <p:nvPr/>
        </p:nvSpPr>
        <p:spPr bwMode="white">
          <a:xfrm>
            <a:off x="29789359"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6" name="Rectangle 15"/>
          <p:cNvSpPr>
            <a:spLocks noChangeArrowheads="1"/>
          </p:cNvSpPr>
          <p:nvPr/>
        </p:nvSpPr>
        <p:spPr bwMode="white">
          <a:xfrm>
            <a:off x="0" y="0"/>
            <a:ext cx="30294263" cy="736539"/>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7" name="Rectangle 16"/>
          <p:cNvSpPr>
            <a:spLocks noChangeArrowheads="1"/>
          </p:cNvSpPr>
          <p:nvPr/>
        </p:nvSpPr>
        <p:spPr bwMode="white">
          <a:xfrm>
            <a:off x="0"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3" name="Rectangle 12"/>
          <p:cNvSpPr/>
          <p:nvPr/>
        </p:nvSpPr>
        <p:spPr>
          <a:xfrm>
            <a:off x="504904" y="3777121"/>
            <a:ext cx="9088279" cy="36354791"/>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2" name="Title 1"/>
          <p:cNvSpPr>
            <a:spLocks noGrp="1"/>
          </p:cNvSpPr>
          <p:nvPr>
            <p:ph type="title"/>
          </p:nvPr>
        </p:nvSpPr>
        <p:spPr>
          <a:xfrm>
            <a:off x="1262261" y="5665682"/>
            <a:ext cx="7826018" cy="6137822"/>
          </a:xfrm>
        </p:spPr>
        <p:txBody>
          <a:bodyPr anchor="b">
            <a:noAutofit/>
          </a:bodyPr>
          <a:lstStyle>
            <a:lvl1pPr algn="l">
              <a:buNone/>
              <a:defRPr sz="10000" b="1">
                <a:solidFill>
                  <a:srgbClr val="FFFFFF"/>
                </a:solidFill>
              </a:defRPr>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1262261" y="12275653"/>
            <a:ext cx="7826018" cy="25682460"/>
          </a:xfrm>
        </p:spPr>
        <p:txBody>
          <a:bodyPr/>
          <a:lstStyle>
            <a:lvl1pPr marL="0" indent="0">
              <a:spcAft>
                <a:spcPts val="4549"/>
              </a:spcAft>
              <a:buNone/>
              <a:defRPr sz="7300">
                <a:solidFill>
                  <a:srgbClr val="FFFFFF"/>
                </a:solidFill>
              </a:defRPr>
            </a:lvl1pPr>
            <a:lvl2pPr>
              <a:buNone/>
              <a:defRPr sz="5500"/>
            </a:lvl2pPr>
            <a:lvl3pPr>
              <a:buNone/>
              <a:defRPr sz="4500"/>
            </a:lvl3pPr>
            <a:lvl4pPr>
              <a:buNone/>
              <a:defRPr sz="4100"/>
            </a:lvl4pPr>
            <a:lvl5pPr>
              <a:buNone/>
              <a:defRPr sz="4100"/>
            </a:lvl5pPr>
          </a:lstStyle>
          <a:p>
            <a:pPr lvl="0" eaLnBrk="1" latinLnBrk="0" hangingPunct="1"/>
            <a:r>
              <a:rPr kumimoji="0" lang="en-GB" smtClean="0"/>
              <a:t>Click to edit Master text styles</a:t>
            </a:r>
          </a:p>
        </p:txBody>
      </p:sp>
      <p:sp>
        <p:nvSpPr>
          <p:cNvPr id="8" name="Rectangle 7"/>
          <p:cNvSpPr>
            <a:spLocks noChangeArrowheads="1"/>
          </p:cNvSpPr>
          <p:nvPr/>
        </p:nvSpPr>
        <p:spPr bwMode="auto">
          <a:xfrm>
            <a:off x="504904" y="944280"/>
            <a:ext cx="29264258" cy="40566281"/>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415833" tIns="207917" rIns="415833" bIns="207917" anchor="ctr" compatLnSpc="1"/>
          <a:lstStyle/>
          <a:p>
            <a:endParaRPr kumimoji="0" lang="en-US" dirty="0"/>
          </a:p>
        </p:txBody>
      </p:sp>
      <p:sp>
        <p:nvSpPr>
          <p:cNvPr id="9" name="Straight Connector 8"/>
          <p:cNvSpPr>
            <a:spLocks noChangeShapeType="1"/>
          </p:cNvSpPr>
          <p:nvPr/>
        </p:nvSpPr>
        <p:spPr bwMode="auto">
          <a:xfrm>
            <a:off x="504904" y="3304981"/>
            <a:ext cx="2926425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415833" tIns="207917" rIns="415833" bIns="207917" anchor="ctr" compatLnSpc="1"/>
          <a:lstStyle/>
          <a:p>
            <a:endParaRPr kumimoji="0" lang="en-US"/>
          </a:p>
        </p:txBody>
      </p:sp>
      <p:sp>
        <p:nvSpPr>
          <p:cNvPr id="20" name="Content Placeholder 19"/>
          <p:cNvSpPr>
            <a:spLocks noGrp="1"/>
          </p:cNvSpPr>
          <p:nvPr>
            <p:ph sz="quarter" idx="1"/>
          </p:nvPr>
        </p:nvSpPr>
        <p:spPr>
          <a:xfrm>
            <a:off x="10350540" y="4249261"/>
            <a:ext cx="18681462" cy="3352195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0" name="Oval 9"/>
          <p:cNvSpPr/>
          <p:nvPr/>
        </p:nvSpPr>
        <p:spPr>
          <a:xfrm>
            <a:off x="4291687" y="1416421"/>
            <a:ext cx="2019618" cy="3777121"/>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11" name="Oval 10"/>
          <p:cNvSpPr/>
          <p:nvPr/>
        </p:nvSpPr>
        <p:spPr>
          <a:xfrm>
            <a:off x="4604728" y="2001874"/>
            <a:ext cx="1393536" cy="260621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7" name="Slide Number Placeholder 6"/>
          <p:cNvSpPr>
            <a:spLocks noGrp="1"/>
          </p:cNvSpPr>
          <p:nvPr>
            <p:ph type="sldNum" sz="quarter" idx="12"/>
          </p:nvPr>
        </p:nvSpPr>
        <p:spPr>
          <a:xfrm>
            <a:off x="4544140" y="1937748"/>
            <a:ext cx="1514713" cy="2734478"/>
          </a:xfrm>
        </p:spPr>
        <p:txBody>
          <a:bodyPr/>
          <a:lstStyle>
            <a:lvl1pPr>
              <a:defRPr>
                <a:solidFill>
                  <a:schemeClr val="accent3">
                    <a:shade val="75000"/>
                  </a:schemeClr>
                </a:solidFill>
              </a:defRPr>
            </a:lvl1pPr>
          </a:lstStyle>
          <a:p>
            <a:fld id="{13016C9E-42B4-EA41-82C5-0F6B54652BC3}" type="slidenum">
              <a:rPr lang="en-US" smtClean="0"/>
              <a:pPr/>
              <a:t>‹#›</a:t>
            </a:fld>
            <a:endParaRPr lang="en-US" dirty="0"/>
          </a:p>
        </p:txBody>
      </p:sp>
      <p:sp>
        <p:nvSpPr>
          <p:cNvPr id="21" name="Rectangle 20"/>
          <p:cNvSpPr>
            <a:spLocks noChangeArrowheads="1"/>
          </p:cNvSpPr>
          <p:nvPr/>
        </p:nvSpPr>
        <p:spPr bwMode="auto">
          <a:xfrm>
            <a:off x="494806" y="39582851"/>
            <a:ext cx="29264258" cy="19180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5" name="Date Placeholder 4"/>
          <p:cNvSpPr>
            <a:spLocks noGrp="1"/>
          </p:cNvSpPr>
          <p:nvPr>
            <p:ph type="dt" sz="half" idx="10"/>
          </p:nvPr>
        </p:nvSpPr>
        <p:spPr/>
        <p:txBody>
          <a:bodyPr/>
          <a:lstStyle/>
          <a:p>
            <a:fld id="{8268EE82-1AAB-204A-AC93-1F990787E485}" type="datetimeFigureOut">
              <a:rPr lang="en-US" smtClean="0"/>
              <a:pPr/>
              <a:t>2/24/2015</a:t>
            </a:fld>
            <a:endParaRPr lang="en-US" dirty="0"/>
          </a:p>
        </p:txBody>
      </p:sp>
      <p:sp>
        <p:nvSpPr>
          <p:cNvPr id="6" name="Footer Placeholder 5"/>
          <p:cNvSpPr>
            <a:spLocks noGrp="1"/>
          </p:cNvSpPr>
          <p:nvPr>
            <p:ph type="ftr" sz="quarter" idx="11"/>
          </p:nvPr>
        </p:nvSpPr>
        <p:spPr>
          <a:xfrm>
            <a:off x="999711" y="39722030"/>
            <a:ext cx="11208877" cy="2266273"/>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504904" y="3304981"/>
            <a:ext cx="2926425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415833" tIns="207917" rIns="415833" bIns="207917" anchor="ctr" compatLnSpc="1"/>
          <a:lstStyle/>
          <a:p>
            <a:endParaRPr kumimoji="0" lang="en-US"/>
          </a:p>
        </p:txBody>
      </p:sp>
      <p:sp>
        <p:nvSpPr>
          <p:cNvPr id="19" name="Rectangle 18"/>
          <p:cNvSpPr>
            <a:spLocks noChangeArrowheads="1"/>
          </p:cNvSpPr>
          <p:nvPr/>
        </p:nvSpPr>
        <p:spPr bwMode="white">
          <a:xfrm>
            <a:off x="0" y="41548333"/>
            <a:ext cx="30294263" cy="94428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6" name="Rectangle 15"/>
          <p:cNvSpPr>
            <a:spLocks noChangeArrowheads="1"/>
          </p:cNvSpPr>
          <p:nvPr/>
        </p:nvSpPr>
        <p:spPr bwMode="white">
          <a:xfrm>
            <a:off x="29789359"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7" name="Rectangle 16"/>
          <p:cNvSpPr>
            <a:spLocks noChangeArrowheads="1"/>
          </p:cNvSpPr>
          <p:nvPr/>
        </p:nvSpPr>
        <p:spPr bwMode="white">
          <a:xfrm>
            <a:off x="0" y="0"/>
            <a:ext cx="30294263" cy="94428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8" name="Rectangle 17"/>
          <p:cNvSpPr>
            <a:spLocks noChangeArrowheads="1"/>
          </p:cNvSpPr>
          <p:nvPr/>
        </p:nvSpPr>
        <p:spPr bwMode="white">
          <a:xfrm>
            <a:off x="0"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dirty="0"/>
          </a:p>
        </p:txBody>
      </p:sp>
      <p:sp>
        <p:nvSpPr>
          <p:cNvPr id="20" name="Rectangle 19"/>
          <p:cNvSpPr>
            <a:spLocks noChangeArrowheads="1"/>
          </p:cNvSpPr>
          <p:nvPr/>
        </p:nvSpPr>
        <p:spPr bwMode="auto">
          <a:xfrm>
            <a:off x="504904" y="944280"/>
            <a:ext cx="29264258" cy="1869675"/>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8" name="Rectangle 7"/>
          <p:cNvSpPr/>
          <p:nvPr/>
        </p:nvSpPr>
        <p:spPr>
          <a:xfrm>
            <a:off x="504904" y="3777121"/>
            <a:ext cx="9088279" cy="36354791"/>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15" name="Rectangle 14"/>
          <p:cNvSpPr>
            <a:spLocks noChangeArrowheads="1"/>
          </p:cNvSpPr>
          <p:nvPr/>
        </p:nvSpPr>
        <p:spPr bwMode="auto">
          <a:xfrm>
            <a:off x="504904" y="963166"/>
            <a:ext cx="29264258" cy="40566281"/>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415833" tIns="207917" rIns="415833" bIns="207917" anchor="ctr" compatLnSpc="1"/>
          <a:lstStyle/>
          <a:p>
            <a:endParaRPr kumimoji="0" lang="en-US" dirty="0"/>
          </a:p>
        </p:txBody>
      </p:sp>
      <p:sp>
        <p:nvSpPr>
          <p:cNvPr id="12" name="Oval 11"/>
          <p:cNvSpPr/>
          <p:nvPr/>
        </p:nvSpPr>
        <p:spPr>
          <a:xfrm>
            <a:off x="4291687" y="1416421"/>
            <a:ext cx="2019618" cy="3777121"/>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13" name="Oval 12"/>
          <p:cNvSpPr/>
          <p:nvPr/>
        </p:nvSpPr>
        <p:spPr>
          <a:xfrm>
            <a:off x="4604728" y="2001874"/>
            <a:ext cx="1393536" cy="260621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7" name="Slide Number Placeholder 6"/>
          <p:cNvSpPr>
            <a:spLocks noGrp="1"/>
          </p:cNvSpPr>
          <p:nvPr>
            <p:ph type="sldNum" sz="quarter" idx="12"/>
          </p:nvPr>
        </p:nvSpPr>
        <p:spPr>
          <a:xfrm>
            <a:off x="4544140" y="1937748"/>
            <a:ext cx="1514713" cy="2734478"/>
          </a:xfrm>
        </p:spPr>
        <p:txBody>
          <a:bodyPr/>
          <a:lstStyle/>
          <a:p>
            <a:fld id="{13016C9E-42B4-EA41-82C5-0F6B54652BC3}" type="slidenum">
              <a:rPr lang="en-US" smtClean="0"/>
              <a:pPr/>
              <a:t>‹#›</a:t>
            </a:fld>
            <a:endParaRPr lang="en-US" dirty="0"/>
          </a:p>
        </p:txBody>
      </p:sp>
      <p:sp>
        <p:nvSpPr>
          <p:cNvPr id="2" name="Title 1"/>
          <p:cNvSpPr>
            <a:spLocks noGrp="1"/>
          </p:cNvSpPr>
          <p:nvPr>
            <p:ph type="title"/>
          </p:nvPr>
        </p:nvSpPr>
        <p:spPr>
          <a:xfrm>
            <a:off x="9940305" y="31161250"/>
            <a:ext cx="19438819" cy="7554242"/>
          </a:xfrm>
        </p:spPr>
        <p:txBody>
          <a:bodyPr anchor="t">
            <a:noAutofit/>
          </a:bodyPr>
          <a:lstStyle>
            <a:lvl1pPr algn="l">
              <a:buNone/>
              <a:defRPr sz="10900" b="1">
                <a:solidFill>
                  <a:schemeClr val="tx2"/>
                </a:solidFill>
              </a:defRPr>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9940305" y="3777121"/>
            <a:ext cx="19438819" cy="26439848"/>
          </a:xfrm>
        </p:spPr>
        <p:txBody>
          <a:bodyPr/>
          <a:lstStyle>
            <a:lvl1pPr marL="0" indent="0">
              <a:buNone/>
              <a:defRPr sz="14600"/>
            </a:lvl1pPr>
          </a:lstStyle>
          <a:p>
            <a:r>
              <a:rPr kumimoji="0" lang="en-GB" smtClean="0"/>
              <a:t>Click icon to add picture</a:t>
            </a:r>
            <a:endParaRPr kumimoji="0" lang="en-US" dirty="0"/>
          </a:p>
        </p:txBody>
      </p:sp>
      <p:sp>
        <p:nvSpPr>
          <p:cNvPr id="4" name="Text Placeholder 3"/>
          <p:cNvSpPr>
            <a:spLocks noGrp="1"/>
          </p:cNvSpPr>
          <p:nvPr>
            <p:ph type="body" sz="half" idx="2"/>
          </p:nvPr>
        </p:nvSpPr>
        <p:spPr>
          <a:xfrm>
            <a:off x="1262261" y="6137822"/>
            <a:ext cx="8078470" cy="32577670"/>
          </a:xfrm>
        </p:spPr>
        <p:txBody>
          <a:bodyPr/>
          <a:lstStyle>
            <a:lvl1pPr marL="0" indent="0">
              <a:spcAft>
                <a:spcPts val="4549"/>
              </a:spcAft>
              <a:buFontTx/>
              <a:buNone/>
              <a:defRPr sz="7300">
                <a:solidFill>
                  <a:srgbClr val="FFFFFF"/>
                </a:solidFill>
              </a:defRPr>
            </a:lvl1pPr>
            <a:lvl2pPr>
              <a:defRPr sz="5500"/>
            </a:lvl2pPr>
            <a:lvl3pPr>
              <a:defRPr sz="4500"/>
            </a:lvl3pPr>
            <a:lvl4pPr>
              <a:defRPr sz="4100"/>
            </a:lvl4pPr>
            <a:lvl5pPr>
              <a:defRPr sz="4100"/>
            </a:lvl5pPr>
          </a:lstStyle>
          <a:p>
            <a:pPr lvl="0" eaLnBrk="1" latinLnBrk="0" hangingPunct="1"/>
            <a:r>
              <a:rPr kumimoji="0" lang="en-GB" smtClean="0"/>
              <a:t>Click to edit Master text styles</a:t>
            </a:r>
          </a:p>
        </p:txBody>
      </p:sp>
      <p:sp>
        <p:nvSpPr>
          <p:cNvPr id="22" name="Rectangle 21"/>
          <p:cNvSpPr>
            <a:spLocks noChangeArrowheads="1"/>
          </p:cNvSpPr>
          <p:nvPr/>
        </p:nvSpPr>
        <p:spPr bwMode="auto">
          <a:xfrm>
            <a:off x="494806" y="39582851"/>
            <a:ext cx="29264258" cy="19180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5" name="Date Placeholder 4"/>
          <p:cNvSpPr>
            <a:spLocks noGrp="1"/>
          </p:cNvSpPr>
          <p:nvPr>
            <p:ph type="dt" sz="half" idx="10"/>
          </p:nvPr>
        </p:nvSpPr>
        <p:spPr>
          <a:xfrm>
            <a:off x="19176268" y="39685696"/>
            <a:ext cx="10087990" cy="2266273"/>
          </a:xfrm>
        </p:spPr>
        <p:txBody>
          <a:bodyPr/>
          <a:lstStyle/>
          <a:p>
            <a:fld id="{8268EE82-1AAB-204A-AC93-1F990787E485}" type="datetimeFigureOut">
              <a:rPr lang="en-US" smtClean="0"/>
              <a:pPr/>
              <a:t>2/24/2015</a:t>
            </a:fld>
            <a:endParaRPr lang="en-US" dirty="0"/>
          </a:p>
        </p:txBody>
      </p:sp>
      <p:sp>
        <p:nvSpPr>
          <p:cNvPr id="6" name="Footer Placeholder 5"/>
          <p:cNvSpPr>
            <a:spLocks noGrp="1"/>
          </p:cNvSpPr>
          <p:nvPr>
            <p:ph type="ftr" sz="quarter" idx="11"/>
          </p:nvPr>
        </p:nvSpPr>
        <p:spPr>
          <a:xfrm>
            <a:off x="999711" y="39722030"/>
            <a:ext cx="11875351" cy="2266273"/>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41548333"/>
            <a:ext cx="30294263" cy="94428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6" name="Rectangle 15"/>
          <p:cNvSpPr>
            <a:spLocks noChangeArrowheads="1"/>
          </p:cNvSpPr>
          <p:nvPr/>
        </p:nvSpPr>
        <p:spPr bwMode="white">
          <a:xfrm>
            <a:off x="0" y="9"/>
            <a:ext cx="30294263" cy="8633417"/>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8" name="Rectangle 17"/>
          <p:cNvSpPr>
            <a:spLocks noChangeArrowheads="1"/>
          </p:cNvSpPr>
          <p:nvPr/>
        </p:nvSpPr>
        <p:spPr bwMode="white">
          <a:xfrm>
            <a:off x="0"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9" name="Rectangle 18"/>
          <p:cNvSpPr>
            <a:spLocks noChangeArrowheads="1"/>
          </p:cNvSpPr>
          <p:nvPr/>
        </p:nvSpPr>
        <p:spPr bwMode="white">
          <a:xfrm>
            <a:off x="29789359" y="0"/>
            <a:ext cx="504904" cy="42492613"/>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9" name="Rectangle 8"/>
          <p:cNvSpPr>
            <a:spLocks noChangeArrowheads="1"/>
          </p:cNvSpPr>
          <p:nvPr/>
        </p:nvSpPr>
        <p:spPr bwMode="auto">
          <a:xfrm>
            <a:off x="494806" y="39582851"/>
            <a:ext cx="29264258" cy="19180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415833" tIns="207917" rIns="415833" bIns="207917" anchor="ctr" compatLnSpc="1"/>
          <a:lstStyle/>
          <a:p>
            <a:endParaRPr kumimoji="0" lang="en-US"/>
          </a:p>
        </p:txBody>
      </p:sp>
      <p:sp>
        <p:nvSpPr>
          <p:cNvPr id="14" name="Date Placeholder 13"/>
          <p:cNvSpPr>
            <a:spLocks noGrp="1"/>
          </p:cNvSpPr>
          <p:nvPr>
            <p:ph type="dt" sz="half" idx="2"/>
          </p:nvPr>
        </p:nvSpPr>
        <p:spPr>
          <a:xfrm>
            <a:off x="19186366" y="39685696"/>
            <a:ext cx="10087990" cy="2266273"/>
          </a:xfrm>
          <a:prstGeom prst="rect">
            <a:avLst/>
          </a:prstGeom>
        </p:spPr>
        <p:txBody>
          <a:bodyPr vert="horz" lIns="415833" tIns="207917" rIns="415833" bIns="207917"/>
          <a:lstStyle>
            <a:lvl1pPr algn="r" eaLnBrk="1" latinLnBrk="0" hangingPunct="1">
              <a:defRPr kumimoji="0" sz="6400">
                <a:solidFill>
                  <a:srgbClr val="FFFFFF"/>
                </a:solidFill>
              </a:defRPr>
            </a:lvl1pPr>
          </a:lstStyle>
          <a:p>
            <a:fld id="{8268EE82-1AAB-204A-AC93-1F990787E485}" type="datetimeFigureOut">
              <a:rPr lang="en-US" smtClean="0"/>
              <a:pPr/>
              <a:t>2/24/2015</a:t>
            </a:fld>
            <a:endParaRPr lang="en-US" dirty="0"/>
          </a:p>
        </p:txBody>
      </p:sp>
      <p:sp>
        <p:nvSpPr>
          <p:cNvPr id="3" name="Footer Placeholder 2"/>
          <p:cNvSpPr>
            <a:spLocks noGrp="1"/>
          </p:cNvSpPr>
          <p:nvPr>
            <p:ph type="ftr" sz="quarter" idx="3"/>
          </p:nvPr>
        </p:nvSpPr>
        <p:spPr>
          <a:xfrm>
            <a:off x="1009809" y="39722030"/>
            <a:ext cx="11865253" cy="2266273"/>
          </a:xfrm>
          <a:prstGeom prst="rect">
            <a:avLst/>
          </a:prstGeom>
        </p:spPr>
        <p:txBody>
          <a:bodyPr vert="horz" lIns="415833" tIns="207917" rIns="415833" bIns="207917"/>
          <a:lstStyle>
            <a:lvl1pPr algn="l" eaLnBrk="1" latinLnBrk="0" hangingPunct="1">
              <a:defRPr kumimoji="0" sz="5500">
                <a:solidFill>
                  <a:srgbClr val="FFFFFF"/>
                </a:solidFill>
              </a:defRPr>
            </a:lvl1pPr>
          </a:lstStyle>
          <a:p>
            <a:endParaRPr lang="en-US" dirty="0"/>
          </a:p>
        </p:txBody>
      </p:sp>
      <p:sp>
        <p:nvSpPr>
          <p:cNvPr id="8" name="Rectangle 7"/>
          <p:cNvSpPr>
            <a:spLocks noChangeArrowheads="1"/>
          </p:cNvSpPr>
          <p:nvPr/>
        </p:nvSpPr>
        <p:spPr bwMode="auto">
          <a:xfrm>
            <a:off x="504904" y="963166"/>
            <a:ext cx="29264258" cy="40566281"/>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415833" tIns="207917" rIns="415833" bIns="207917" anchor="ctr" compatLnSpc="1"/>
          <a:lstStyle/>
          <a:p>
            <a:endParaRPr kumimoji="0" lang="en-US" dirty="0"/>
          </a:p>
        </p:txBody>
      </p:sp>
      <p:sp>
        <p:nvSpPr>
          <p:cNvPr id="10" name="Straight Connector 9"/>
          <p:cNvSpPr>
            <a:spLocks noChangeShapeType="1"/>
          </p:cNvSpPr>
          <p:nvPr/>
        </p:nvSpPr>
        <p:spPr bwMode="auto">
          <a:xfrm>
            <a:off x="504904" y="7910782"/>
            <a:ext cx="29264258"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415833" tIns="207917" rIns="415833" bIns="207917" anchor="ctr" compatLnSpc="1"/>
          <a:lstStyle/>
          <a:p>
            <a:endParaRPr kumimoji="0" lang="en-US"/>
          </a:p>
        </p:txBody>
      </p:sp>
      <p:sp>
        <p:nvSpPr>
          <p:cNvPr id="12" name="Oval 11"/>
          <p:cNvSpPr/>
          <p:nvPr/>
        </p:nvSpPr>
        <p:spPr>
          <a:xfrm>
            <a:off x="14137323" y="5923661"/>
            <a:ext cx="2019618" cy="3777121"/>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15" name="Oval 14"/>
          <p:cNvSpPr/>
          <p:nvPr/>
        </p:nvSpPr>
        <p:spPr>
          <a:xfrm>
            <a:off x="14450364" y="6509115"/>
            <a:ext cx="1393536" cy="260621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415833" tIns="207917" rIns="415833" bIns="207917" anchor="ctr"/>
          <a:lstStyle/>
          <a:p>
            <a:pPr algn="ctr" eaLnBrk="1" latinLnBrk="0" hangingPunct="1"/>
            <a:endParaRPr kumimoji="0" lang="en-US"/>
          </a:p>
        </p:txBody>
      </p:sp>
      <p:sp>
        <p:nvSpPr>
          <p:cNvPr id="23" name="Slide Number Placeholder 22"/>
          <p:cNvSpPr>
            <a:spLocks noGrp="1"/>
          </p:cNvSpPr>
          <p:nvPr>
            <p:ph type="sldNum" sz="quarter" idx="4"/>
          </p:nvPr>
        </p:nvSpPr>
        <p:spPr>
          <a:xfrm>
            <a:off x="14389775" y="6444995"/>
            <a:ext cx="1514713" cy="2734478"/>
          </a:xfrm>
          <a:prstGeom prst="rect">
            <a:avLst/>
          </a:prstGeom>
        </p:spPr>
        <p:txBody>
          <a:bodyPr vert="horz" lIns="207917" tIns="207917" rIns="207917" bIns="207917" anchor="ctr">
            <a:normAutofit/>
          </a:bodyPr>
          <a:lstStyle>
            <a:lvl1pPr algn="ctr" eaLnBrk="1" latinLnBrk="0" hangingPunct="1">
              <a:defRPr kumimoji="0" sz="7300">
                <a:solidFill>
                  <a:schemeClr val="accent3">
                    <a:shade val="75000"/>
                  </a:schemeClr>
                </a:solidFill>
              </a:defRPr>
            </a:lvl1pPr>
          </a:lstStyle>
          <a:p>
            <a:fld id="{13016C9E-42B4-EA41-82C5-0F6B54652BC3}" type="slidenum">
              <a:rPr lang="en-US" smtClean="0"/>
              <a:pPr/>
              <a:t>‹#›</a:t>
            </a:fld>
            <a:endParaRPr lang="en-US" dirty="0"/>
          </a:p>
        </p:txBody>
      </p:sp>
      <p:sp>
        <p:nvSpPr>
          <p:cNvPr id="22" name="Title Placeholder 21"/>
          <p:cNvSpPr>
            <a:spLocks noGrp="1"/>
          </p:cNvSpPr>
          <p:nvPr>
            <p:ph type="title"/>
          </p:nvPr>
        </p:nvSpPr>
        <p:spPr>
          <a:xfrm>
            <a:off x="999711" y="1416420"/>
            <a:ext cx="28274645" cy="4702516"/>
          </a:xfrm>
          <a:prstGeom prst="rect">
            <a:avLst/>
          </a:prstGeom>
        </p:spPr>
        <p:txBody>
          <a:bodyPr vert="horz" lIns="415833" tIns="207917" rIns="415833" bIns="207917" anchor="b">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999711" y="9442803"/>
            <a:ext cx="28274645" cy="28498379"/>
          </a:xfrm>
          <a:prstGeom prst="rect">
            <a:avLst/>
          </a:prstGeom>
        </p:spPr>
        <p:txBody>
          <a:bodyPr vert="horz" lIns="415833" tIns="207917" rIns="415833" bIns="207917">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ctr" rtl="0" eaLnBrk="1" latinLnBrk="0" hangingPunct="1">
        <a:spcBef>
          <a:spcPct val="0"/>
        </a:spcBef>
        <a:buNone/>
        <a:defRPr kumimoji="0" sz="15000" kern="1200">
          <a:solidFill>
            <a:schemeClr val="accent3">
              <a:shade val="75000"/>
            </a:schemeClr>
          </a:solidFill>
          <a:latin typeface="+mj-lt"/>
          <a:ea typeface="+mj-ea"/>
          <a:cs typeface="+mj-cs"/>
        </a:defRPr>
      </a:lvl1pPr>
    </p:titleStyle>
    <p:bodyStyle>
      <a:lvl1pPr marL="1247499" indent="-1247499" algn="l" rtl="0" eaLnBrk="1" latinLnBrk="0" hangingPunct="1">
        <a:spcBef>
          <a:spcPct val="20000"/>
        </a:spcBef>
        <a:buClr>
          <a:schemeClr val="accent1"/>
        </a:buClr>
        <a:buSzPct val="85000"/>
        <a:buFont typeface="Wingdings 2"/>
        <a:buChar char=""/>
        <a:defRPr kumimoji="0" sz="12300" kern="1200">
          <a:solidFill>
            <a:schemeClr val="tx1"/>
          </a:solidFill>
          <a:latin typeface="+mn-lt"/>
          <a:ea typeface="+mn-ea"/>
          <a:cs typeface="+mn-cs"/>
        </a:defRPr>
      </a:lvl1pPr>
      <a:lvl2pPr marL="2495003" indent="-1247499" algn="l" rtl="0" eaLnBrk="1" latinLnBrk="0" hangingPunct="1">
        <a:spcBef>
          <a:spcPct val="20000"/>
        </a:spcBef>
        <a:buClr>
          <a:schemeClr val="accent2"/>
        </a:buClr>
        <a:buSzPct val="70000"/>
        <a:buFont typeface="Wingdings"/>
        <a:buChar char=""/>
        <a:defRPr kumimoji="0" sz="10000" kern="1200">
          <a:solidFill>
            <a:schemeClr val="tx2"/>
          </a:solidFill>
          <a:latin typeface="+mn-lt"/>
          <a:ea typeface="+mn-ea"/>
          <a:cs typeface="+mn-cs"/>
        </a:defRPr>
      </a:lvl2pPr>
      <a:lvl3pPr marL="3742502" indent="-1039583" algn="l" rtl="0" eaLnBrk="1" latinLnBrk="0" hangingPunct="1">
        <a:spcBef>
          <a:spcPct val="20000"/>
        </a:spcBef>
        <a:buClr>
          <a:schemeClr val="accent3"/>
        </a:buClr>
        <a:buSzPct val="75000"/>
        <a:buFont typeface="Wingdings 2"/>
        <a:buChar char=""/>
        <a:defRPr kumimoji="0" sz="9100" kern="1200">
          <a:solidFill>
            <a:schemeClr val="tx1"/>
          </a:solidFill>
          <a:latin typeface="+mn-lt"/>
          <a:ea typeface="+mn-ea"/>
          <a:cs typeface="+mn-cs"/>
        </a:defRPr>
      </a:lvl3pPr>
      <a:lvl4pPr marL="4990001" indent="-1039583" algn="l" rtl="0" eaLnBrk="1" latinLnBrk="0" hangingPunct="1">
        <a:spcBef>
          <a:spcPct val="20000"/>
        </a:spcBef>
        <a:buClr>
          <a:schemeClr val="accent4"/>
        </a:buClr>
        <a:buSzPct val="70000"/>
        <a:buFont typeface="Wingdings"/>
        <a:buChar char=""/>
        <a:defRPr kumimoji="0" sz="9100" kern="1200">
          <a:solidFill>
            <a:schemeClr val="tx2"/>
          </a:solidFill>
          <a:latin typeface="+mn-lt"/>
          <a:ea typeface="+mn-ea"/>
          <a:cs typeface="+mn-cs"/>
        </a:defRPr>
      </a:lvl4pPr>
      <a:lvl5pPr marL="6237500" indent="-1039583" algn="l" rtl="0" eaLnBrk="1" latinLnBrk="0" hangingPunct="1">
        <a:spcBef>
          <a:spcPct val="20000"/>
        </a:spcBef>
        <a:buClr>
          <a:schemeClr val="accent5"/>
        </a:buClr>
        <a:buFontTx/>
        <a:buChar char="•"/>
        <a:defRPr kumimoji="0" sz="8200" kern="1200">
          <a:solidFill>
            <a:schemeClr val="tx1"/>
          </a:solidFill>
          <a:latin typeface="+mn-lt"/>
          <a:ea typeface="+mn-ea"/>
          <a:cs typeface="+mn-cs"/>
        </a:defRPr>
      </a:lvl5pPr>
      <a:lvl6pPr marL="7485003" indent="-831666" algn="l" rtl="0" eaLnBrk="1" latinLnBrk="0" hangingPunct="1">
        <a:spcBef>
          <a:spcPct val="20000"/>
        </a:spcBef>
        <a:buClr>
          <a:schemeClr val="accent6"/>
        </a:buClr>
        <a:buSzPct val="80000"/>
        <a:buFont typeface="Wingdings 2"/>
        <a:buChar char=""/>
        <a:defRPr kumimoji="0" sz="8200" kern="1200">
          <a:solidFill>
            <a:schemeClr val="tx1"/>
          </a:solidFill>
          <a:latin typeface="+mn-lt"/>
          <a:ea typeface="+mn-ea"/>
          <a:cs typeface="+mn-cs"/>
        </a:defRPr>
      </a:lvl6pPr>
      <a:lvl7pPr marL="8732502" indent="-831666" algn="l" rtl="0" eaLnBrk="1" latinLnBrk="0" hangingPunct="1">
        <a:spcBef>
          <a:spcPct val="20000"/>
        </a:spcBef>
        <a:buClr>
          <a:schemeClr val="accent1">
            <a:shade val="75000"/>
          </a:schemeClr>
        </a:buClr>
        <a:buSzPct val="90000"/>
        <a:buChar char="•"/>
        <a:defRPr kumimoji="0" sz="7300" kern="1200" baseline="0">
          <a:solidFill>
            <a:schemeClr val="tx1"/>
          </a:solidFill>
          <a:latin typeface="+mn-lt"/>
          <a:ea typeface="+mn-ea"/>
          <a:cs typeface="+mn-cs"/>
        </a:defRPr>
      </a:lvl7pPr>
      <a:lvl8pPr marL="9564168" indent="-831666" algn="l" rtl="0" eaLnBrk="1" latinLnBrk="0" hangingPunct="1">
        <a:spcBef>
          <a:spcPct val="20000"/>
        </a:spcBef>
        <a:buClr>
          <a:schemeClr val="accent4">
            <a:shade val="75000"/>
          </a:schemeClr>
        </a:buClr>
        <a:buChar char="•"/>
        <a:defRPr kumimoji="0" sz="7300" kern="1200">
          <a:solidFill>
            <a:schemeClr val="tx1"/>
          </a:solidFill>
          <a:latin typeface="+mn-lt"/>
          <a:ea typeface="+mn-ea"/>
          <a:cs typeface="+mn-cs"/>
        </a:defRPr>
      </a:lvl8pPr>
      <a:lvl9pPr marL="10811667" indent="-831666" algn="l" rtl="0" eaLnBrk="1" latinLnBrk="0" hangingPunct="1">
        <a:spcBef>
          <a:spcPct val="20000"/>
        </a:spcBef>
        <a:buClr>
          <a:schemeClr val="accent2">
            <a:shade val="75000"/>
          </a:schemeClr>
        </a:buClr>
        <a:buSzPct val="90000"/>
        <a:buChar char="•"/>
        <a:defRPr kumimoji="0" sz="6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079165" algn="l" rtl="0" eaLnBrk="1" latinLnBrk="0" hangingPunct="1">
        <a:defRPr kumimoji="0" kern="1200">
          <a:solidFill>
            <a:schemeClr val="tx1"/>
          </a:solidFill>
          <a:latin typeface="+mn-lt"/>
          <a:ea typeface="+mn-ea"/>
          <a:cs typeface="+mn-cs"/>
        </a:defRPr>
      </a:lvl2pPr>
      <a:lvl3pPr marL="4158335" algn="l" rtl="0" eaLnBrk="1" latinLnBrk="0" hangingPunct="1">
        <a:defRPr kumimoji="0" kern="1200">
          <a:solidFill>
            <a:schemeClr val="tx1"/>
          </a:solidFill>
          <a:latin typeface="+mn-lt"/>
          <a:ea typeface="+mn-ea"/>
          <a:cs typeface="+mn-cs"/>
        </a:defRPr>
      </a:lvl3pPr>
      <a:lvl4pPr marL="6237500" algn="l" rtl="0" eaLnBrk="1" latinLnBrk="0" hangingPunct="1">
        <a:defRPr kumimoji="0" kern="1200">
          <a:solidFill>
            <a:schemeClr val="tx1"/>
          </a:solidFill>
          <a:latin typeface="+mn-lt"/>
          <a:ea typeface="+mn-ea"/>
          <a:cs typeface="+mn-cs"/>
        </a:defRPr>
      </a:lvl4pPr>
      <a:lvl5pPr marL="8316669" algn="l" rtl="0" eaLnBrk="1" latinLnBrk="0" hangingPunct="1">
        <a:defRPr kumimoji="0" kern="1200">
          <a:solidFill>
            <a:schemeClr val="tx1"/>
          </a:solidFill>
          <a:latin typeface="+mn-lt"/>
          <a:ea typeface="+mn-ea"/>
          <a:cs typeface="+mn-cs"/>
        </a:defRPr>
      </a:lvl5pPr>
      <a:lvl6pPr marL="10395834" algn="l" rtl="0" eaLnBrk="1" latinLnBrk="0" hangingPunct="1">
        <a:defRPr kumimoji="0" kern="1200">
          <a:solidFill>
            <a:schemeClr val="tx1"/>
          </a:solidFill>
          <a:latin typeface="+mn-lt"/>
          <a:ea typeface="+mn-ea"/>
          <a:cs typeface="+mn-cs"/>
        </a:defRPr>
      </a:lvl6pPr>
      <a:lvl7pPr marL="12475004" algn="l" rtl="0" eaLnBrk="1" latinLnBrk="0" hangingPunct="1">
        <a:defRPr kumimoji="0" kern="1200">
          <a:solidFill>
            <a:schemeClr val="tx1"/>
          </a:solidFill>
          <a:latin typeface="+mn-lt"/>
          <a:ea typeface="+mn-ea"/>
          <a:cs typeface="+mn-cs"/>
        </a:defRPr>
      </a:lvl7pPr>
      <a:lvl8pPr marL="14554169" algn="l" rtl="0" eaLnBrk="1" latinLnBrk="0" hangingPunct="1">
        <a:defRPr kumimoji="0" kern="1200">
          <a:solidFill>
            <a:schemeClr val="tx1"/>
          </a:solidFill>
          <a:latin typeface="+mn-lt"/>
          <a:ea typeface="+mn-ea"/>
          <a:cs typeface="+mn-cs"/>
        </a:defRPr>
      </a:lvl8pPr>
      <a:lvl9pPr marL="16633339"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30294263" cy="42492613"/>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415924" tIns="207962" rIns="415924" bIns="207962" rtlCol="0" anchor="ctr"/>
          <a:lstStyle/>
          <a:p>
            <a:pPr algn="ctr" eaLnBrk="1" latinLnBrk="0" hangingPunct="1"/>
            <a:endParaRPr kumimoji="0" lang="en-US"/>
          </a:p>
        </p:txBody>
      </p:sp>
      <p:sp useBgFill="1">
        <p:nvSpPr>
          <p:cNvPr id="8" name="Rounded Rectangle 7"/>
          <p:cNvSpPr/>
          <p:nvPr/>
        </p:nvSpPr>
        <p:spPr>
          <a:xfrm>
            <a:off x="212060" y="432207"/>
            <a:ext cx="29861490" cy="4147279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415924" tIns="207962" rIns="415924" bIns="207962" anchor="ctr"/>
          <a:lstStyle/>
          <a:p>
            <a:pPr algn="ctr" eaLnBrk="1" latinLnBrk="0" hangingPunct="1"/>
            <a:endParaRPr kumimoji="0" lang="en-US"/>
          </a:p>
        </p:txBody>
      </p:sp>
      <p:sp>
        <p:nvSpPr>
          <p:cNvPr id="22" name="Title Placeholder 21"/>
          <p:cNvSpPr>
            <a:spLocks noGrp="1"/>
          </p:cNvSpPr>
          <p:nvPr>
            <p:ph type="title"/>
          </p:nvPr>
        </p:nvSpPr>
        <p:spPr>
          <a:xfrm>
            <a:off x="3029426" y="1701675"/>
            <a:ext cx="25750124" cy="7082102"/>
          </a:xfrm>
          <a:prstGeom prst="rect">
            <a:avLst/>
          </a:prstGeom>
        </p:spPr>
        <p:txBody>
          <a:bodyPr lIns="415924" tIns="207962" rIns="415924" bIns="415924" anchor="b" anchorCtr="0">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3029426" y="8970663"/>
            <a:ext cx="25750124" cy="28328409"/>
          </a:xfrm>
          <a:prstGeom prst="rect">
            <a:avLst/>
          </a:prstGeom>
        </p:spPr>
        <p:txBody>
          <a:bodyPr lIns="415924" tIns="207962" rIns="415924" bIns="207962">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4" name="Date Placeholder 13"/>
          <p:cNvSpPr>
            <a:spLocks noGrp="1"/>
          </p:cNvSpPr>
          <p:nvPr>
            <p:ph type="dt" sz="half" idx="2"/>
          </p:nvPr>
        </p:nvSpPr>
        <p:spPr>
          <a:xfrm>
            <a:off x="20448628" y="38361387"/>
            <a:ext cx="8204696" cy="2950876"/>
          </a:xfrm>
          <a:prstGeom prst="rect">
            <a:avLst/>
          </a:prstGeom>
        </p:spPr>
        <p:txBody>
          <a:bodyPr lIns="415924" tIns="207962" rIns="415924" bIns="207962" anchor="ctr" anchorCtr="0"/>
          <a:lstStyle>
            <a:lvl1pPr algn="r" eaLnBrk="1" latinLnBrk="0" hangingPunct="1">
              <a:defRPr kumimoji="0" sz="6400">
                <a:solidFill>
                  <a:schemeClr val="tx2"/>
                </a:solidFill>
              </a:defRPr>
            </a:lvl1pPr>
          </a:lstStyle>
          <a:p>
            <a:fld id="{8268EE82-1AAB-204A-AC93-1F990787E485}" type="datetimeFigureOut">
              <a:rPr lang="en-US" smtClean="0"/>
              <a:pPr/>
              <a:t>2/24/2015</a:t>
            </a:fld>
            <a:endParaRPr lang="en-US" dirty="0"/>
          </a:p>
        </p:txBody>
      </p:sp>
      <p:sp>
        <p:nvSpPr>
          <p:cNvPr id="3" name="Footer Placeholder 2"/>
          <p:cNvSpPr>
            <a:spLocks noGrp="1"/>
          </p:cNvSpPr>
          <p:nvPr>
            <p:ph type="ftr" sz="quarter" idx="3"/>
          </p:nvPr>
        </p:nvSpPr>
        <p:spPr>
          <a:xfrm>
            <a:off x="3029426" y="38243352"/>
            <a:ext cx="13127514" cy="2832841"/>
          </a:xfrm>
          <a:prstGeom prst="rect">
            <a:avLst/>
          </a:prstGeom>
        </p:spPr>
        <p:txBody>
          <a:bodyPr lIns="415924" tIns="207962" rIns="415924" bIns="207962" anchor="ctr" anchorCtr="0"/>
          <a:lstStyle>
            <a:lvl1pPr eaLnBrk="1" latinLnBrk="0" hangingPunct="1">
              <a:defRPr kumimoji="0" sz="6400">
                <a:solidFill>
                  <a:schemeClr val="tx2"/>
                </a:solidFill>
              </a:defRPr>
            </a:lvl1pPr>
          </a:lstStyle>
          <a:p>
            <a:endParaRPr lang="en-US" dirty="0"/>
          </a:p>
        </p:txBody>
      </p:sp>
      <p:sp>
        <p:nvSpPr>
          <p:cNvPr id="23" name="Slide Number Placeholder 22"/>
          <p:cNvSpPr>
            <a:spLocks noGrp="1"/>
          </p:cNvSpPr>
          <p:nvPr>
            <p:ph type="sldNum" sz="quarter" idx="4"/>
          </p:nvPr>
        </p:nvSpPr>
        <p:spPr>
          <a:xfrm>
            <a:off x="484708" y="38479422"/>
            <a:ext cx="1514713" cy="2832841"/>
          </a:xfrm>
          <a:prstGeom prst="ellipse">
            <a:avLst/>
          </a:prstGeom>
          <a:solidFill>
            <a:schemeClr val="accent1"/>
          </a:solidFill>
        </p:spPr>
        <p:txBody>
          <a:bodyPr wrap="none" lIns="0" tIns="0" rIns="0" bIns="0" anchor="ctr" anchorCtr="1">
            <a:noAutofit/>
          </a:bodyPr>
          <a:lstStyle>
            <a:lvl1pPr algn="ctr" eaLnBrk="1" latinLnBrk="0" hangingPunct="1">
              <a:defRPr kumimoji="0" sz="6400">
                <a:solidFill>
                  <a:srgbClr val="FFFFFF"/>
                </a:solidFill>
                <a:latin typeface="+mj-lt"/>
                <a:ea typeface="+mj-ea"/>
                <a:cs typeface="+mj-cs"/>
              </a:defRPr>
            </a:lvl1pPr>
          </a:lstStyle>
          <a:p>
            <a:fld id="{13016C9E-42B4-EA41-82C5-0F6B54652BC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Lst>
  <p:txStyles>
    <p:titleStyle>
      <a:lvl1pPr algn="l" rtl="0" eaLnBrk="1" latinLnBrk="0" hangingPunct="1">
        <a:spcBef>
          <a:spcPct val="0"/>
        </a:spcBef>
        <a:buNone/>
        <a:defRPr kumimoji="0" sz="18200" kern="1200">
          <a:solidFill>
            <a:schemeClr val="tx2"/>
          </a:solidFill>
          <a:latin typeface="+mj-lt"/>
          <a:ea typeface="+mj-ea"/>
          <a:cs typeface="+mj-cs"/>
        </a:defRPr>
      </a:lvl1pPr>
    </p:titleStyle>
    <p:bodyStyle>
      <a:lvl1pPr marL="1247772" indent="-1247772" algn="l" rtl="0" eaLnBrk="1" latinLnBrk="0" hangingPunct="1">
        <a:spcBef>
          <a:spcPts val="2638"/>
        </a:spcBef>
        <a:buClr>
          <a:schemeClr val="accent1"/>
        </a:buClr>
        <a:buSzPct val="85000"/>
        <a:buFont typeface="Wingdings 2"/>
        <a:buChar char=""/>
        <a:defRPr kumimoji="0" sz="11800" kern="1200">
          <a:solidFill>
            <a:schemeClr val="tx1"/>
          </a:solidFill>
          <a:latin typeface="+mn-lt"/>
          <a:ea typeface="+mn-ea"/>
          <a:cs typeface="+mn-cs"/>
        </a:defRPr>
      </a:lvl1pPr>
      <a:lvl2pPr marL="2495544" indent="-1039810" algn="l" rtl="0" eaLnBrk="1" latinLnBrk="0" hangingPunct="1">
        <a:spcBef>
          <a:spcPts val="1683"/>
        </a:spcBef>
        <a:buClr>
          <a:schemeClr val="accent2"/>
        </a:buClr>
        <a:buSzPct val="85000"/>
        <a:buFont typeface="Wingdings 2"/>
        <a:buChar char=""/>
        <a:defRPr kumimoji="0" sz="10900" kern="1200">
          <a:solidFill>
            <a:schemeClr val="tx1"/>
          </a:solidFill>
          <a:latin typeface="+mn-lt"/>
          <a:ea typeface="+mn-ea"/>
          <a:cs typeface="+mn-cs"/>
        </a:defRPr>
      </a:lvl2pPr>
      <a:lvl3pPr marL="3743316" indent="-1039810" algn="l" rtl="0" eaLnBrk="1" latinLnBrk="0" hangingPunct="1">
        <a:spcBef>
          <a:spcPts val="1683"/>
        </a:spcBef>
        <a:buClr>
          <a:schemeClr val="accent1">
            <a:tint val="60000"/>
          </a:schemeClr>
        </a:buClr>
        <a:buSzPct val="85000"/>
        <a:buFont typeface="Wingdings 2"/>
        <a:buChar char=""/>
        <a:defRPr kumimoji="0" sz="9100" kern="1200">
          <a:solidFill>
            <a:schemeClr val="tx1"/>
          </a:solidFill>
          <a:latin typeface="+mn-lt"/>
          <a:ea typeface="+mn-ea"/>
          <a:cs typeface="+mn-cs"/>
        </a:defRPr>
      </a:lvl3pPr>
      <a:lvl4pPr marL="4991088" indent="-1039810" algn="l" rtl="0" eaLnBrk="1" latinLnBrk="0" hangingPunct="1">
        <a:spcBef>
          <a:spcPts val="1683"/>
        </a:spcBef>
        <a:buClr>
          <a:schemeClr val="accent3"/>
        </a:buClr>
        <a:buSzPct val="80000"/>
        <a:buFont typeface="Wingdings 2"/>
        <a:buChar char=""/>
        <a:defRPr kumimoji="0" sz="9100" kern="1200">
          <a:solidFill>
            <a:schemeClr val="tx1"/>
          </a:solidFill>
          <a:latin typeface="+mn-lt"/>
          <a:ea typeface="+mn-ea"/>
          <a:cs typeface="+mn-cs"/>
        </a:defRPr>
      </a:lvl4pPr>
      <a:lvl5pPr marL="6238860" indent="-1039810" algn="l" rtl="0" eaLnBrk="1" latinLnBrk="0" hangingPunct="1">
        <a:spcBef>
          <a:spcPts val="1683"/>
        </a:spcBef>
        <a:buClr>
          <a:schemeClr val="accent3"/>
        </a:buClr>
        <a:buFontTx/>
        <a:buChar char="o"/>
        <a:defRPr kumimoji="0" sz="9100" kern="1200">
          <a:solidFill>
            <a:schemeClr val="tx1"/>
          </a:solidFill>
          <a:latin typeface="+mn-lt"/>
          <a:ea typeface="+mn-ea"/>
          <a:cs typeface="+mn-cs"/>
        </a:defRPr>
      </a:lvl5pPr>
      <a:lvl6pPr marL="7486632" indent="-1039810" algn="l" rtl="0" eaLnBrk="1" latinLnBrk="0" hangingPunct="1">
        <a:spcBef>
          <a:spcPts val="1683"/>
        </a:spcBef>
        <a:buClr>
          <a:schemeClr val="accent3"/>
        </a:buClr>
        <a:buChar char="•"/>
        <a:defRPr kumimoji="0" sz="8200" kern="1200" baseline="0">
          <a:solidFill>
            <a:schemeClr val="tx1"/>
          </a:solidFill>
          <a:latin typeface="+mn-lt"/>
          <a:ea typeface="+mn-ea"/>
          <a:cs typeface="+mn-cs"/>
        </a:defRPr>
      </a:lvl6pPr>
      <a:lvl7pPr marL="8734404" indent="-1039810" algn="l" rtl="0" eaLnBrk="1" latinLnBrk="0" hangingPunct="1">
        <a:spcBef>
          <a:spcPts val="1683"/>
        </a:spcBef>
        <a:buClr>
          <a:schemeClr val="accent2"/>
        </a:buClr>
        <a:buChar char="•"/>
        <a:defRPr kumimoji="0" sz="8200" kern="1200">
          <a:solidFill>
            <a:schemeClr val="tx1"/>
          </a:solidFill>
          <a:latin typeface="+mn-lt"/>
          <a:ea typeface="+mn-ea"/>
          <a:cs typeface="+mn-cs"/>
        </a:defRPr>
      </a:lvl7pPr>
      <a:lvl8pPr marL="9982176" indent="-1039810" algn="l" rtl="0" eaLnBrk="1" latinLnBrk="0" hangingPunct="1">
        <a:spcBef>
          <a:spcPts val="1683"/>
        </a:spcBef>
        <a:buClr>
          <a:schemeClr val="accent1">
            <a:tint val="60000"/>
          </a:schemeClr>
        </a:buClr>
        <a:buChar char="•"/>
        <a:defRPr kumimoji="0" sz="8200" kern="1200">
          <a:solidFill>
            <a:schemeClr val="tx1"/>
          </a:solidFill>
          <a:latin typeface="+mn-lt"/>
          <a:ea typeface="+mn-ea"/>
          <a:cs typeface="+mn-cs"/>
        </a:defRPr>
      </a:lvl8pPr>
      <a:lvl9pPr marL="11229948" indent="-1039810" algn="l" rtl="0" eaLnBrk="1" latinLnBrk="0" hangingPunct="1">
        <a:spcBef>
          <a:spcPts val="1683"/>
        </a:spcBef>
        <a:buClr>
          <a:schemeClr val="accent2">
            <a:tint val="60000"/>
          </a:schemeClr>
        </a:buClr>
        <a:buChar char="•"/>
        <a:defRPr kumimoji="0" sz="82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079620" algn="l" rtl="0" eaLnBrk="1" latinLnBrk="0" hangingPunct="1">
        <a:defRPr kumimoji="0" kern="1200">
          <a:solidFill>
            <a:schemeClr val="tx1"/>
          </a:solidFill>
          <a:latin typeface="+mn-lt"/>
          <a:ea typeface="+mn-ea"/>
          <a:cs typeface="+mn-cs"/>
        </a:defRPr>
      </a:lvl2pPr>
      <a:lvl3pPr marL="4159240" algn="l" rtl="0" eaLnBrk="1" latinLnBrk="0" hangingPunct="1">
        <a:defRPr kumimoji="0" kern="1200">
          <a:solidFill>
            <a:schemeClr val="tx1"/>
          </a:solidFill>
          <a:latin typeface="+mn-lt"/>
          <a:ea typeface="+mn-ea"/>
          <a:cs typeface="+mn-cs"/>
        </a:defRPr>
      </a:lvl3pPr>
      <a:lvl4pPr marL="6238860" algn="l" rtl="0" eaLnBrk="1" latinLnBrk="0" hangingPunct="1">
        <a:defRPr kumimoji="0" kern="1200">
          <a:solidFill>
            <a:schemeClr val="tx1"/>
          </a:solidFill>
          <a:latin typeface="+mn-lt"/>
          <a:ea typeface="+mn-ea"/>
          <a:cs typeface="+mn-cs"/>
        </a:defRPr>
      </a:lvl4pPr>
      <a:lvl5pPr marL="8318480" algn="l" rtl="0" eaLnBrk="1" latinLnBrk="0" hangingPunct="1">
        <a:defRPr kumimoji="0" kern="1200">
          <a:solidFill>
            <a:schemeClr val="tx1"/>
          </a:solidFill>
          <a:latin typeface="+mn-lt"/>
          <a:ea typeface="+mn-ea"/>
          <a:cs typeface="+mn-cs"/>
        </a:defRPr>
      </a:lvl5pPr>
      <a:lvl6pPr marL="10398100" algn="l" rtl="0" eaLnBrk="1" latinLnBrk="0" hangingPunct="1">
        <a:defRPr kumimoji="0" kern="1200">
          <a:solidFill>
            <a:schemeClr val="tx1"/>
          </a:solidFill>
          <a:latin typeface="+mn-lt"/>
          <a:ea typeface="+mn-ea"/>
          <a:cs typeface="+mn-cs"/>
        </a:defRPr>
      </a:lvl6pPr>
      <a:lvl7pPr marL="12477720" algn="l" rtl="0" eaLnBrk="1" latinLnBrk="0" hangingPunct="1">
        <a:defRPr kumimoji="0" kern="1200">
          <a:solidFill>
            <a:schemeClr val="tx1"/>
          </a:solidFill>
          <a:latin typeface="+mn-lt"/>
          <a:ea typeface="+mn-ea"/>
          <a:cs typeface="+mn-cs"/>
        </a:defRPr>
      </a:lvl7pPr>
      <a:lvl8pPr marL="14557339" algn="l" rtl="0" eaLnBrk="1" latinLnBrk="0" hangingPunct="1">
        <a:defRPr kumimoji="0" kern="1200">
          <a:solidFill>
            <a:schemeClr val="tx1"/>
          </a:solidFill>
          <a:latin typeface="+mn-lt"/>
          <a:ea typeface="+mn-ea"/>
          <a:cs typeface="+mn-cs"/>
        </a:defRPr>
      </a:lvl8pPr>
      <a:lvl9pPr marL="16636959"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6.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itle 54"/>
          <p:cNvSpPr>
            <a:spLocks noGrp="1"/>
          </p:cNvSpPr>
          <p:nvPr>
            <p:ph type="title"/>
          </p:nvPr>
        </p:nvSpPr>
        <p:spPr>
          <a:xfrm>
            <a:off x="3029426" y="369244"/>
            <a:ext cx="25750124" cy="8404695"/>
          </a:xfrm>
        </p:spPr>
        <p:txBody>
          <a:bodyPr anchor="ctr">
            <a:normAutofit fontScale="90000"/>
          </a:bodyPr>
          <a:lstStyle/>
          <a:p>
            <a:pPr algn="ctr">
              <a:lnSpc>
                <a:spcPct val="100000"/>
              </a:lnSpc>
            </a:pPr>
            <a:r>
              <a:rPr lang="en-US" sz="9600" dirty="0" smtClean="0"/>
              <a:t/>
            </a:r>
            <a:br>
              <a:rPr lang="en-US" sz="9600" dirty="0" smtClean="0"/>
            </a:br>
            <a:r>
              <a:rPr lang="en-US" sz="7300" dirty="0" smtClean="0"/>
              <a:t>Introducing</a:t>
            </a:r>
            <a:r>
              <a:rPr lang="en-US" sz="9600" dirty="0" smtClean="0"/>
              <a:t/>
            </a:r>
            <a:br>
              <a:rPr lang="en-US" sz="9600" dirty="0" smtClean="0"/>
            </a:br>
            <a:r>
              <a:rPr lang="en-US" sz="9600" dirty="0" smtClean="0">
                <a:solidFill>
                  <a:schemeClr val="bg2">
                    <a:lumMod val="50000"/>
                  </a:schemeClr>
                </a:solidFill>
              </a:rPr>
              <a:t>The addiction recovery model of social identification </a:t>
            </a:r>
            <a:r>
              <a:rPr lang="en-US" sz="9600" dirty="0" smtClean="0">
                <a:solidFill>
                  <a:srgbClr val="800000"/>
                </a:solidFill>
              </a:rPr>
              <a:t>(ARMS)</a:t>
            </a:r>
            <a:r>
              <a:rPr lang="en-US" sz="9600" dirty="0" smtClean="0"/>
              <a:t/>
            </a:r>
            <a:br>
              <a:rPr lang="en-US" sz="9600" dirty="0" smtClean="0"/>
            </a:br>
            <a:r>
              <a:rPr lang="en-US" sz="7300" dirty="0" smtClean="0"/>
              <a:t>as evidenced in a six-week prospective study</a:t>
            </a:r>
            <a:br>
              <a:rPr lang="en-US" sz="7300" dirty="0" smtClean="0"/>
            </a:br>
            <a:r>
              <a:rPr lang="en-US" sz="6000" dirty="0" smtClean="0">
                <a:solidFill>
                  <a:srgbClr val="008000"/>
                </a:solidFill>
              </a:rPr>
              <a:t>Sarah A Buckingham, Daniel </a:t>
            </a:r>
            <a:r>
              <a:rPr lang="en-US" sz="6000" dirty="0" err="1" smtClean="0">
                <a:solidFill>
                  <a:srgbClr val="008000"/>
                </a:solidFill>
              </a:rPr>
              <a:t>Frings</a:t>
            </a:r>
            <a:r>
              <a:rPr lang="en-US" sz="6000" dirty="0" smtClean="0">
                <a:solidFill>
                  <a:srgbClr val="008000"/>
                </a:solidFill>
              </a:rPr>
              <a:t>, &amp; Ian P </a:t>
            </a:r>
            <a:r>
              <a:rPr lang="en-US" sz="6000" dirty="0" err="1" smtClean="0">
                <a:solidFill>
                  <a:srgbClr val="008000"/>
                </a:solidFill>
              </a:rPr>
              <a:t>Albery</a:t>
            </a:r>
            <a:r>
              <a:rPr lang="en-US" sz="6000" dirty="0" smtClean="0">
                <a:solidFill>
                  <a:srgbClr val="008000"/>
                </a:solidFill>
              </a:rPr>
              <a:t>, London South Bank University</a:t>
            </a:r>
            <a:endParaRPr lang="en-US" sz="6000" dirty="0">
              <a:solidFill>
                <a:srgbClr val="008000"/>
              </a:solidFill>
            </a:endParaRPr>
          </a:p>
        </p:txBody>
      </p:sp>
      <p:sp>
        <p:nvSpPr>
          <p:cNvPr id="56" name="Text Placeholder 55"/>
          <p:cNvSpPr>
            <a:spLocks noGrp="1"/>
          </p:cNvSpPr>
          <p:nvPr>
            <p:ph type="body" idx="1"/>
          </p:nvPr>
        </p:nvSpPr>
        <p:spPr/>
        <p:txBody>
          <a:bodyPr>
            <a:normAutofit/>
          </a:bodyPr>
          <a:lstStyle/>
          <a:p>
            <a:r>
              <a:rPr lang="en-US" sz="5900" smtClean="0"/>
              <a:t>                    Implicit</a:t>
            </a:r>
            <a:endParaRPr lang="en-US" sz="5900" dirty="0"/>
          </a:p>
        </p:txBody>
      </p:sp>
      <p:sp>
        <p:nvSpPr>
          <p:cNvPr id="57" name="Text Placeholder 56"/>
          <p:cNvSpPr>
            <a:spLocks noGrp="1"/>
          </p:cNvSpPr>
          <p:nvPr>
            <p:ph type="body" sz="half" idx="3"/>
          </p:nvPr>
        </p:nvSpPr>
        <p:spPr/>
        <p:txBody>
          <a:bodyPr/>
          <a:lstStyle/>
          <a:p>
            <a:r>
              <a:rPr lang="en-US" sz="5900" dirty="0" smtClean="0"/>
              <a:t>                      Explicit</a:t>
            </a:r>
            <a:r>
              <a:rPr lang="en-US" dirty="0" smtClean="0"/>
              <a:t> </a:t>
            </a:r>
            <a:endParaRPr lang="en-US" dirty="0"/>
          </a:p>
        </p:txBody>
      </p:sp>
      <p:sp>
        <p:nvSpPr>
          <p:cNvPr id="50" name="Content Placeholder 49"/>
          <p:cNvSpPr>
            <a:spLocks noGrp="1"/>
          </p:cNvSpPr>
          <p:nvPr>
            <p:ph sz="half" idx="2"/>
          </p:nvPr>
        </p:nvSpPr>
        <p:spPr/>
        <p:txBody>
          <a:bodyPr>
            <a:normAutofit/>
          </a:bodyPr>
          <a:lstStyle/>
          <a:p>
            <a:r>
              <a:rPr lang="en-GB" sz="5400" dirty="0" smtClean="0"/>
              <a:t>Aims: To explore how implicit and explicit measurement outcome of differentiation between a social identity of </a:t>
            </a:r>
            <a:r>
              <a:rPr lang="en-GB" sz="5400" i="1" dirty="0" smtClean="0"/>
              <a:t>recovery addict</a:t>
            </a:r>
            <a:r>
              <a:rPr lang="en-GB" sz="5400" dirty="0" smtClean="0"/>
              <a:t> (</a:t>
            </a:r>
            <a:r>
              <a:rPr lang="en-GB" sz="5400" dirty="0" err="1" smtClean="0"/>
              <a:t>ingroup</a:t>
            </a:r>
            <a:r>
              <a:rPr lang="en-GB" sz="5400" dirty="0" smtClean="0"/>
              <a:t>) compared to </a:t>
            </a:r>
            <a:r>
              <a:rPr lang="en-GB" sz="5400" i="1" dirty="0" smtClean="0"/>
              <a:t>addict</a:t>
            </a:r>
            <a:r>
              <a:rPr lang="en-GB" sz="5400" dirty="0" smtClean="0"/>
              <a:t> (</a:t>
            </a:r>
            <a:r>
              <a:rPr lang="en-GB" sz="5400" dirty="0" err="1" smtClean="0"/>
              <a:t>outgroup</a:t>
            </a:r>
            <a:r>
              <a:rPr lang="en-GB" sz="5400" dirty="0" smtClean="0"/>
              <a:t>) might impact relapse and attrition rates over a six-week period </a:t>
            </a:r>
          </a:p>
          <a:p>
            <a:r>
              <a:rPr lang="en-GB" sz="5400" dirty="0" smtClean="0"/>
              <a:t>Design: A prospective six-week study with explicit identity preference and implicit identity association (</a:t>
            </a:r>
            <a:r>
              <a:rPr lang="en-GB" sz="5400" i="1" dirty="0" smtClean="0"/>
              <a:t>recovering addict - addict</a:t>
            </a:r>
            <a:r>
              <a:rPr lang="en-GB" sz="5400" dirty="0" smtClean="0"/>
              <a:t>) as predictors to relapse and attrition rates as criterion variables.</a:t>
            </a:r>
          </a:p>
          <a:p>
            <a:r>
              <a:rPr lang="en-GB" sz="5400" dirty="0" smtClean="0"/>
              <a:t>Setting: County based alcohol and drugs charity.</a:t>
            </a:r>
          </a:p>
          <a:p>
            <a:r>
              <a:rPr lang="en-GB" sz="5400" dirty="0" smtClean="0"/>
              <a:t>Participants: Thirty-Seven service-users attending ‘recovery’ groups. </a:t>
            </a:r>
          </a:p>
          <a:p>
            <a:r>
              <a:rPr lang="en-GB" sz="5400" dirty="0" smtClean="0"/>
              <a:t>Measurement: Personalised Single Target Association Test (ST-IAT) (T2,T6) (</a:t>
            </a:r>
            <a:r>
              <a:rPr lang="en-GB" sz="5400" dirty="0" err="1" smtClean="0"/>
              <a:t>Wigboldus,Holland</a:t>
            </a:r>
            <a:r>
              <a:rPr lang="en-GB" sz="5400" dirty="0" smtClean="0"/>
              <a:t>, &amp; van Knippenberg,2006) and self-report questionnaire (T1-T6)</a:t>
            </a:r>
          </a:p>
          <a:p>
            <a:endParaRPr lang="en-GB" sz="6968" dirty="0" smtClean="0"/>
          </a:p>
          <a:p>
            <a:endParaRPr lang="en-GB" sz="6968" dirty="0" smtClean="0"/>
          </a:p>
          <a:p>
            <a:endParaRPr lang="en-GB" sz="6968" dirty="0" smtClean="0"/>
          </a:p>
          <a:p>
            <a:endParaRPr lang="en-GB" sz="6968" dirty="0" smtClean="0"/>
          </a:p>
          <a:p>
            <a:endParaRPr lang="en-GB" sz="6968" dirty="0" smtClean="0"/>
          </a:p>
          <a:p>
            <a:endParaRPr lang="en-GB" sz="6968" dirty="0" smtClean="0"/>
          </a:p>
          <a:p>
            <a:endParaRPr lang="en-GB" sz="6968" dirty="0" smtClean="0"/>
          </a:p>
          <a:p>
            <a:endParaRPr lang="en-GB" sz="6968" dirty="0" smtClean="0"/>
          </a:p>
          <a:p>
            <a:endParaRPr lang="en-GB" sz="6968" dirty="0" smtClean="0"/>
          </a:p>
          <a:p>
            <a:endParaRPr lang="en-GB" sz="6968" dirty="0" smtClean="0"/>
          </a:p>
          <a:p>
            <a:endParaRPr lang="en-GB" sz="6968" dirty="0" smtClean="0"/>
          </a:p>
          <a:p>
            <a:endParaRPr lang="en-GB" sz="6968" dirty="0" smtClean="0"/>
          </a:p>
          <a:p>
            <a:endParaRPr lang="en-GB" sz="6968" dirty="0" smtClean="0"/>
          </a:p>
          <a:p>
            <a:endParaRPr lang="en-GB" sz="6968" dirty="0" smtClean="0"/>
          </a:p>
          <a:p>
            <a:endParaRPr lang="en-GB" dirty="0" smtClean="0"/>
          </a:p>
          <a:p>
            <a:endParaRPr lang="en-GB" dirty="0" smtClean="0"/>
          </a:p>
          <a:p>
            <a:endParaRPr lang="en-GB" dirty="0" smtClean="0"/>
          </a:p>
        </p:txBody>
      </p:sp>
      <p:pic>
        <p:nvPicPr>
          <p:cNvPr id="31" name="Content Placeholder 30" descr="images-30.jpeg"/>
          <p:cNvPicPr>
            <a:picLocks noGrp="1" noChangeAspect="1"/>
          </p:cNvPicPr>
          <p:nvPr>
            <p:ph sz="half" idx="4"/>
          </p:nvPr>
        </p:nvPicPr>
        <p:blipFill>
          <a:blip r:embed="rId3"/>
          <a:srcRect t="-14660" b="-14660"/>
          <a:stretch>
            <a:fillRect/>
          </a:stretch>
        </p:blipFill>
        <p:spPr>
          <a:xfrm>
            <a:off x="15345804" y="8063705"/>
            <a:ext cx="3758421" cy="6629401"/>
          </a:xfrm>
        </p:spPr>
      </p:pic>
      <p:sp>
        <p:nvSpPr>
          <p:cNvPr id="18" name="TextBox 17"/>
          <p:cNvSpPr txBox="1"/>
          <p:nvPr/>
        </p:nvSpPr>
        <p:spPr>
          <a:xfrm>
            <a:off x="0" y="29045504"/>
            <a:ext cx="10304310" cy="784733"/>
          </a:xfrm>
          <a:prstGeom prst="rect">
            <a:avLst/>
          </a:prstGeom>
          <a:noFill/>
        </p:spPr>
        <p:txBody>
          <a:bodyPr wrap="square" lIns="91350" tIns="45672" rIns="91350" bIns="45672" rtlCol="0">
            <a:spAutoFit/>
          </a:bodyPr>
          <a:lstStyle/>
          <a:p>
            <a:r>
              <a:rPr lang="en-US" sz="4500" i="1" dirty="0" smtClean="0">
                <a:solidFill>
                  <a:schemeClr val="bg1"/>
                </a:solidFill>
              </a:rPr>
              <a:t> </a:t>
            </a:r>
          </a:p>
        </p:txBody>
      </p:sp>
      <p:sp>
        <p:nvSpPr>
          <p:cNvPr id="4103" name="Rectangle 7"/>
          <p:cNvSpPr>
            <a:spLocks noChangeArrowheads="1"/>
          </p:cNvSpPr>
          <p:nvPr/>
        </p:nvSpPr>
        <p:spPr bwMode="auto">
          <a:xfrm>
            <a:off x="0" y="9"/>
            <a:ext cx="184484" cy="369235"/>
          </a:xfrm>
          <a:prstGeom prst="rect">
            <a:avLst/>
          </a:prstGeom>
          <a:noFill/>
          <a:ln w="9525">
            <a:noFill/>
            <a:miter lim="800000"/>
            <a:headEnd/>
            <a:tailEnd/>
          </a:ln>
          <a:effectLst/>
        </p:spPr>
        <p:txBody>
          <a:bodyPr vert="horz" wrap="none" lIns="91350" tIns="45672" rIns="91350" bIns="45672" numCol="1" anchor="ctr" anchorCtr="0" compatLnSpc="1">
            <a:prstTxWarp prst="textNoShape">
              <a:avLst/>
            </a:prstTxWarp>
            <a:spAutoFit/>
          </a:bodyPr>
          <a:lstStyle/>
          <a:p>
            <a:pPr defTabSz="913400" fontAlgn="base">
              <a:spcBef>
                <a:spcPct val="0"/>
              </a:spcBef>
              <a:spcAft>
                <a:spcPct val="0"/>
              </a:spcAft>
            </a:pPr>
            <a:endParaRPr lang="en-US" sz="1800" dirty="0" smtClean="0">
              <a:latin typeface="Arial" pitchFamily="34" charset="0"/>
            </a:endParaRPr>
          </a:p>
        </p:txBody>
      </p:sp>
      <p:sp>
        <p:nvSpPr>
          <p:cNvPr id="4105" name="Rectangle 9"/>
          <p:cNvSpPr>
            <a:spLocks noChangeArrowheads="1"/>
          </p:cNvSpPr>
          <p:nvPr/>
        </p:nvSpPr>
        <p:spPr bwMode="auto">
          <a:xfrm>
            <a:off x="0" y="457202"/>
            <a:ext cx="184484" cy="923233"/>
          </a:xfrm>
          <a:prstGeom prst="rect">
            <a:avLst/>
          </a:prstGeom>
          <a:noFill/>
          <a:ln w="9525">
            <a:noFill/>
            <a:miter lim="800000"/>
            <a:headEnd/>
            <a:tailEnd/>
          </a:ln>
          <a:effectLst/>
        </p:spPr>
        <p:txBody>
          <a:bodyPr vert="horz" wrap="none" lIns="91350" tIns="45672" rIns="91350" bIns="45672" numCol="1" anchor="ctr" anchorCtr="0" compatLnSpc="1">
            <a:prstTxWarp prst="textNoShape">
              <a:avLst/>
            </a:prstTxWarp>
            <a:spAutoFit/>
          </a:bodyPr>
          <a:lstStyle/>
          <a:p>
            <a:pPr defTabSz="913400" fontAlgn="base">
              <a:spcBef>
                <a:spcPct val="0"/>
              </a:spcBef>
              <a:spcAft>
                <a:spcPct val="0"/>
              </a:spcAft>
            </a:pPr>
            <a:r>
              <a:rPr lang="en-GB" sz="1800" dirty="0" smtClean="0">
                <a:latin typeface="Arial" pitchFamily="34" charset="0"/>
              </a:rPr>
              <a:t/>
            </a:r>
            <a:br>
              <a:rPr lang="en-GB" sz="1800" dirty="0" smtClean="0">
                <a:latin typeface="Arial" pitchFamily="34" charset="0"/>
              </a:rPr>
            </a:br>
            <a:endParaRPr lang="en-GB" sz="1800" dirty="0" smtClean="0">
              <a:latin typeface="Arial" pitchFamily="34" charset="0"/>
            </a:endParaRPr>
          </a:p>
          <a:p>
            <a:pPr defTabSz="913400" eaLnBrk="0" fontAlgn="base" hangingPunct="0">
              <a:spcBef>
                <a:spcPct val="0"/>
              </a:spcBef>
              <a:spcAft>
                <a:spcPct val="0"/>
              </a:spcAft>
            </a:pPr>
            <a:endParaRPr lang="en-GB" sz="1800" dirty="0" smtClean="0">
              <a:latin typeface="Arial" pitchFamily="34" charset="0"/>
            </a:endParaRPr>
          </a:p>
        </p:txBody>
      </p:sp>
      <p:sp>
        <p:nvSpPr>
          <p:cNvPr id="4106" name="Rectangle 10"/>
          <p:cNvSpPr>
            <a:spLocks noChangeArrowheads="1"/>
          </p:cNvSpPr>
          <p:nvPr/>
        </p:nvSpPr>
        <p:spPr bwMode="auto">
          <a:xfrm>
            <a:off x="0" y="457204"/>
            <a:ext cx="184484" cy="646234"/>
          </a:xfrm>
          <a:prstGeom prst="rect">
            <a:avLst/>
          </a:prstGeom>
          <a:noFill/>
          <a:ln w="9525">
            <a:noFill/>
            <a:miter lim="800000"/>
            <a:headEnd/>
            <a:tailEnd/>
          </a:ln>
          <a:effectLst/>
        </p:spPr>
        <p:txBody>
          <a:bodyPr vert="horz" wrap="none" lIns="91350" tIns="45672" rIns="91350" bIns="45672" numCol="1" anchor="ctr" anchorCtr="0" compatLnSpc="1">
            <a:prstTxWarp prst="textNoShape">
              <a:avLst/>
            </a:prstTxWarp>
            <a:spAutoFit/>
          </a:bodyPr>
          <a:lstStyle/>
          <a:p>
            <a:pPr defTabSz="913400" fontAlgn="base">
              <a:spcBef>
                <a:spcPct val="0"/>
              </a:spcBef>
              <a:spcAft>
                <a:spcPct val="0"/>
              </a:spcAft>
            </a:pPr>
            <a:endParaRPr lang="en-GB" sz="1800" dirty="0" smtClean="0">
              <a:latin typeface="Arial" pitchFamily="34" charset="0"/>
            </a:endParaRPr>
          </a:p>
          <a:p>
            <a:pPr defTabSz="913400" eaLnBrk="0" fontAlgn="base" hangingPunct="0">
              <a:spcBef>
                <a:spcPct val="0"/>
              </a:spcBef>
              <a:spcAft>
                <a:spcPct val="0"/>
              </a:spcAft>
            </a:pPr>
            <a:endParaRPr lang="en-GB" sz="1800" dirty="0" smtClean="0">
              <a:latin typeface="Arial" pitchFamily="34" charset="0"/>
            </a:endParaRPr>
          </a:p>
        </p:txBody>
      </p:sp>
      <p:sp>
        <p:nvSpPr>
          <p:cNvPr id="4107" name="Rectangle 11"/>
          <p:cNvSpPr>
            <a:spLocks noChangeArrowheads="1"/>
          </p:cNvSpPr>
          <p:nvPr/>
        </p:nvSpPr>
        <p:spPr bwMode="auto">
          <a:xfrm>
            <a:off x="611189" y="-457202"/>
            <a:ext cx="213338" cy="1061732"/>
          </a:xfrm>
          <a:prstGeom prst="rect">
            <a:avLst/>
          </a:prstGeom>
          <a:noFill/>
          <a:ln w="9525">
            <a:noFill/>
            <a:miter lim="800000"/>
            <a:headEnd/>
            <a:tailEnd/>
          </a:ln>
          <a:effectLst/>
        </p:spPr>
        <p:txBody>
          <a:bodyPr vert="horz" wrap="none" lIns="91350" tIns="45672" rIns="91350" bIns="45672" numCol="1" anchor="ctr" anchorCtr="0" compatLnSpc="1">
            <a:prstTxWarp prst="textNoShape">
              <a:avLst/>
            </a:prstTxWarp>
            <a:spAutoFit/>
          </a:bodyPr>
          <a:lstStyle/>
          <a:p>
            <a:pPr defTabSz="913400" fontAlgn="base">
              <a:spcBef>
                <a:spcPct val="0"/>
              </a:spcBef>
              <a:spcAft>
                <a:spcPct val="0"/>
              </a:spcAft>
            </a:pPr>
            <a:endParaRPr lang="en-GB" sz="2700" b="1" dirty="0" smtClean="0">
              <a:latin typeface="Times New Roman" pitchFamily="18" charset="0"/>
              <a:cs typeface="Times New Roman" pitchFamily="18" charset="0"/>
            </a:endParaRPr>
          </a:p>
          <a:p>
            <a:pPr defTabSz="913400" eaLnBrk="0" fontAlgn="base" hangingPunct="0">
              <a:spcBef>
                <a:spcPct val="0"/>
              </a:spcBef>
              <a:spcAft>
                <a:spcPct val="0"/>
              </a:spcAft>
            </a:pPr>
            <a:r>
              <a:rPr lang="en-GB" sz="1800" b="1" dirty="0" smtClean="0">
                <a:latin typeface="Times New Roman" pitchFamily="18" charset="0"/>
                <a:cs typeface="Times New Roman" pitchFamily="18" charset="0"/>
              </a:rPr>
              <a:t>                             </a:t>
            </a:r>
            <a:r>
              <a:rPr lang="en-GB" sz="1800" dirty="0" smtClean="0">
                <a:latin typeface="Arial" pitchFamily="34" charset="0"/>
                <a:ea typeface="Times New Roman" pitchFamily="18" charset="0"/>
              </a:rPr>
              <a:t>                                                                                        </a:t>
            </a:r>
            <a:r>
              <a:rPr lang="en-GB" sz="1800" b="1" dirty="0" smtClean="0">
                <a:latin typeface="Times New Roman" pitchFamily="18" charset="0"/>
                <a:cs typeface="Times New Roman" pitchFamily="18" charset="0"/>
              </a:rPr>
              <a:t>                                                                                                                                                                                                                                 </a:t>
            </a:r>
            <a:endParaRPr lang="en-GB" sz="1800" dirty="0" smtClean="0">
              <a:latin typeface="Arial" pitchFamily="34" charset="0"/>
            </a:endParaRPr>
          </a:p>
          <a:p>
            <a:pPr defTabSz="913400" eaLnBrk="0" fontAlgn="base" hangingPunct="0">
              <a:spcBef>
                <a:spcPct val="0"/>
              </a:spcBef>
              <a:spcAft>
                <a:spcPct val="0"/>
              </a:spcAft>
            </a:pPr>
            <a:endParaRPr lang="en-GB" sz="1800" dirty="0" smtClean="0">
              <a:latin typeface="Arial" pitchFamily="34" charset="0"/>
            </a:endParaRPr>
          </a:p>
        </p:txBody>
      </p:sp>
      <p:sp>
        <p:nvSpPr>
          <p:cNvPr id="19" name="TextBox 18"/>
          <p:cNvSpPr txBox="1"/>
          <p:nvPr/>
        </p:nvSpPr>
        <p:spPr>
          <a:xfrm>
            <a:off x="3" y="39207463"/>
            <a:ext cx="8982686" cy="507734"/>
          </a:xfrm>
          <a:prstGeom prst="rect">
            <a:avLst/>
          </a:prstGeom>
          <a:noFill/>
        </p:spPr>
        <p:txBody>
          <a:bodyPr wrap="square" lIns="91350" tIns="45672" rIns="91350" bIns="45672" rtlCol="0">
            <a:spAutoFit/>
          </a:bodyPr>
          <a:lstStyle/>
          <a:p>
            <a:r>
              <a:rPr lang="en-GB" sz="2700" b="1" dirty="0" smtClean="0">
                <a:latin typeface="+mj-lt"/>
              </a:rPr>
              <a:t>   </a:t>
            </a:r>
            <a:endParaRPr lang="en-GB" sz="2700" b="1" dirty="0">
              <a:latin typeface="+mj-lt"/>
            </a:endParaRPr>
          </a:p>
        </p:txBody>
      </p:sp>
      <p:sp>
        <p:nvSpPr>
          <p:cNvPr id="22" name="TextBox 21"/>
          <p:cNvSpPr txBox="1"/>
          <p:nvPr/>
        </p:nvSpPr>
        <p:spPr>
          <a:xfrm>
            <a:off x="10169419" y="23913319"/>
            <a:ext cx="9397327" cy="1477231"/>
          </a:xfrm>
          <a:prstGeom prst="rect">
            <a:avLst/>
          </a:prstGeom>
          <a:noFill/>
        </p:spPr>
        <p:txBody>
          <a:bodyPr wrap="square" lIns="91350" tIns="45672" rIns="91350" bIns="45672" rtlCol="0">
            <a:spAutoFit/>
          </a:bodyPr>
          <a:lstStyle/>
          <a:p>
            <a:endParaRPr lang="en-US" sz="4500" i="1" dirty="0" smtClean="0"/>
          </a:p>
          <a:p>
            <a:pPr>
              <a:buFont typeface="Arial" pitchFamily="34" charset="0"/>
              <a:buChar char="•"/>
            </a:pPr>
            <a:endParaRPr lang="en-US" sz="4500" dirty="0" smtClean="0"/>
          </a:p>
        </p:txBody>
      </p:sp>
      <p:sp>
        <p:nvSpPr>
          <p:cNvPr id="26" name="TextBox 25"/>
          <p:cNvSpPr txBox="1"/>
          <p:nvPr/>
        </p:nvSpPr>
        <p:spPr>
          <a:xfrm>
            <a:off x="2193132" y="457229"/>
            <a:ext cx="14097000" cy="1354120"/>
          </a:xfrm>
          <a:prstGeom prst="rect">
            <a:avLst/>
          </a:prstGeom>
          <a:noFill/>
        </p:spPr>
        <p:txBody>
          <a:bodyPr wrap="square" lIns="91350" tIns="45672" rIns="91350" bIns="45672" rtlCol="0">
            <a:spAutoFit/>
          </a:bodyPr>
          <a:lstStyle/>
          <a:p>
            <a:endParaRPr lang="en-US" dirty="0"/>
          </a:p>
        </p:txBody>
      </p:sp>
      <p:pic>
        <p:nvPicPr>
          <p:cNvPr id="27" name="Picture 1065" descr="LSBU Logo 2 (3)"/>
          <p:cNvPicPr>
            <a:picLocks noChangeAspect="1" noChangeArrowheads="1"/>
          </p:cNvPicPr>
          <p:nvPr/>
        </p:nvPicPr>
        <p:blipFill>
          <a:blip r:embed="rId4" cstate="print"/>
          <a:srcRect/>
          <a:stretch>
            <a:fillRect/>
          </a:stretch>
        </p:blipFill>
        <p:spPr bwMode="auto">
          <a:xfrm>
            <a:off x="24970709" y="40059034"/>
            <a:ext cx="4555331" cy="1391252"/>
          </a:xfrm>
          <a:prstGeom prst="rect">
            <a:avLst/>
          </a:prstGeom>
          <a:noFill/>
          <a:ln w="9525">
            <a:noFill/>
            <a:miter lim="800000"/>
            <a:headEnd/>
            <a:tailEnd/>
          </a:ln>
        </p:spPr>
      </p:pic>
      <p:sp>
        <p:nvSpPr>
          <p:cNvPr id="23" name="TextBox 22"/>
          <p:cNvSpPr txBox="1"/>
          <p:nvPr/>
        </p:nvSpPr>
        <p:spPr>
          <a:xfrm>
            <a:off x="1514713" y="33285908"/>
            <a:ext cx="12843416" cy="1354195"/>
          </a:xfrm>
          <a:prstGeom prst="rect">
            <a:avLst/>
          </a:prstGeom>
          <a:noFill/>
        </p:spPr>
        <p:txBody>
          <a:bodyPr wrap="square" lIns="91422" tIns="45709" rIns="91422" bIns="45709" rtlCol="0">
            <a:spAutoFit/>
          </a:bodyPr>
          <a:lstStyle/>
          <a:p>
            <a:endParaRPr lang="en-US" dirty="0"/>
          </a:p>
        </p:txBody>
      </p:sp>
      <p:sp>
        <p:nvSpPr>
          <p:cNvPr id="28" name="TextBox 27"/>
          <p:cNvSpPr txBox="1"/>
          <p:nvPr/>
        </p:nvSpPr>
        <p:spPr>
          <a:xfrm>
            <a:off x="10304310" y="14636341"/>
            <a:ext cx="3351087" cy="1354195"/>
          </a:xfrm>
          <a:prstGeom prst="rect">
            <a:avLst/>
          </a:prstGeom>
          <a:noFill/>
        </p:spPr>
        <p:txBody>
          <a:bodyPr wrap="square" lIns="91422" tIns="45709" rIns="91422" bIns="45709" rtlCol="0">
            <a:spAutoFit/>
          </a:bodyPr>
          <a:lstStyle/>
          <a:p>
            <a:endParaRPr lang="en-US" dirty="0"/>
          </a:p>
        </p:txBody>
      </p:sp>
      <p:sp>
        <p:nvSpPr>
          <p:cNvPr id="30" name="TextBox 29"/>
          <p:cNvSpPr txBox="1"/>
          <p:nvPr/>
        </p:nvSpPr>
        <p:spPr>
          <a:xfrm>
            <a:off x="824526" y="40982106"/>
            <a:ext cx="18742219" cy="1708138"/>
          </a:xfrm>
          <a:prstGeom prst="rect">
            <a:avLst/>
          </a:prstGeom>
          <a:noFill/>
        </p:spPr>
        <p:txBody>
          <a:bodyPr wrap="square" lIns="91422" tIns="45709" rIns="91422" bIns="45709" rtlCol="0">
            <a:spAutoFit/>
          </a:bodyPr>
          <a:lstStyle/>
          <a:p>
            <a:r>
              <a:rPr lang="en-US" sz="2300" dirty="0" smtClean="0"/>
              <a:t>References</a:t>
            </a:r>
            <a:r>
              <a:rPr lang="en-GB" sz="2300" dirty="0" smtClean="0"/>
              <a:t>. </a:t>
            </a:r>
            <a:r>
              <a:rPr lang="en-GB" sz="2300" dirty="0" err="1" smtClean="0"/>
              <a:t>Wigboldus</a:t>
            </a:r>
            <a:r>
              <a:rPr lang="en-GB" sz="2300" dirty="0" smtClean="0"/>
              <a:t>, D. H. J., Holland, R. W., &amp; van </a:t>
            </a:r>
            <a:r>
              <a:rPr lang="en-GB" sz="2300" dirty="0" err="1" smtClean="0"/>
              <a:t>Knippenberg</a:t>
            </a:r>
            <a:r>
              <a:rPr lang="en-GB" sz="2300" dirty="0" smtClean="0"/>
              <a:t>, A. (2006). Single target implicit associations. Unpublished manuscript.</a:t>
            </a:r>
          </a:p>
          <a:p>
            <a:endParaRPr lang="en-GB" sz="4100" dirty="0" smtClean="0"/>
          </a:p>
          <a:p>
            <a:r>
              <a:rPr lang="en-US" sz="4100" dirty="0" smtClean="0"/>
              <a:t> </a:t>
            </a:r>
            <a:endParaRPr lang="en-US" sz="4100" dirty="0"/>
          </a:p>
        </p:txBody>
      </p:sp>
      <p:pic>
        <p:nvPicPr>
          <p:cNvPr id="33" name="Picture 32" descr="images-18.jpeg"/>
          <p:cNvPicPr>
            <a:picLocks noChangeAspect="1"/>
          </p:cNvPicPr>
          <p:nvPr/>
        </p:nvPicPr>
        <p:blipFill>
          <a:blip r:embed="rId5"/>
          <a:stretch>
            <a:fillRect/>
          </a:stretch>
        </p:blipFill>
        <p:spPr>
          <a:xfrm>
            <a:off x="26746864" y="0"/>
            <a:ext cx="3628729" cy="2065966"/>
          </a:xfrm>
          <a:prstGeom prst="rect">
            <a:avLst/>
          </a:prstGeom>
        </p:spPr>
      </p:pic>
      <p:pic>
        <p:nvPicPr>
          <p:cNvPr id="34" name="Picture 33" descr="images-18.jpeg"/>
          <p:cNvPicPr>
            <a:picLocks noChangeAspect="1"/>
          </p:cNvPicPr>
          <p:nvPr/>
        </p:nvPicPr>
        <p:blipFill>
          <a:blip r:embed="rId5"/>
          <a:stretch>
            <a:fillRect/>
          </a:stretch>
        </p:blipFill>
        <p:spPr>
          <a:xfrm>
            <a:off x="23605330" y="0"/>
            <a:ext cx="3141532" cy="2065966"/>
          </a:xfrm>
          <a:prstGeom prst="rect">
            <a:avLst/>
          </a:prstGeom>
        </p:spPr>
      </p:pic>
      <p:pic>
        <p:nvPicPr>
          <p:cNvPr id="37" name="Picture 36" descr="images-18.jpeg"/>
          <p:cNvPicPr>
            <a:picLocks noChangeAspect="1"/>
          </p:cNvPicPr>
          <p:nvPr/>
        </p:nvPicPr>
        <p:blipFill>
          <a:blip r:embed="rId5"/>
          <a:stretch>
            <a:fillRect/>
          </a:stretch>
        </p:blipFill>
        <p:spPr>
          <a:xfrm>
            <a:off x="16855284" y="3"/>
            <a:ext cx="3397248" cy="2065948"/>
          </a:xfrm>
          <a:prstGeom prst="rect">
            <a:avLst/>
          </a:prstGeom>
        </p:spPr>
      </p:pic>
      <p:pic>
        <p:nvPicPr>
          <p:cNvPr id="39" name="Picture 38" descr="images-18.jpeg"/>
          <p:cNvPicPr>
            <a:picLocks noChangeAspect="1"/>
          </p:cNvPicPr>
          <p:nvPr/>
        </p:nvPicPr>
        <p:blipFill>
          <a:blip r:embed="rId5"/>
          <a:stretch>
            <a:fillRect/>
          </a:stretch>
        </p:blipFill>
        <p:spPr>
          <a:xfrm>
            <a:off x="20208081" y="3"/>
            <a:ext cx="3397248" cy="2065948"/>
          </a:xfrm>
          <a:prstGeom prst="rect">
            <a:avLst/>
          </a:prstGeom>
        </p:spPr>
      </p:pic>
      <p:pic>
        <p:nvPicPr>
          <p:cNvPr id="40" name="Picture 39" descr="images-18.jpeg"/>
          <p:cNvPicPr>
            <a:picLocks noChangeAspect="1"/>
          </p:cNvPicPr>
          <p:nvPr/>
        </p:nvPicPr>
        <p:blipFill>
          <a:blip r:embed="rId5"/>
          <a:stretch>
            <a:fillRect/>
          </a:stretch>
        </p:blipFill>
        <p:spPr>
          <a:xfrm>
            <a:off x="3266289" y="3"/>
            <a:ext cx="3397248" cy="2065948"/>
          </a:xfrm>
          <a:prstGeom prst="rect">
            <a:avLst/>
          </a:prstGeom>
        </p:spPr>
      </p:pic>
      <p:pic>
        <p:nvPicPr>
          <p:cNvPr id="41" name="Picture 40" descr="images-18.jpeg"/>
          <p:cNvPicPr>
            <a:picLocks noChangeAspect="1"/>
          </p:cNvPicPr>
          <p:nvPr/>
        </p:nvPicPr>
        <p:blipFill>
          <a:blip r:embed="rId5"/>
          <a:stretch>
            <a:fillRect/>
          </a:stretch>
        </p:blipFill>
        <p:spPr>
          <a:xfrm>
            <a:off x="6663537" y="28"/>
            <a:ext cx="3397248" cy="2065948"/>
          </a:xfrm>
          <a:prstGeom prst="rect">
            <a:avLst/>
          </a:prstGeom>
        </p:spPr>
      </p:pic>
      <p:pic>
        <p:nvPicPr>
          <p:cNvPr id="42" name="Picture 41" descr="images-18.jpeg"/>
          <p:cNvPicPr>
            <a:picLocks noChangeAspect="1"/>
          </p:cNvPicPr>
          <p:nvPr/>
        </p:nvPicPr>
        <p:blipFill>
          <a:blip r:embed="rId5"/>
          <a:stretch>
            <a:fillRect/>
          </a:stretch>
        </p:blipFill>
        <p:spPr>
          <a:xfrm>
            <a:off x="10060788" y="28"/>
            <a:ext cx="3397248" cy="2065948"/>
          </a:xfrm>
          <a:prstGeom prst="rect">
            <a:avLst/>
          </a:prstGeom>
        </p:spPr>
      </p:pic>
      <p:pic>
        <p:nvPicPr>
          <p:cNvPr id="44" name="Picture 43" descr="images-18.jpeg"/>
          <p:cNvPicPr>
            <a:picLocks noChangeAspect="1"/>
          </p:cNvPicPr>
          <p:nvPr/>
        </p:nvPicPr>
        <p:blipFill>
          <a:blip r:embed="rId5"/>
          <a:stretch>
            <a:fillRect/>
          </a:stretch>
        </p:blipFill>
        <p:spPr>
          <a:xfrm>
            <a:off x="13458036" y="28"/>
            <a:ext cx="3397248" cy="2065948"/>
          </a:xfrm>
          <a:prstGeom prst="rect">
            <a:avLst/>
          </a:prstGeom>
        </p:spPr>
      </p:pic>
      <p:pic>
        <p:nvPicPr>
          <p:cNvPr id="45" name="Picture 44" descr="images-18.jpeg"/>
          <p:cNvPicPr>
            <a:picLocks noChangeAspect="1"/>
          </p:cNvPicPr>
          <p:nvPr/>
        </p:nvPicPr>
        <p:blipFill>
          <a:blip r:embed="rId5"/>
          <a:stretch>
            <a:fillRect/>
          </a:stretch>
        </p:blipFill>
        <p:spPr>
          <a:xfrm>
            <a:off x="-130959" y="28"/>
            <a:ext cx="3397248" cy="2065948"/>
          </a:xfrm>
          <a:prstGeom prst="rect">
            <a:avLst/>
          </a:prstGeom>
        </p:spPr>
      </p:pic>
      <p:pic>
        <p:nvPicPr>
          <p:cNvPr id="46" name="Picture 45" descr="Photography-The-Invisible-Man-5.jpg"/>
          <p:cNvPicPr>
            <a:picLocks noChangeAspect="1"/>
          </p:cNvPicPr>
          <p:nvPr/>
        </p:nvPicPr>
        <p:blipFill>
          <a:blip r:embed="rId6"/>
          <a:stretch>
            <a:fillRect/>
          </a:stretch>
        </p:blipFill>
        <p:spPr>
          <a:xfrm>
            <a:off x="11803075" y="8773938"/>
            <a:ext cx="3704643" cy="5154195"/>
          </a:xfrm>
          <a:prstGeom prst="rect">
            <a:avLst/>
          </a:prstGeom>
        </p:spPr>
      </p:pic>
      <p:pic>
        <p:nvPicPr>
          <p:cNvPr id="29" name="Picture 28"/>
          <p:cNvPicPr>
            <a:picLocks noChangeAspect="1"/>
          </p:cNvPicPr>
          <p:nvPr/>
        </p:nvPicPr>
        <p:blipFill>
          <a:blip r:embed="rId7"/>
          <a:stretch>
            <a:fillRect/>
          </a:stretch>
        </p:blipFill>
        <p:spPr>
          <a:xfrm>
            <a:off x="4511396" y="32920698"/>
            <a:ext cx="9144001" cy="6794499"/>
          </a:xfrm>
          <a:prstGeom prst="rect">
            <a:avLst/>
          </a:prstGeom>
        </p:spPr>
      </p:pic>
      <p:sp>
        <p:nvSpPr>
          <p:cNvPr id="62" name="TextBox 61"/>
          <p:cNvSpPr txBox="1"/>
          <p:nvPr/>
        </p:nvSpPr>
        <p:spPr>
          <a:xfrm>
            <a:off x="17602863" y="13928135"/>
            <a:ext cx="9660068" cy="20036258"/>
          </a:xfrm>
          <a:prstGeom prst="rect">
            <a:avLst/>
          </a:prstGeom>
          <a:noFill/>
        </p:spPr>
        <p:txBody>
          <a:bodyPr wrap="square" rtlCol="0">
            <a:spAutoFit/>
          </a:bodyPr>
          <a:lstStyle/>
          <a:p>
            <a:r>
              <a:rPr lang="en-GB" sz="5400" dirty="0" smtClean="0"/>
              <a:t>Findings: Implicit identity association toward the </a:t>
            </a:r>
            <a:r>
              <a:rPr lang="en-GB" sz="5400" i="1" dirty="0" smtClean="0"/>
              <a:t>recovery addict </a:t>
            </a:r>
            <a:r>
              <a:rPr lang="en-GB" sz="5400" dirty="0" smtClean="0"/>
              <a:t>identity T2, significantly predicted reduced levels of relapse with greater variance than explicit identity preference for the </a:t>
            </a:r>
            <a:r>
              <a:rPr lang="en-GB" sz="5400" i="1" dirty="0" smtClean="0"/>
              <a:t>recovering addict </a:t>
            </a:r>
            <a:r>
              <a:rPr lang="en-GB" sz="5400" dirty="0" smtClean="0"/>
              <a:t>identity T2, which was not significant in the model. These results were replicated for relapse T4, T5 and T6. Implicit identify association toward the</a:t>
            </a:r>
            <a:r>
              <a:rPr lang="en-GB" sz="5400" i="1" dirty="0" smtClean="0"/>
              <a:t> addict </a:t>
            </a:r>
            <a:r>
              <a:rPr lang="en-GB" sz="5400" dirty="0" smtClean="0"/>
              <a:t>identity significantly predicted attrition at T3 and T5. </a:t>
            </a:r>
          </a:p>
          <a:p>
            <a:endParaRPr lang="en-GB" sz="5400" dirty="0" smtClean="0"/>
          </a:p>
          <a:p>
            <a:r>
              <a:rPr lang="en-GB" sz="5400" dirty="0" smtClean="0"/>
              <a:t>Conclusions: The addiction recovery model of social identification (ARMS) developed from this work may better inform how positively distinct social identities of addiction and recovery at both implicit and explicit levels may direct and moderate behaviour. Treatment implementation that considers this perspective may therefore be more effective.</a:t>
            </a:r>
          </a:p>
          <a:p>
            <a:endParaRPr lang="en-US" sz="5400" dirty="0"/>
          </a:p>
        </p:txBody>
      </p:sp>
      <p:sp>
        <p:nvSpPr>
          <p:cNvPr id="64" name="TextBox 63"/>
          <p:cNvSpPr txBox="1"/>
          <p:nvPr/>
        </p:nvSpPr>
        <p:spPr>
          <a:xfrm>
            <a:off x="17602863" y="40059034"/>
            <a:ext cx="10343100" cy="923330"/>
          </a:xfrm>
          <a:prstGeom prst="rect">
            <a:avLst/>
          </a:prstGeom>
          <a:noFill/>
        </p:spPr>
        <p:txBody>
          <a:bodyPr wrap="square" rtlCol="0">
            <a:spAutoFit/>
          </a:bodyPr>
          <a:lstStyle/>
          <a:p>
            <a:r>
              <a:rPr lang="en-US" sz="5400" dirty="0" smtClean="0">
                <a:solidFill>
                  <a:srgbClr val="FF6600"/>
                </a:solidFill>
              </a:rPr>
              <a:t>buckins3@lsbu.ac.uk</a:t>
            </a:r>
            <a:endParaRPr lang="en-US" sz="5400" dirty="0">
              <a:solidFill>
                <a:srgbClr val="FF6600"/>
              </a:solidFill>
            </a:endParaRPr>
          </a:p>
        </p:txBody>
      </p:sp>
      <p:pic>
        <p:nvPicPr>
          <p:cNvPr id="38" name="Picture 37"/>
          <p:cNvPicPr>
            <a:picLocks noChangeAspect="1"/>
          </p:cNvPicPr>
          <p:nvPr/>
        </p:nvPicPr>
        <p:blipFill>
          <a:blip r:embed="rId8"/>
          <a:stretch>
            <a:fillRect/>
          </a:stretch>
        </p:blipFill>
        <p:spPr>
          <a:xfrm>
            <a:off x="17602863" y="33568663"/>
            <a:ext cx="8686800" cy="56388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Studio.thmx</Template>
  <TotalTime>13155</TotalTime>
  <Words>276</Words>
  <Application>Microsoft Office PowerPoint</Application>
  <PresentationFormat>Custom</PresentationFormat>
  <Paragraphs>36</Paragraphs>
  <Slides>1</Slides>
  <Notes>1</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Civic</vt:lpstr>
      <vt:lpstr>Equity</vt:lpstr>
      <vt:lpstr> Introducing The addiction recovery model of social identification (ARMS) as evidenced in a six-week prospective study Sarah A Buckingham, Daniel Frings, &amp; Ian P Albery, London South Bank University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identity model of addiction treatment effectiveness GIMATE –The initial investigation</dc:title>
  <dc:creator>Sarah Buckingham</dc:creator>
  <cp:lastModifiedBy>Graham Hunt</cp:lastModifiedBy>
  <cp:revision>131</cp:revision>
  <cp:lastPrinted>2011-06-19T06:51:44Z</cp:lastPrinted>
  <dcterms:created xsi:type="dcterms:W3CDTF">2014-11-04T09:25:47Z</dcterms:created>
  <dcterms:modified xsi:type="dcterms:W3CDTF">2015-02-24T12:04:35Z</dcterms:modified>
</cp:coreProperties>
</file>