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846432-5933-4172-8546-4AA1030BB42A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2F67A5-AFF8-4AE0-9DF9-AE70E29E1A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384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F67A5-AFF8-4AE0-9DF9-AE70E29E1AAC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56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2ADB-B422-4AC1-8C43-FE2BA1615727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656B6-A1C3-49CC-898C-A22A2858A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07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2ADB-B422-4AC1-8C43-FE2BA1615727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656B6-A1C3-49CC-898C-A22A2858A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194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2ADB-B422-4AC1-8C43-FE2BA1615727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656B6-A1C3-49CC-898C-A22A2858A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375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2ADB-B422-4AC1-8C43-FE2BA1615727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656B6-A1C3-49CC-898C-A22A2858A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922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2ADB-B422-4AC1-8C43-FE2BA1615727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656B6-A1C3-49CC-898C-A22A2858A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12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2ADB-B422-4AC1-8C43-FE2BA1615727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656B6-A1C3-49CC-898C-A22A2858A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348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2ADB-B422-4AC1-8C43-FE2BA1615727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656B6-A1C3-49CC-898C-A22A2858A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507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2ADB-B422-4AC1-8C43-FE2BA1615727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656B6-A1C3-49CC-898C-A22A2858A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431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2ADB-B422-4AC1-8C43-FE2BA1615727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656B6-A1C3-49CC-898C-A22A2858A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202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2ADB-B422-4AC1-8C43-FE2BA1615727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656B6-A1C3-49CC-898C-A22A2858A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151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82ADB-B422-4AC1-8C43-FE2BA1615727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656B6-A1C3-49CC-898C-A22A2858A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575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82ADB-B422-4AC1-8C43-FE2BA1615727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656B6-A1C3-49CC-898C-A22A2858A8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42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GB" dirty="0"/>
              <a:t>Drinking to regret?</a:t>
            </a:r>
            <a:br>
              <a:rPr lang="en-GB" dirty="0"/>
            </a:br>
            <a:r>
              <a:rPr lang="en-GB" dirty="0"/>
              <a:t>The relationship between alcohol use and traumatic memories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2C4AF3E-AA6A-4313-9F2D-AAD0D47DBF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974004"/>
            <a:ext cx="1630220" cy="1630220"/>
          </a:xfrm>
          <a:prstGeom prst="rect">
            <a:avLst/>
          </a:prstGeom>
        </p:spPr>
      </p:pic>
      <p:pic>
        <p:nvPicPr>
          <p:cNvPr id="1026" name="Picture 2" descr="Image result for scottish alcohol research netw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60" y="5661248"/>
            <a:ext cx="24669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2771800" y="5517232"/>
            <a:ext cx="3888432" cy="13080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smtClean="0">
                <a:solidFill>
                  <a:schemeClr val="bg1">
                    <a:lumMod val="50000"/>
                  </a:schemeClr>
                </a:solidFill>
              </a:rPr>
              <a:t>Benjamin Butterworth </a:t>
            </a:r>
          </a:p>
          <a:p>
            <a:r>
              <a:rPr lang="en-GB" sz="1600" smtClean="0">
                <a:solidFill>
                  <a:schemeClr val="bg1">
                    <a:lumMod val="50000"/>
                  </a:schemeClr>
                </a:solidFill>
              </a:rPr>
              <a:t>Glasgow Caledonian University</a:t>
            </a:r>
          </a:p>
          <a:p>
            <a:r>
              <a:rPr lang="en-GB" sz="1600" smtClean="0">
                <a:solidFill>
                  <a:schemeClr val="bg1">
                    <a:lumMod val="50000"/>
                  </a:schemeClr>
                </a:solidFill>
              </a:rPr>
              <a:t>benjamin.butterworth@gcu.ac.uk          </a:t>
            </a:r>
          </a:p>
          <a:p>
            <a:r>
              <a:rPr lang="en-GB" sz="1600" smtClean="0">
                <a:solidFill>
                  <a:schemeClr val="bg1">
                    <a:lumMod val="50000"/>
                  </a:schemeClr>
                </a:solidFill>
              </a:rPr>
              <a:t>  @memoreasy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7406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095" y="188640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Alcohol and Psychological Trauma</a:t>
            </a:r>
            <a:endParaRPr lang="en-GB" sz="3600" dirty="0"/>
          </a:p>
        </p:txBody>
      </p:sp>
      <p:grpSp>
        <p:nvGrpSpPr>
          <p:cNvPr id="4" name="Group 3"/>
          <p:cNvGrpSpPr/>
          <p:nvPr/>
        </p:nvGrpSpPr>
        <p:grpSpPr>
          <a:xfrm>
            <a:off x="1403648" y="1844824"/>
            <a:ext cx="6480720" cy="3558927"/>
            <a:chOff x="1187624" y="1714499"/>
            <a:chExt cx="6480720" cy="3558927"/>
          </a:xfrm>
        </p:grpSpPr>
        <p:pic>
          <p:nvPicPr>
            <p:cNvPr id="5122" name="Picture 2" descr="C:\Users\BBUTTE200\Desktop\Images\armed forces ptsd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7624" y="1715520"/>
              <a:ext cx="3218247" cy="17865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23" name="Picture 3" descr="C:\Users\BBUTTE200\Desktop\Images\sexual assault ptsd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5870" y="1714499"/>
              <a:ext cx="3262474" cy="18142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24" name="Picture 4" descr="C:\Users\BBUTTE200\Desktop\Images\prisoner ptsd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7625" y="3502028"/>
              <a:ext cx="3218246" cy="17713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25" name="Picture 5" descr="C:\Users\BBUTTE200\Desktop\Images\refugee ptsd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5870" y="3502028"/>
              <a:ext cx="3262474" cy="17713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97045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Evaluating the relationship</a:t>
            </a:r>
            <a:endParaRPr lang="en-GB" sz="3600" dirty="0"/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A17ED524-44A4-472A-82D2-C756BB98D1D8}"/>
              </a:ext>
            </a:extLst>
          </p:cNvPr>
          <p:cNvGrpSpPr/>
          <p:nvPr/>
        </p:nvGrpSpPr>
        <p:grpSpPr>
          <a:xfrm>
            <a:off x="899592" y="1428376"/>
            <a:ext cx="7632848" cy="4844639"/>
            <a:chOff x="1115616" y="1486793"/>
            <a:chExt cx="7632848" cy="4844639"/>
          </a:xfrm>
        </p:grpSpPr>
        <p:sp>
          <p:nvSpPr>
            <p:cNvPr id="5" name="TextBox 4">
              <a:extLst>
                <a:ext uri="{FF2B5EF4-FFF2-40B4-BE49-F238E27FC236}">
                  <a16:creationId xmlns="" xmlns:a16="http://schemas.microsoft.com/office/drawing/2014/main" id="{715092BA-35DC-4B2E-AC2F-A02DD5E5A8D5}"/>
                </a:ext>
              </a:extLst>
            </p:cNvPr>
            <p:cNvSpPr txBox="1"/>
            <p:nvPr/>
          </p:nvSpPr>
          <p:spPr>
            <a:xfrm>
              <a:off x="3956363" y="1486793"/>
              <a:ext cx="13032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/>
                <a:t>Alcohol</a:t>
              </a:r>
            </a:p>
          </p:txBody>
        </p:sp>
        <p:grpSp>
          <p:nvGrpSpPr>
            <p:cNvPr id="6" name="Group 5">
              <a:extLst>
                <a:ext uri="{FF2B5EF4-FFF2-40B4-BE49-F238E27FC236}">
                  <a16:creationId xmlns="" xmlns:a16="http://schemas.microsoft.com/office/drawing/2014/main" id="{113A7A20-3B72-4CA6-B799-D73A1870F0DF}"/>
                </a:ext>
              </a:extLst>
            </p:cNvPr>
            <p:cNvGrpSpPr/>
            <p:nvPr/>
          </p:nvGrpSpPr>
          <p:grpSpPr>
            <a:xfrm>
              <a:off x="1115616" y="1712974"/>
              <a:ext cx="7632848" cy="4618458"/>
              <a:chOff x="1115616" y="1712974"/>
              <a:chExt cx="7632848" cy="4618458"/>
            </a:xfrm>
          </p:grpSpPr>
          <p:pic>
            <p:nvPicPr>
              <p:cNvPr id="7" name="Picture 2" descr="Image result for drinking alcohol">
                <a:extLst>
                  <a:ext uri="{FF2B5EF4-FFF2-40B4-BE49-F238E27FC236}">
                    <a16:creationId xmlns="" xmlns:a16="http://schemas.microsoft.com/office/drawing/2014/main" id="{F3F04554-84F3-4292-986D-D31E445DB65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75656" y="2062857"/>
                <a:ext cx="5652628" cy="352833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" name="TextBox 7">
                <a:extLst>
                  <a:ext uri="{FF2B5EF4-FFF2-40B4-BE49-F238E27FC236}">
                    <a16:creationId xmlns="" xmlns:a16="http://schemas.microsoft.com/office/drawing/2014/main" id="{7117714B-3584-4709-BCAF-9E71659AFB95}"/>
                  </a:ext>
                </a:extLst>
              </p:cNvPr>
              <p:cNvSpPr txBox="1"/>
              <p:nvPr/>
            </p:nvSpPr>
            <p:spPr>
              <a:xfrm>
                <a:off x="7092280" y="5869766"/>
                <a:ext cx="165618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/>
                  <a:t>Memories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="" xmlns:a16="http://schemas.microsoft.com/office/drawing/2014/main" id="{29795A5C-2751-4F08-AD58-03F3027E9CA2}"/>
                  </a:ext>
                </a:extLst>
              </p:cNvPr>
              <p:cNvSpPr txBox="1"/>
              <p:nvPr/>
            </p:nvSpPr>
            <p:spPr>
              <a:xfrm>
                <a:off x="1115616" y="5869767"/>
                <a:ext cx="136815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b="1" dirty="0"/>
                  <a:t>Distress</a:t>
                </a:r>
              </a:p>
            </p:txBody>
          </p:sp>
          <p:cxnSp>
            <p:nvCxnSpPr>
              <p:cNvPr id="10" name="Connector: Elbow 16">
                <a:extLst>
                  <a:ext uri="{FF2B5EF4-FFF2-40B4-BE49-F238E27FC236}">
                    <a16:creationId xmlns="" xmlns:a16="http://schemas.microsoft.com/office/drawing/2014/main" id="{A2011F59-7EF3-428A-8E70-28FB3E230533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>
                <a:off x="585680" y="2541066"/>
                <a:ext cx="4104456" cy="2448272"/>
              </a:xfrm>
              <a:prstGeom prst="bentConnector3">
                <a:avLst>
                  <a:gd name="adj1" fmla="val -12"/>
                </a:avLst>
              </a:prstGeom>
              <a:ln w="25400"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Connector: Elbow 17">
                <a:extLst>
                  <a:ext uri="{FF2B5EF4-FFF2-40B4-BE49-F238E27FC236}">
                    <a16:creationId xmlns="" xmlns:a16="http://schemas.microsoft.com/office/drawing/2014/main" id="{F3CBE9AB-1A7F-4BBD-BAD8-7A6A7DEE4957}"/>
                  </a:ext>
                </a:extLst>
              </p:cNvPr>
              <p:cNvCxnSpPr>
                <a:cxnSpLocks/>
                <a:stCxn id="5" idx="3"/>
              </p:cNvCxnSpPr>
              <p:nvPr/>
            </p:nvCxnSpPr>
            <p:spPr>
              <a:xfrm>
                <a:off x="5259644" y="1717626"/>
                <a:ext cx="2840748" cy="4087638"/>
              </a:xfrm>
              <a:prstGeom prst="bentConnector2">
                <a:avLst/>
              </a:prstGeom>
              <a:ln w="25400"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="" xmlns:a16="http://schemas.microsoft.com/office/drawing/2014/main" id="{3375FB1B-0B10-400A-8D33-628727255A58}"/>
                  </a:ext>
                </a:extLst>
              </p:cNvPr>
              <p:cNvCxnSpPr>
                <a:cxnSpLocks/>
                <a:stCxn id="9" idx="3"/>
              </p:cNvCxnSpPr>
              <p:nvPr/>
            </p:nvCxnSpPr>
            <p:spPr>
              <a:xfrm>
                <a:off x="2483768" y="6100600"/>
                <a:ext cx="4464496" cy="0"/>
              </a:xfrm>
              <a:prstGeom prst="straightConnector1">
                <a:avLst/>
              </a:prstGeom>
              <a:ln w="25400"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920339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1800" y="5517232"/>
            <a:ext cx="3888432" cy="1308042"/>
          </a:xfrm>
        </p:spPr>
        <p:txBody>
          <a:bodyPr/>
          <a:lstStyle/>
          <a:p>
            <a:pPr marL="0" indent="0" algn="ctr">
              <a:buNone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Benjamin Butterworth </a:t>
            </a:r>
          </a:p>
          <a:p>
            <a:pPr marL="0" indent="0" algn="ctr">
              <a:buNone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Glasgow Caledonian University</a:t>
            </a:r>
          </a:p>
          <a:p>
            <a:pPr marL="0" indent="0" algn="ctr">
              <a:buNone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benjamin.butterworth@gcu.ac.uk          </a:t>
            </a:r>
          </a:p>
          <a:p>
            <a:pPr marL="0" indent="0" algn="ctr">
              <a:buNone/>
            </a:pPr>
            <a:r>
              <a:rPr lang="en-GB" sz="1600" dirty="0">
                <a:solidFill>
                  <a:schemeClr val="bg1">
                    <a:lumMod val="50000"/>
                  </a:schemeClr>
                </a:solidFill>
              </a:rPr>
              <a:t>  @</a:t>
            </a:r>
            <a:r>
              <a:rPr lang="en-GB" sz="1600" dirty="0" err="1">
                <a:solidFill>
                  <a:schemeClr val="bg1">
                    <a:lumMod val="50000"/>
                  </a:schemeClr>
                </a:solidFill>
              </a:rPr>
              <a:t>memoreasy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2C4AF3E-AA6A-4313-9F2D-AAD0D47DBF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974004"/>
            <a:ext cx="1630220" cy="1630220"/>
          </a:xfrm>
          <a:prstGeom prst="rect">
            <a:avLst/>
          </a:prstGeom>
        </p:spPr>
      </p:pic>
      <p:pic>
        <p:nvPicPr>
          <p:cNvPr id="7" name="Picture 2" descr="Image result for scottish alcohol research networ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560" y="5661248"/>
            <a:ext cx="2466975" cy="94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851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34</Words>
  <Application>Microsoft Office PowerPoint</Application>
  <PresentationFormat>On-screen Show (4:3)</PresentationFormat>
  <Paragraphs>16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Drinking to regret? The relationship between alcohol use and traumatic memories</vt:lpstr>
      <vt:lpstr>Alcohol and Psychological Trauma</vt:lpstr>
      <vt:lpstr>Evaluating the relationship</vt:lpstr>
      <vt:lpstr>Questions</vt:lpstr>
    </vt:vector>
  </TitlesOfParts>
  <Company>Glasgow Caledonian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Drinking to regret? The relationship between alcohol use and traumatic memories</dc:title>
  <dc:creator>Setup</dc:creator>
  <cp:lastModifiedBy>Setup</cp:lastModifiedBy>
  <cp:revision>1</cp:revision>
  <dcterms:created xsi:type="dcterms:W3CDTF">2018-10-23T17:30:05Z</dcterms:created>
  <dcterms:modified xsi:type="dcterms:W3CDTF">2018-10-23T17:32:19Z</dcterms:modified>
</cp:coreProperties>
</file>